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68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232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932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758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565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759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377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150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767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18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549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E6CEA-D404-4FB0-AB5E-0A23B71D8EE0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506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567707"/>
              </p:ext>
            </p:extLst>
          </p:nvPr>
        </p:nvGraphicFramePr>
        <p:xfrm>
          <a:off x="228600" y="152400"/>
          <a:ext cx="8686799" cy="66160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3000"/>
                <a:gridCol w="1219200"/>
                <a:gridCol w="1191489"/>
                <a:gridCol w="1421476"/>
                <a:gridCol w="1263534"/>
                <a:gridCol w="1105592"/>
                <a:gridCol w="1342508"/>
              </a:tblGrid>
              <a:tr h="506864">
                <a:tc>
                  <a:txBody>
                    <a:bodyPr/>
                    <a:lstStyle/>
                    <a:p>
                      <a:r>
                        <a:rPr lang="en-US" dirty="0" smtClean="0"/>
                        <a:t>SUNDAY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MONDAY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TUESDAY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WEDNESDAY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THURSDAY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FRIDAY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SATURDAY</a:t>
                      </a:r>
                      <a:endParaRPr lang="en-US" dirty="0"/>
                    </a:p>
                  </a:txBody>
                  <a:tcPr/>
                </a:tc>
              </a:tr>
              <a:tr h="108198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RANDOM</a:t>
                      </a:r>
                    </a:p>
                    <a:p>
                      <a:r>
                        <a:rPr lang="en-US" sz="1600" b="1" dirty="0" smtClean="0"/>
                        <a:t>ACTS OF KINDNESS</a:t>
                      </a:r>
                    </a:p>
                    <a:p>
                      <a:r>
                        <a:rPr lang="en-US" sz="1600" b="1" dirty="0" smtClean="0"/>
                        <a:t>CHALLENGE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</a:t>
                      </a:r>
                    </a:p>
                    <a:p>
                      <a:r>
                        <a:rPr lang="en-US" sz="1200" dirty="0" smtClean="0"/>
                        <a:t>GIVE</a:t>
                      </a:r>
                      <a:r>
                        <a:rPr lang="en-US" sz="1200" baseline="0" dirty="0" smtClean="0"/>
                        <a:t> SOMEONE A HUG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</a:p>
                    <a:p>
                      <a:r>
                        <a:rPr lang="en-US" sz="1200" dirty="0" smtClean="0"/>
                        <a:t>LET SOMEONE CUT IN LINE IN FRONT OF YOU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</a:p>
                    <a:p>
                      <a:r>
                        <a:rPr lang="en-US" sz="1200" dirty="0" smtClean="0"/>
                        <a:t>HOLD THE DOOR OPEN FOR SOMEONE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</a:p>
                    <a:p>
                      <a:r>
                        <a:rPr lang="en-US" sz="1200" dirty="0" smtClean="0"/>
                        <a:t>PICK UP A PIECE OF LITTER</a:t>
                      </a:r>
                      <a:r>
                        <a:rPr lang="en-US" sz="1200" baseline="0" dirty="0" smtClean="0"/>
                        <a:t> AND THROW IT AWAY</a:t>
                      </a:r>
                      <a:endParaRPr lang="en-US" sz="1200" dirty="0"/>
                    </a:p>
                  </a:txBody>
                  <a:tcPr/>
                </a:tc>
              </a:tr>
              <a:tr h="1262318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</a:p>
                    <a:p>
                      <a:r>
                        <a:rPr lang="en-US" sz="1200" dirty="0" smtClean="0"/>
                        <a:t>CALL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smtClean="0"/>
                        <a:t>YOUR GRAND - </a:t>
                      </a:r>
                      <a:endParaRPr lang="en-US" sz="1200" baseline="0" dirty="0" smtClean="0"/>
                    </a:p>
                    <a:p>
                      <a:r>
                        <a:rPr lang="en-US" sz="1200" baseline="0" dirty="0" smtClean="0"/>
                        <a:t>PARENTS OR A RELATIVE </a:t>
                      </a:r>
                      <a:endParaRPr lang="en-US" sz="1200" dirty="0" smtClean="0"/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</a:p>
                    <a:p>
                      <a:r>
                        <a:rPr lang="en-US" sz="1200" dirty="0" smtClean="0"/>
                        <a:t>GIVE OUT 5 COMPLIMENTS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</a:p>
                    <a:p>
                      <a:r>
                        <a:rPr lang="en-US" sz="1200" dirty="0" smtClean="0"/>
                        <a:t>TELL SOMEONE YOU ARE PROUD OF THEM AND WHY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sz="1200" dirty="0" smtClean="0"/>
                    </a:p>
                    <a:p>
                      <a:r>
                        <a:rPr lang="en-US" sz="1200" dirty="0" smtClean="0"/>
                        <a:t>SAY HELLO TO SOMEONE NEW</a:t>
                      </a:r>
                      <a:endParaRPr lang="en-US" dirty="0" smtClean="0"/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</a:p>
                    <a:p>
                      <a:r>
                        <a:rPr lang="en-US" sz="1200" dirty="0" smtClean="0"/>
                        <a:t>OFFER TO HELP SOMEBODY WHO NEEDS IT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sz="1200" dirty="0" smtClean="0"/>
                    </a:p>
                    <a:p>
                      <a:r>
                        <a:rPr lang="en-US" sz="1200" dirty="0" smtClean="0"/>
                        <a:t>TELL A FRIEND ABOUT A BOOK YOU LIKE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</a:p>
                    <a:p>
                      <a:r>
                        <a:rPr lang="en-US" sz="1200" dirty="0" smtClean="0"/>
                        <a:t>LEAVE</a:t>
                      </a:r>
                      <a:r>
                        <a:rPr lang="en-US" sz="1200" baseline="0" dirty="0" smtClean="0"/>
                        <a:t> A PENNY HEADS UP FOR SOMEONE TO FIND</a:t>
                      </a:r>
                      <a:endParaRPr lang="en-US" sz="1200" dirty="0"/>
                    </a:p>
                  </a:txBody>
                  <a:tcPr/>
                </a:tc>
              </a:tr>
              <a:tr h="1172153"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sz="1200" dirty="0" smtClean="0"/>
                    </a:p>
                    <a:p>
                      <a:r>
                        <a:rPr lang="en-US" sz="1200" dirty="0" smtClean="0"/>
                        <a:t>WRITE A HAND WRITTEN</a:t>
                      </a:r>
                      <a:r>
                        <a:rPr lang="en-US" sz="1200" baseline="0" dirty="0" smtClean="0"/>
                        <a:t> LETTER TO A FRIEND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</a:t>
                      </a:r>
                    </a:p>
                    <a:p>
                      <a:r>
                        <a:rPr lang="en-US" sz="1200" dirty="0" smtClean="0"/>
                        <a:t>THANK A CUSTODIAN FOR ALL THEY DO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 </a:t>
                      </a:r>
                      <a:r>
                        <a:rPr lang="en-US" sz="1200" dirty="0" smtClean="0"/>
                        <a:t>TELL A FAMILY</a:t>
                      </a:r>
                      <a:r>
                        <a:rPr lang="en-US" sz="1200" baseline="0" dirty="0" smtClean="0"/>
                        <a:t> MEMBER THAT YOU LOVE THEM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</a:p>
                    <a:p>
                      <a:r>
                        <a:rPr lang="en-US" sz="1200" dirty="0" smtClean="0"/>
                        <a:t>PLAY A GAME INSTEAD OF WATCHING TV OR VIDEO GAMES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</a:t>
                      </a:r>
                    </a:p>
                    <a:p>
                      <a:r>
                        <a:rPr lang="en-US" sz="1200" dirty="0" smtClean="0"/>
                        <a:t>GIVE OTHERS YOUR FULL ATTENTION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endParaRPr lang="en-US" sz="1200" dirty="0" smtClean="0"/>
                    </a:p>
                    <a:p>
                      <a:r>
                        <a:rPr lang="en-US" sz="1200" dirty="0" smtClean="0"/>
                        <a:t>MAKE</a:t>
                      </a:r>
                      <a:r>
                        <a:rPr lang="en-US" sz="1200" baseline="0" dirty="0" smtClean="0"/>
                        <a:t> A NICE CARD FOR A FRIEND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</a:p>
                    <a:p>
                      <a:r>
                        <a:rPr lang="en-US" sz="1200" dirty="0" smtClean="0"/>
                        <a:t>STAY IN YOUR</a:t>
                      </a:r>
                      <a:r>
                        <a:rPr lang="en-US" sz="1200" baseline="0" dirty="0" smtClean="0"/>
                        <a:t> PAJAMAS AND READ A GOOD BOOK</a:t>
                      </a:r>
                      <a:endParaRPr lang="en-US" sz="1200" dirty="0"/>
                    </a:p>
                  </a:txBody>
                  <a:tcPr/>
                </a:tc>
              </a:tr>
              <a:tr h="1442649"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</a:p>
                    <a:p>
                      <a:r>
                        <a:rPr lang="en-US" sz="1200" dirty="0" smtClean="0"/>
                        <a:t>DO A CHORE AT HOME WITHOUT BEING ASKED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</a:p>
                    <a:p>
                      <a:r>
                        <a:rPr lang="en-US" sz="1200" dirty="0" smtClean="0"/>
                        <a:t>SIT</a:t>
                      </a:r>
                      <a:r>
                        <a:rPr lang="en-US" sz="1200" baseline="0" dirty="0" smtClean="0"/>
                        <a:t> NEXT TO SOMEBODY NEW AT LUNCH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</a:t>
                      </a:r>
                    </a:p>
                    <a:p>
                      <a:r>
                        <a:rPr lang="en-US" sz="1200" dirty="0" smtClean="0"/>
                        <a:t>TELL YOUR TEACHER WHY YOU ARE GLAD YOU ARE IN THEIR CLASS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TELL</a:t>
                      </a:r>
                      <a:r>
                        <a:rPr lang="en-US" sz="1200" baseline="0" dirty="0" smtClean="0"/>
                        <a:t> A SILLY JOKE AND MAKE SOMEBODY LAUGH</a:t>
                      </a:r>
                      <a:endParaRPr lang="en-US" sz="1200" dirty="0" smtClean="0"/>
                    </a:p>
                    <a:p>
                      <a:endParaRPr lang="en-US" sz="1200" dirty="0" smtClean="0"/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</a:p>
                    <a:p>
                      <a:r>
                        <a:rPr lang="en-US" sz="1200" dirty="0" smtClean="0"/>
                        <a:t>GIVE OUT 3 COMPLIMENTS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</a:t>
                      </a:r>
                    </a:p>
                    <a:p>
                      <a:r>
                        <a:rPr lang="en-US" sz="1200" dirty="0" smtClean="0"/>
                        <a:t>DO SOMETHING NICE FOR A FAMILY</a:t>
                      </a:r>
                      <a:r>
                        <a:rPr lang="en-US" sz="1200" baseline="0" dirty="0" smtClean="0"/>
                        <a:t> MEMBER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</a:t>
                      </a:r>
                      <a:endParaRPr lang="en-US" sz="1200" dirty="0" smtClean="0"/>
                    </a:p>
                    <a:p>
                      <a:r>
                        <a:rPr lang="en-US" sz="1200" dirty="0" smtClean="0"/>
                        <a:t>DO SOMETHING NICE FOR A NEIGHBOR</a:t>
                      </a:r>
                      <a:endParaRPr lang="en-US" dirty="0"/>
                    </a:p>
                  </a:txBody>
                  <a:tcPr/>
                </a:tc>
              </a:tr>
              <a:tr h="1080026">
                <a:tc>
                  <a:txBody>
                    <a:bodyPr/>
                    <a:lstStyle/>
                    <a:p>
                      <a:r>
                        <a:rPr lang="en-US" dirty="0" smtClean="0"/>
                        <a:t>26</a:t>
                      </a:r>
                      <a:endParaRPr lang="en-US" sz="1200" dirty="0" smtClean="0"/>
                    </a:p>
                    <a:p>
                      <a:r>
                        <a:rPr lang="en-US" sz="1200" dirty="0" smtClean="0"/>
                        <a:t>CLEAN UP AFTER A MEAL AT HOME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</a:t>
                      </a:r>
                    </a:p>
                    <a:p>
                      <a:r>
                        <a:rPr lang="en-US" sz="1200" dirty="0" smtClean="0"/>
                        <a:t>MAKE SURE TO SAY </a:t>
                      </a:r>
                      <a:r>
                        <a:rPr lang="en-US" sz="1200" b="1" dirty="0" smtClean="0"/>
                        <a:t>PLEASE &amp; THANK YOU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</a:t>
                      </a:r>
                      <a:endParaRPr lang="en-US" sz="1200" dirty="0" smtClean="0"/>
                    </a:p>
                    <a:p>
                      <a:r>
                        <a:rPr lang="en-US" sz="1200" dirty="0" smtClean="0"/>
                        <a:t>REPEAT</a:t>
                      </a:r>
                      <a:r>
                        <a:rPr lang="en-US" sz="1200" baseline="0" dirty="0" smtClean="0"/>
                        <a:t> YOUR FAVORITE </a:t>
                      </a:r>
                    </a:p>
                    <a:p>
                      <a:r>
                        <a:rPr lang="en-US" sz="1200" b="1" baseline="0" dirty="0" smtClean="0"/>
                        <a:t>RAK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962400" y="5715000"/>
            <a:ext cx="49747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COMPLETE EACH ACTIVITY.  HAVE A PARENT SIGN THEIR NAME IN EACH BOX YOU COMPLETE.  TURN IN CALENDAR ON MARCH 1</a:t>
            </a:r>
            <a:r>
              <a:rPr lang="en-US" sz="1600" b="1" baseline="30000" dirty="0" smtClean="0"/>
              <a:t>ST</a:t>
            </a:r>
            <a:r>
              <a:rPr lang="en-US" sz="1600" b="1" dirty="0" smtClean="0"/>
              <a:t>  TO MRS. </a:t>
            </a:r>
            <a:r>
              <a:rPr lang="en-US" sz="1600" b="1" dirty="0" smtClean="0"/>
              <a:t>CASE.  COMPLETE 23-28 DAYS TO RECEIVE A FITNESS FINDER/CERTIFICATE</a:t>
            </a:r>
            <a:endParaRPr lang="en-US" sz="1600" b="1" dirty="0"/>
          </a:p>
        </p:txBody>
      </p:sp>
      <p:pic>
        <p:nvPicPr>
          <p:cNvPr id="1028" name="Picture 4" descr="C:\Users\n_case\AppData\Local\Microsoft\Windows\Temporary Internet Files\Content.IE5\RSD5GFXV\cartoon_heart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38200"/>
            <a:ext cx="762000" cy="72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n_case\AppData\Local\Microsoft\Windows\Temporary Internet Files\Content.IE5\K7HMLHHZ\16131-illustration-of-a-red-heart-pv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1000" y="745958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C:\Users\n_case\AppData\Local\Microsoft\Windows\Temporary Internet Files\Content.IE5\K7HMLHHZ\16131-illustration-of-a-red-heart-pv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78155" y="713301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n_case\AppData\Local\Microsoft\Windows\Temporary Internet Files\Content.IE5\ECFI6A4P\a_clip_art_outline_of_a_red_heart_on_a_white_background_0071-0801-3017-0208_SMU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875314"/>
            <a:ext cx="44958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7055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n_case\AppData\Local\Microsoft\Windows\Temporary Internet Files\Content.IE5\K7HMLHHZ\heart-page-borders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1676400" y="1981200"/>
            <a:ext cx="5867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295400" y="2252952"/>
            <a:ext cx="655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C00CC"/>
                </a:solidFill>
              </a:rPr>
              <a:t>COMPLETED THE RANDOM ACTS OF KINDNESS CHALLENGE</a:t>
            </a:r>
            <a:endParaRPr lang="en-US" sz="2000" dirty="0">
              <a:solidFill>
                <a:srgbClr val="CC00C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09600" y="4876800"/>
            <a:ext cx="297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410200" y="4876800"/>
            <a:ext cx="2895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676400" y="495300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C00CC"/>
                </a:solidFill>
              </a:rPr>
              <a:t>TEACHER</a:t>
            </a:r>
            <a:endParaRPr lang="en-US" sz="2000" dirty="0">
              <a:solidFill>
                <a:srgbClr val="CC00CC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02086" y="4876800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C00CC"/>
                </a:solidFill>
              </a:rPr>
              <a:t>     DATE</a:t>
            </a:r>
            <a:endParaRPr lang="en-US" sz="2000" dirty="0">
              <a:solidFill>
                <a:srgbClr val="CC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308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289</Words>
  <Application>Microsoft Office PowerPoint</Application>
  <PresentationFormat>On-screen Show (4:3)</PresentationFormat>
  <Paragraphs>71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9</cp:revision>
  <cp:lastPrinted>2017-01-31T15:07:47Z</cp:lastPrinted>
  <dcterms:created xsi:type="dcterms:W3CDTF">2017-01-26T20:02:38Z</dcterms:created>
  <dcterms:modified xsi:type="dcterms:W3CDTF">2017-01-31T17:44:43Z</dcterms:modified>
</cp:coreProperties>
</file>