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/>
    <p:restoredTop sz="94643"/>
  </p:normalViewPr>
  <p:slideViewPr>
    <p:cSldViewPr>
      <p:cViewPr varScale="1">
        <p:scale>
          <a:sx n="68" d="100"/>
          <a:sy n="68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8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3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32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58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65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5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7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50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6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49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E6CEA-D404-4FB0-AB5E-0A23B71D8EE0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0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254261"/>
              </p:ext>
            </p:extLst>
          </p:nvPr>
        </p:nvGraphicFramePr>
        <p:xfrm>
          <a:off x="228600" y="152400"/>
          <a:ext cx="8686799" cy="6616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1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14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3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5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25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6864">
                <a:tc>
                  <a:txBody>
                    <a:bodyPr/>
                    <a:lstStyle/>
                    <a:p>
                      <a:r>
                        <a:rPr lang="en-US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19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RANDOM</a:t>
                      </a:r>
                    </a:p>
                    <a:p>
                      <a:r>
                        <a:rPr lang="en-US" sz="1600" b="1" dirty="0"/>
                        <a:t>ACTS OF KINDNESS</a:t>
                      </a:r>
                    </a:p>
                    <a:p>
                      <a:r>
                        <a:rPr lang="en-US" sz="1600" b="1" dirty="0"/>
                        <a:t>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  <a:p>
                      <a:r>
                        <a:rPr lang="en-US" sz="1200" dirty="0"/>
                        <a:t>LET SOMEONE CUT IN LINE IN FRONT OF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  <a:p>
                      <a:r>
                        <a:rPr lang="en-US" sz="1200" dirty="0"/>
                        <a:t>HOLD THE DOOR OPEN FOR SOMEONE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  <a:p>
                      <a:r>
                        <a:rPr lang="en-US" sz="1200" dirty="0"/>
                        <a:t>PICK UP A PIECE OF LITTER</a:t>
                      </a:r>
                      <a:r>
                        <a:rPr lang="en-US" sz="1200" baseline="0" dirty="0"/>
                        <a:t> AND THROW IT AWAY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318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  <a:p>
                      <a:r>
                        <a:rPr lang="en-US" sz="1200" dirty="0"/>
                        <a:t>CALL</a:t>
                      </a:r>
                      <a:r>
                        <a:rPr lang="en-US" sz="1200" baseline="0" dirty="0"/>
                        <a:t> YOUR GRAND-</a:t>
                      </a:r>
                    </a:p>
                    <a:p>
                      <a:r>
                        <a:rPr lang="en-US" sz="1200" baseline="0" dirty="0"/>
                        <a:t>PARENTS OR A RELATIVE </a:t>
                      </a:r>
                      <a:endParaRPr lang="en-US" sz="1200" dirty="0"/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  <a:p>
                      <a:r>
                        <a:rPr lang="en-US" sz="1200" dirty="0"/>
                        <a:t>GIVE OUT 5 COMPLIMENTS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  <a:p>
                      <a:r>
                        <a:rPr lang="en-US" sz="1200" dirty="0"/>
                        <a:t>TELL SOMEONE YOU ARE PROUD OF THEM AND WHY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SAY HELLO TO SOMEONE NEW</a:t>
                      </a:r>
                      <a:endParaRPr lang="en-US" dirty="0"/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  <a:p>
                      <a:r>
                        <a:rPr lang="en-US" sz="1200" dirty="0"/>
                        <a:t>OFFER TO HELP SOMEBODY WHO NEEDS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TELL A FRIEND ABOUT A BOOK YOU LIKE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  <a:p>
                      <a:r>
                        <a:rPr lang="en-US" sz="1200" dirty="0"/>
                        <a:t>LEAVE</a:t>
                      </a:r>
                      <a:r>
                        <a:rPr lang="en-US" sz="1200" baseline="0" dirty="0"/>
                        <a:t> A PENNY HEADS UP FOR SOMEONE TO FIND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2153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WRITE A HAND WRITTEN</a:t>
                      </a:r>
                      <a:r>
                        <a:rPr lang="en-US" sz="1200" baseline="0" dirty="0"/>
                        <a:t> LETTER TO A FRIEND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  <a:p>
                      <a:r>
                        <a:rPr lang="en-US" sz="1200" dirty="0"/>
                        <a:t>THANK A CUSTODIAN FOR ALL THEY 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 </a:t>
                      </a:r>
                      <a:r>
                        <a:rPr lang="en-US" sz="1200" dirty="0"/>
                        <a:t>TELL A FAMILY</a:t>
                      </a:r>
                      <a:r>
                        <a:rPr lang="en-US" sz="1200" baseline="0" dirty="0"/>
                        <a:t> MEMBER THAT YOU LOVE THEM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  <a:p>
                      <a:r>
                        <a:rPr lang="en-US" sz="1200" dirty="0"/>
                        <a:t>PLAY A GAME INSTEAD OF WATCHING TV OR VIDEO 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  <a:p>
                      <a:r>
                        <a:rPr lang="en-US" sz="1200" dirty="0"/>
                        <a:t>GIVE OTHERS YOUR FULL ATTENTION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MAKE</a:t>
                      </a:r>
                      <a:r>
                        <a:rPr lang="en-US" sz="1200" baseline="0" dirty="0"/>
                        <a:t> A NICE CARD FOR A FRIEND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</a:t>
                      </a:r>
                    </a:p>
                    <a:p>
                      <a:r>
                        <a:rPr lang="en-US" sz="1200" dirty="0"/>
                        <a:t>STAY IN YOUR</a:t>
                      </a:r>
                      <a:r>
                        <a:rPr lang="en-US" sz="1200" baseline="0" dirty="0"/>
                        <a:t> PAJAMAS AND READ A GOOD BOOK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2649"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  <a:p>
                      <a:r>
                        <a:rPr lang="en-US" sz="1200" dirty="0"/>
                        <a:t>DO A CHORE AT HOME WITHOUT BEING ASKED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</a:t>
                      </a:r>
                    </a:p>
                    <a:p>
                      <a:r>
                        <a:rPr lang="en-US" sz="1200" dirty="0"/>
                        <a:t>SIT</a:t>
                      </a:r>
                      <a:r>
                        <a:rPr lang="en-US" sz="1200" baseline="0" dirty="0"/>
                        <a:t> NEXT TO SOMEBODY NEW AT LUNCH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  <a:p>
                      <a:r>
                        <a:rPr lang="en-US" sz="1200" dirty="0"/>
                        <a:t>TELL YOUR TEACHER WHY YOU ARE GLAD YOU ARE IN THEIR CLASS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TELL</a:t>
                      </a:r>
                      <a:r>
                        <a:rPr lang="en-US" sz="1200" baseline="0" dirty="0"/>
                        <a:t> A SILLY JOKE AND MAKE SOMEBODY LAUGH</a:t>
                      </a:r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</a:t>
                      </a:r>
                    </a:p>
                    <a:p>
                      <a:r>
                        <a:rPr lang="en-US" sz="1200" dirty="0"/>
                        <a:t>GIVE OUT 3 COMPLIMENTS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</a:t>
                      </a:r>
                    </a:p>
                    <a:p>
                      <a:r>
                        <a:rPr lang="en-US" sz="1200" dirty="0"/>
                        <a:t>DO SOMETHING NICE FOR A FAMILY</a:t>
                      </a:r>
                      <a:r>
                        <a:rPr lang="en-US" sz="1200" baseline="0" dirty="0"/>
                        <a:t> MEMBER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DO SOMETHING NICE FOR A NEIGHBOR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026"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CLEAN UP AFTER A MEAL AT HOME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</a:t>
                      </a:r>
                    </a:p>
                    <a:p>
                      <a:r>
                        <a:rPr lang="en-US" sz="1200" dirty="0"/>
                        <a:t>MAKE SURE TO SAY </a:t>
                      </a:r>
                      <a:r>
                        <a:rPr lang="en-US" sz="1200" b="1" dirty="0"/>
                        <a:t>PLEASE &amp; THANK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REPEAT</a:t>
                      </a:r>
                      <a:r>
                        <a:rPr lang="en-US" sz="1200" baseline="0" dirty="0"/>
                        <a:t> YOUR FAVORITE </a:t>
                      </a:r>
                    </a:p>
                    <a:p>
                      <a:r>
                        <a:rPr lang="en-US" sz="1200" b="1" baseline="0" dirty="0"/>
                        <a:t>RAK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</a:t>
                      </a:r>
                    </a:p>
                    <a:p>
                      <a:r>
                        <a:rPr lang="en-US" sz="1200" dirty="0"/>
                        <a:t>GIVE SOMEONE A HUG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604804" y="5597902"/>
            <a:ext cx="35391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COMPLETE EACH ACTIVITY.  HAVE A PARENT SIGN THEIR NAME IN EACH BOX YOU COMPLETE.  TURN IN CALENDAR ON MARCH 1</a:t>
            </a:r>
            <a:r>
              <a:rPr lang="en-US" sz="1600" b="1" baseline="30000" dirty="0"/>
              <a:t>ST</a:t>
            </a:r>
            <a:endParaRPr lang="en-US" sz="1600" b="1" dirty="0"/>
          </a:p>
        </p:txBody>
      </p:sp>
      <p:pic>
        <p:nvPicPr>
          <p:cNvPr id="1028" name="Picture 4" descr="C:\Users\n_case\AppData\Local\Microsoft\Windows\Temporary Internet Files\Content.IE5\RSD5GFXV\cartoon_he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762000" cy="72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_case\AppData\Local\Microsoft\Windows\Temporary Internet Files\Content.IE5\K7HMLHHZ\16131-illustration-of-a-red-heart-pv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1000" y="745958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n_case\AppData\Local\Microsoft\Windows\Temporary Internet Files\Content.IE5\K7HMLHHZ\16131-illustration-of-a-red-heart-pv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78155" y="713301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_case\AppData\Local\Microsoft\Windows\Temporary Internet Files\Content.IE5\ECFI6A4P\a_clip_art_outline_of_a_red_heart_on_a_white_background_0071-0801-3017-0208_SMU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75314"/>
            <a:ext cx="44958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n_case\AppData\Local\Microsoft\Windows\Temporary Internet Files\Content.IE5\K7HMLHHZ\16131-illustration-of-a-red-heart-pv[1].png">
            <a:extLst>
              <a:ext uri="{FF2B5EF4-FFF2-40B4-BE49-F238E27FC236}">
                <a16:creationId xmlns:a16="http://schemas.microsoft.com/office/drawing/2014/main" id="{4A261FFC-4B3D-4F16-AC6E-FB5ED1B6B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60910" y="745958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055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n_case\AppData\Local\Microsoft\Windows\Temporary Internet Files\Content.IE5\K7HMLHHZ\heart-page-borders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676400" y="1981200"/>
            <a:ext cx="586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95400" y="2252952"/>
            <a:ext cx="655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C00CC"/>
                </a:solidFill>
              </a:rPr>
              <a:t>COMPLETED THE RANDOM ACTS OF KINDNESS CHALLENGE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48768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410200" y="4876800"/>
            <a:ext cx="289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76400" y="49530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C00CC"/>
                </a:solidFill>
              </a:rPr>
              <a:t>TEACHER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02086" y="48768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C00CC"/>
                </a:solidFill>
              </a:rPr>
              <a:t>     DATE</a:t>
            </a:r>
          </a:p>
        </p:txBody>
      </p:sp>
    </p:spTree>
    <p:extLst>
      <p:ext uri="{BB962C8B-B14F-4D97-AF65-F5344CB8AC3E}">
        <p14:creationId xmlns:p14="http://schemas.microsoft.com/office/powerpoint/2010/main" val="1937308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275</Words>
  <Application>Microsoft Office PowerPoint</Application>
  <PresentationFormat>On-screen Show (4:3)</PresentationFormat>
  <Paragraphs>71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Nicki Case</cp:lastModifiedBy>
  <cp:revision>8</cp:revision>
  <cp:lastPrinted>2017-01-27T00:08:30Z</cp:lastPrinted>
  <dcterms:created xsi:type="dcterms:W3CDTF">2017-01-26T20:02:38Z</dcterms:created>
  <dcterms:modified xsi:type="dcterms:W3CDTF">2018-01-11T18:30:31Z</dcterms:modified>
</cp:coreProperties>
</file>