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Acm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cm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Venmo: Cheryl Redner - Counselor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dae5d39c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dae5d39c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encEFoFdqCg" TargetMode="External"/><Relationship Id="rId20" Type="http://schemas.openxmlformats.org/officeDocument/2006/relationships/image" Target="../media/image2.png"/><Relationship Id="rId42" Type="http://schemas.openxmlformats.org/officeDocument/2006/relationships/hyperlink" Target="http://paypal.me/cherylredner" TargetMode="External"/><Relationship Id="rId41" Type="http://schemas.openxmlformats.org/officeDocument/2006/relationships/image" Target="../media/image21.png"/><Relationship Id="rId22" Type="http://schemas.openxmlformats.org/officeDocument/2006/relationships/image" Target="../media/image32.png"/><Relationship Id="rId21" Type="http://schemas.openxmlformats.org/officeDocument/2006/relationships/image" Target="../media/image12.png"/><Relationship Id="rId24" Type="http://schemas.openxmlformats.org/officeDocument/2006/relationships/image" Target="../media/image18.png"/><Relationship Id="rId23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9" Type="http://schemas.openxmlformats.org/officeDocument/2006/relationships/hyperlink" Target="https://www.youtube.com/watch?v=encEFoFdqCg" TargetMode="External"/><Relationship Id="rId26" Type="http://schemas.openxmlformats.org/officeDocument/2006/relationships/image" Target="../media/image10.png"/><Relationship Id="rId25" Type="http://schemas.openxmlformats.org/officeDocument/2006/relationships/image" Target="../media/image26.png"/><Relationship Id="rId28" Type="http://schemas.openxmlformats.org/officeDocument/2006/relationships/hyperlink" Target="https://www.youtube.com/watch?v=GYV_o9Uj2jc" TargetMode="External"/><Relationship Id="rId27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hyperlink" Target="https://www.youtube.com/watch?v=MsumJGXd82c" TargetMode="External"/><Relationship Id="rId29" Type="http://schemas.openxmlformats.org/officeDocument/2006/relationships/image" Target="../media/image22.png"/><Relationship Id="rId7" Type="http://schemas.openxmlformats.org/officeDocument/2006/relationships/image" Target="../media/image6.png"/><Relationship Id="rId8" Type="http://schemas.openxmlformats.org/officeDocument/2006/relationships/image" Target="../media/image11.png"/><Relationship Id="rId31" Type="http://schemas.openxmlformats.org/officeDocument/2006/relationships/hyperlink" Target="https://www.youtube.com/watch?v=Gvq1DmyEGbg" TargetMode="External"/><Relationship Id="rId30" Type="http://schemas.openxmlformats.org/officeDocument/2006/relationships/image" Target="../media/image24.png"/><Relationship Id="rId11" Type="http://schemas.openxmlformats.org/officeDocument/2006/relationships/hyperlink" Target="https://www.youtube.com/watch?v=8PSLLK5IuBU" TargetMode="External"/><Relationship Id="rId33" Type="http://schemas.openxmlformats.org/officeDocument/2006/relationships/image" Target="../media/image31.png"/><Relationship Id="rId10" Type="http://schemas.openxmlformats.org/officeDocument/2006/relationships/image" Target="../media/image7.png"/><Relationship Id="rId32" Type="http://schemas.openxmlformats.org/officeDocument/2006/relationships/image" Target="../media/image20.png"/><Relationship Id="rId13" Type="http://schemas.openxmlformats.org/officeDocument/2006/relationships/image" Target="../media/image3.png"/><Relationship Id="rId35" Type="http://schemas.openxmlformats.org/officeDocument/2006/relationships/image" Target="../media/image30.png"/><Relationship Id="rId12" Type="http://schemas.openxmlformats.org/officeDocument/2006/relationships/image" Target="../media/image13.png"/><Relationship Id="rId34" Type="http://schemas.openxmlformats.org/officeDocument/2006/relationships/hyperlink" Target="https://www.youtube.com/watch?v=lp5x7pQ-DUE" TargetMode="External"/><Relationship Id="rId15" Type="http://schemas.openxmlformats.org/officeDocument/2006/relationships/image" Target="../media/image1.png"/><Relationship Id="rId37" Type="http://schemas.openxmlformats.org/officeDocument/2006/relationships/image" Target="../media/image29.png"/><Relationship Id="rId14" Type="http://schemas.openxmlformats.org/officeDocument/2006/relationships/hyperlink" Target="https://www.youtube.com/watch?v=o0wweS8P-tY" TargetMode="External"/><Relationship Id="rId36" Type="http://schemas.openxmlformats.org/officeDocument/2006/relationships/image" Target="../media/image27.png"/><Relationship Id="rId17" Type="http://schemas.openxmlformats.org/officeDocument/2006/relationships/image" Target="../media/image15.png"/><Relationship Id="rId39" Type="http://schemas.openxmlformats.org/officeDocument/2006/relationships/image" Target="../media/image28.png"/><Relationship Id="rId16" Type="http://schemas.openxmlformats.org/officeDocument/2006/relationships/image" Target="../media/image8.png"/><Relationship Id="rId38" Type="http://schemas.openxmlformats.org/officeDocument/2006/relationships/image" Target="../media/image25.png"/><Relationship Id="rId19" Type="http://schemas.openxmlformats.org/officeDocument/2006/relationships/image" Target="../media/image5.png"/><Relationship Id="rId1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0800" y="0"/>
            <a:ext cx="9274800" cy="5221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880325" y="1636575"/>
            <a:ext cx="1744699" cy="2035950"/>
            <a:chOff x="880325" y="1636575"/>
            <a:chExt cx="1744699" cy="2035950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80325" y="1656050"/>
              <a:ext cx="892649" cy="2016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32375" y="1636575"/>
              <a:ext cx="892649" cy="20164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" name="Google Shape;58;p13"/>
          <p:cNvGrpSpPr/>
          <p:nvPr/>
        </p:nvGrpSpPr>
        <p:grpSpPr>
          <a:xfrm>
            <a:off x="6519125" y="1636575"/>
            <a:ext cx="1744699" cy="2035950"/>
            <a:chOff x="880325" y="1636575"/>
            <a:chExt cx="1744699" cy="2035950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80325" y="1656050"/>
              <a:ext cx="892649" cy="2016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32375" y="1636575"/>
              <a:ext cx="892649" cy="2016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96650" y="3427050"/>
            <a:ext cx="1794375" cy="179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1875" y="2060600"/>
            <a:ext cx="437550" cy="58705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51800" y="1982433"/>
            <a:ext cx="437550" cy="665217"/>
          </a:xfrm>
          <a:prstGeom prst="rect">
            <a:avLst/>
          </a:prstGeom>
          <a:noFill/>
          <a:ln cap="flat" cmpd="sng" w="19050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50984" y="2060597"/>
            <a:ext cx="573941" cy="587050"/>
          </a:xfrm>
          <a:prstGeom prst="rect">
            <a:avLst/>
          </a:prstGeom>
          <a:noFill/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88475" y="2014994"/>
            <a:ext cx="504100" cy="600097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89950" y="2920518"/>
            <a:ext cx="573950" cy="630982"/>
          </a:xfrm>
          <a:prstGeom prst="rect">
            <a:avLst/>
          </a:prstGeom>
          <a:noFill/>
          <a:ln cap="flat" cmpd="sng" w="1905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39750" y="2913000"/>
            <a:ext cx="504100" cy="646011"/>
          </a:xfrm>
          <a:prstGeom prst="rect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847294" y="3008348"/>
            <a:ext cx="573950" cy="521170"/>
          </a:xfrm>
          <a:prstGeom prst="rect">
            <a:avLst/>
          </a:prstGeom>
          <a:noFill/>
          <a:ln cap="flat" cmpd="sng" w="19050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85650" y="3009000"/>
            <a:ext cx="413775" cy="542500"/>
          </a:xfrm>
          <a:prstGeom prst="rect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-54809" y="891351"/>
            <a:ext cx="799150" cy="831673"/>
          </a:xfrm>
          <a:prstGeom prst="rect">
            <a:avLst/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333767" y="944925"/>
            <a:ext cx="799149" cy="849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283373" y="2820173"/>
            <a:ext cx="720647" cy="66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430700" y="829225"/>
            <a:ext cx="2151800" cy="43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flipH="1">
            <a:off x="982825" y="143076"/>
            <a:ext cx="1406526" cy="1071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743062" y="143076"/>
            <a:ext cx="1406526" cy="1071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982827" y="1077000"/>
            <a:ext cx="977813" cy="107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900205" y="957650"/>
            <a:ext cx="646500" cy="8244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s Of Potted Plants Best Of Flowerpot Plant Vector ..." id="78" name="Google Shape;78;p13"/>
          <p:cNvPicPr preferRelativeResize="0"/>
          <p:nvPr/>
        </p:nvPicPr>
        <p:blipFill rotWithShape="1">
          <a:blip r:embed="rId25">
            <a:alphaModFix/>
          </a:blip>
          <a:srcRect b="13477" l="12015" r="14541" t="10718"/>
          <a:stretch/>
        </p:blipFill>
        <p:spPr>
          <a:xfrm>
            <a:off x="6623850" y="1067413"/>
            <a:ext cx="573951" cy="72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26">
            <a:alphaModFix/>
          </a:blip>
          <a:srcRect b="18005" l="-210" r="-200" t="21410"/>
          <a:stretch/>
        </p:blipFill>
        <p:spPr>
          <a:xfrm>
            <a:off x="1527527" y="3490276"/>
            <a:ext cx="6132551" cy="203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nsparent Background Bean Bag Clipart" id="80" name="Google Shape;80;p13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799736" y="3824386"/>
            <a:ext cx="3340784" cy="139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315158" y="3748175"/>
            <a:ext cx="504092" cy="665225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182559" y="3306725"/>
            <a:ext cx="1617165" cy="161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709425" y="3751723"/>
            <a:ext cx="413775" cy="517226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656872" y="3989950"/>
            <a:ext cx="1187725" cy="99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043862" y="3672525"/>
            <a:ext cx="413759" cy="58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206663" y="2820164"/>
            <a:ext cx="1038201" cy="83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384552" y="2699538"/>
            <a:ext cx="799150" cy="90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flipH="1">
            <a:off x="3672524" y="3493575"/>
            <a:ext cx="1259901" cy="944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9" name="Google Shape;89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-46850" y="2985113"/>
            <a:ext cx="1961850" cy="196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497492" y="4098952"/>
            <a:ext cx="646500" cy="847874"/>
          </a:xfrm>
          <a:prstGeom prst="rect">
            <a:avLst/>
          </a:prstGeom>
          <a:noFill/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" name="Google Shape;91;p13"/>
          <p:cNvSpPr txBox="1"/>
          <p:nvPr/>
        </p:nvSpPr>
        <p:spPr>
          <a:xfrm>
            <a:off x="-1965125" y="1309600"/>
            <a:ext cx="1980000" cy="3495300"/>
          </a:xfrm>
          <a:prstGeom prst="rect">
            <a:avLst/>
          </a:prstGeom>
          <a:solidFill>
            <a:srgbClr val="EAD1DC"/>
          </a:solidFill>
          <a:ln cap="flat" cmpd="sng" w="381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cme"/>
                <a:ea typeface="Acme"/>
                <a:cs typeface="Acme"/>
                <a:sym typeface="Acme"/>
              </a:rPr>
              <a:t>I hope that you enjoy all of the virtual resources that I create and share at </a:t>
            </a:r>
            <a:r>
              <a:rPr lang="en" sz="1000">
                <a:latin typeface="Acme"/>
                <a:ea typeface="Acme"/>
                <a:cs typeface="Acme"/>
                <a:sym typeface="Acme"/>
              </a:rPr>
              <a:t>https://linktr.ee/cherylredner</a:t>
            </a:r>
            <a:endParaRPr sz="1000"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cme"/>
                <a:ea typeface="Acme"/>
                <a:cs typeface="Acme"/>
                <a:sym typeface="Acme"/>
              </a:rPr>
              <a:t>😊</a:t>
            </a:r>
            <a:endParaRPr sz="1100"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cme"/>
                <a:ea typeface="Acme"/>
                <a:cs typeface="Acme"/>
                <a:sym typeface="Acme"/>
              </a:rPr>
              <a:t>In case you want to say thanks please do so at - </a:t>
            </a:r>
            <a:r>
              <a:rPr lang="en" sz="1100" u="sng">
                <a:solidFill>
                  <a:srgbClr val="0097A7"/>
                </a:solidFill>
                <a:latin typeface="Acme"/>
                <a:ea typeface="Acme"/>
                <a:cs typeface="Acme"/>
                <a:sym typeface="Acme"/>
                <a:hlinkClick r:id="rId4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 Love Coffee -</a:t>
            </a:r>
            <a:r>
              <a:rPr lang="en" sz="1100">
                <a:latin typeface="Acme"/>
                <a:ea typeface="Acme"/>
                <a:cs typeface="Acme"/>
                <a:sym typeface="Acme"/>
              </a:rPr>
              <a:t> I would really appreciate you showing some love. Even just $5.00 helps to support my time and efforts. </a:t>
            </a:r>
            <a:endParaRPr sz="1100"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cme"/>
                <a:ea typeface="Acme"/>
                <a:cs typeface="Acme"/>
                <a:sym typeface="Acme"/>
              </a:rPr>
              <a:t>Thank you,</a:t>
            </a:r>
            <a:endParaRPr sz="1100"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cme"/>
                <a:ea typeface="Acme"/>
                <a:cs typeface="Acme"/>
                <a:sym typeface="Acme"/>
              </a:rPr>
              <a:t>Cheryl Redner - Counselor</a:t>
            </a:r>
            <a:endParaRPr sz="1100">
              <a:latin typeface="Acme"/>
              <a:ea typeface="Acme"/>
              <a:cs typeface="Acme"/>
              <a:sym typeface="Acm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6075" y="-58450"/>
            <a:ext cx="93161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