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Oswald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Oswa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4e74ed7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4e74ed7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a4e74ed75f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a4e74ed75f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utBnYSrz2b4" TargetMode="External"/><Relationship Id="rId22" Type="http://schemas.openxmlformats.org/officeDocument/2006/relationships/image" Target="../media/image6.png"/><Relationship Id="rId21" Type="http://schemas.openxmlformats.org/officeDocument/2006/relationships/image" Target="../media/image24.png"/><Relationship Id="rId24" Type="http://schemas.openxmlformats.org/officeDocument/2006/relationships/image" Target="../media/image4.png"/><Relationship Id="rId23" Type="http://schemas.openxmlformats.org/officeDocument/2006/relationships/hyperlink" Target="https://www.youtube.com/watch?v=vV_YMKGb0EU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19.png"/><Relationship Id="rId26" Type="http://schemas.openxmlformats.org/officeDocument/2006/relationships/image" Target="../media/image10.png"/><Relationship Id="rId25" Type="http://schemas.openxmlformats.org/officeDocument/2006/relationships/hyperlink" Target="https://www.youtube.com/watch?v=tOppdNgz2go" TargetMode="External"/><Relationship Id="rId28" Type="http://schemas.openxmlformats.org/officeDocument/2006/relationships/image" Target="../media/image1.png"/><Relationship Id="rId27" Type="http://schemas.openxmlformats.org/officeDocument/2006/relationships/hyperlink" Target="https://www.youtube.com/watch?v=dEKUrFEHvx4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www.youtube.com/watch?v=KuOBzoiTR-w" TargetMode="External"/><Relationship Id="rId29" Type="http://schemas.openxmlformats.org/officeDocument/2006/relationships/hyperlink" Target="https://youtu.be/rvRzmC8pOxc" TargetMode="External"/><Relationship Id="rId7" Type="http://schemas.openxmlformats.org/officeDocument/2006/relationships/image" Target="../media/image42.png"/><Relationship Id="rId8" Type="http://schemas.openxmlformats.org/officeDocument/2006/relationships/hyperlink" Target="https://www.youtube.com/watch?v=QuOlNjnu2Gc" TargetMode="External"/><Relationship Id="rId31" Type="http://schemas.openxmlformats.org/officeDocument/2006/relationships/image" Target="../media/image9.png"/><Relationship Id="rId30" Type="http://schemas.openxmlformats.org/officeDocument/2006/relationships/image" Target="../media/image5.png"/><Relationship Id="rId11" Type="http://schemas.openxmlformats.org/officeDocument/2006/relationships/image" Target="../media/image18.png"/><Relationship Id="rId33" Type="http://schemas.openxmlformats.org/officeDocument/2006/relationships/image" Target="../media/image41.png"/><Relationship Id="rId10" Type="http://schemas.openxmlformats.org/officeDocument/2006/relationships/hyperlink" Target="https://www.youtube.com/watch?v=K-acOrQ3aSo" TargetMode="External"/><Relationship Id="rId32" Type="http://schemas.openxmlformats.org/officeDocument/2006/relationships/image" Target="../media/image15.png"/><Relationship Id="rId13" Type="http://schemas.openxmlformats.org/officeDocument/2006/relationships/image" Target="../media/image12.png"/><Relationship Id="rId12" Type="http://schemas.openxmlformats.org/officeDocument/2006/relationships/hyperlink" Target="https://www.youtube.com/watch?v=Npx-bryx46E" TargetMode="External"/><Relationship Id="rId15" Type="http://schemas.openxmlformats.org/officeDocument/2006/relationships/image" Target="../media/image2.png"/><Relationship Id="rId14" Type="http://schemas.openxmlformats.org/officeDocument/2006/relationships/hyperlink" Target="https://www.youtube.com/watch?v=Nq2SM0-4JYs" TargetMode="External"/><Relationship Id="rId17" Type="http://schemas.openxmlformats.org/officeDocument/2006/relationships/image" Target="../media/image8.png"/><Relationship Id="rId16" Type="http://schemas.openxmlformats.org/officeDocument/2006/relationships/hyperlink" Target="https://www.youtube.com/watch?v=byNKrBiZQ-I" TargetMode="External"/><Relationship Id="rId19" Type="http://schemas.openxmlformats.org/officeDocument/2006/relationships/image" Target="../media/image7.png"/><Relationship Id="rId18" Type="http://schemas.openxmlformats.org/officeDocument/2006/relationships/hyperlink" Target="https://www.youtube.com/watch?v=DDmPcsHhdPI" TargetMode="External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12.png"/><Relationship Id="rId20" Type="http://schemas.openxmlformats.org/officeDocument/2006/relationships/hyperlink" Target="https://www.youtube.com/embed/I3cc2QeSfWw" TargetMode="External"/><Relationship Id="rId42" Type="http://schemas.openxmlformats.org/officeDocument/2006/relationships/image" Target="../media/image35.png"/><Relationship Id="rId41" Type="http://schemas.openxmlformats.org/officeDocument/2006/relationships/hyperlink" Target="https://youtu.be/K-acOrQ3aSo" TargetMode="External"/><Relationship Id="rId22" Type="http://schemas.openxmlformats.org/officeDocument/2006/relationships/hyperlink" Target="https://www.youtube.com/embed/C6uZcotUcgM" TargetMode="External"/><Relationship Id="rId21" Type="http://schemas.openxmlformats.org/officeDocument/2006/relationships/image" Target="../media/image38.png"/><Relationship Id="rId24" Type="http://schemas.openxmlformats.org/officeDocument/2006/relationships/hyperlink" Target="https://www.youtube.com/embed/xPOMbgS4lk4" TargetMode="External"/><Relationship Id="rId23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26" Type="http://schemas.openxmlformats.org/officeDocument/2006/relationships/hyperlink" Target="https://www.youtube.com/embed/vLFtV4RI4Lg" TargetMode="External"/><Relationship Id="rId25" Type="http://schemas.openxmlformats.org/officeDocument/2006/relationships/image" Target="../media/image39.png"/><Relationship Id="rId28" Type="http://schemas.openxmlformats.org/officeDocument/2006/relationships/hyperlink" Target="https://youtu.be/I884JkS_aFg" TargetMode="External"/><Relationship Id="rId27" Type="http://schemas.openxmlformats.org/officeDocument/2006/relationships/image" Target="../media/image40.png"/><Relationship Id="rId5" Type="http://schemas.openxmlformats.org/officeDocument/2006/relationships/image" Target="../media/image21.png"/><Relationship Id="rId6" Type="http://schemas.openxmlformats.org/officeDocument/2006/relationships/hyperlink" Target="https://youtu.be/bzU7_XrMjb4" TargetMode="External"/><Relationship Id="rId29" Type="http://schemas.openxmlformats.org/officeDocument/2006/relationships/image" Target="../media/image37.png"/><Relationship Id="rId7" Type="http://schemas.openxmlformats.org/officeDocument/2006/relationships/image" Target="../media/image17.png"/><Relationship Id="rId8" Type="http://schemas.openxmlformats.org/officeDocument/2006/relationships/hyperlink" Target="https://youtu.be/QuOlNjnu2Gc" TargetMode="External"/><Relationship Id="rId31" Type="http://schemas.openxmlformats.org/officeDocument/2006/relationships/image" Target="../media/image33.png"/><Relationship Id="rId30" Type="http://schemas.openxmlformats.org/officeDocument/2006/relationships/hyperlink" Target="https://youtu.be/trDl36m9pgA" TargetMode="External"/><Relationship Id="rId11" Type="http://schemas.openxmlformats.org/officeDocument/2006/relationships/image" Target="../media/image16.png"/><Relationship Id="rId33" Type="http://schemas.openxmlformats.org/officeDocument/2006/relationships/image" Target="../media/image30.png"/><Relationship Id="rId10" Type="http://schemas.openxmlformats.org/officeDocument/2006/relationships/hyperlink" Target="https://youtu.be/ENWIPN2ltp4?t=15" TargetMode="External"/><Relationship Id="rId32" Type="http://schemas.openxmlformats.org/officeDocument/2006/relationships/hyperlink" Target="https://youtu.be/NANmcpP4Q74" TargetMode="External"/><Relationship Id="rId13" Type="http://schemas.openxmlformats.org/officeDocument/2006/relationships/image" Target="../media/image25.png"/><Relationship Id="rId35" Type="http://schemas.openxmlformats.org/officeDocument/2006/relationships/image" Target="../media/image27.png"/><Relationship Id="rId12" Type="http://schemas.openxmlformats.org/officeDocument/2006/relationships/hyperlink" Target="https://www.youtube.com/embed/4vjXCYmwuEc" TargetMode="External"/><Relationship Id="rId34" Type="http://schemas.openxmlformats.org/officeDocument/2006/relationships/image" Target="../media/image29.png"/><Relationship Id="rId15" Type="http://schemas.openxmlformats.org/officeDocument/2006/relationships/image" Target="../media/image20.jpg"/><Relationship Id="rId37" Type="http://schemas.openxmlformats.org/officeDocument/2006/relationships/hyperlink" Target="https://youtu.be/1-O74q8QuNw" TargetMode="External"/><Relationship Id="rId14" Type="http://schemas.openxmlformats.org/officeDocument/2006/relationships/hyperlink" Target="https://www.youtube.com/embed/9sAjJtrWv38" TargetMode="External"/><Relationship Id="rId36" Type="http://schemas.openxmlformats.org/officeDocument/2006/relationships/image" Target="../media/image32.png"/><Relationship Id="rId17" Type="http://schemas.openxmlformats.org/officeDocument/2006/relationships/image" Target="../media/image26.jpg"/><Relationship Id="rId39" Type="http://schemas.openxmlformats.org/officeDocument/2006/relationships/hyperlink" Target="https://youtu.be/Npx-bryx46E" TargetMode="External"/><Relationship Id="rId16" Type="http://schemas.openxmlformats.org/officeDocument/2006/relationships/hyperlink" Target="https://www.youtube.com/embed/XlZ3P84Ca_Y" TargetMode="External"/><Relationship Id="rId38" Type="http://schemas.openxmlformats.org/officeDocument/2006/relationships/image" Target="../media/image34.png"/><Relationship Id="rId19" Type="http://schemas.openxmlformats.org/officeDocument/2006/relationships/image" Target="../media/image23.jpg"/><Relationship Id="rId18" Type="http://schemas.openxmlformats.org/officeDocument/2006/relationships/hyperlink" Target="https://www.youtube.com/embed/bRlAWh6pK-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7800" l="0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15896" l="0" r="0" t="23405"/>
          <a:stretch/>
        </p:blipFill>
        <p:spPr>
          <a:xfrm>
            <a:off x="1872175" y="2061475"/>
            <a:ext cx="5077650" cy="30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27403" r="6370" t="0"/>
          <a:stretch/>
        </p:blipFill>
        <p:spPr>
          <a:xfrm>
            <a:off x="6949825" y="1134850"/>
            <a:ext cx="2510525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93601" y="2390849"/>
            <a:ext cx="698626" cy="859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14274" y="2510520"/>
            <a:ext cx="867456" cy="78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3100" y="2386625"/>
            <a:ext cx="867450" cy="86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51999" y="3556370"/>
            <a:ext cx="781825" cy="78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73550" y="3466445"/>
            <a:ext cx="948900" cy="96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682950" y="2380784"/>
            <a:ext cx="867450" cy="87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527325" y="3517777"/>
            <a:ext cx="859000" cy="8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682948" y="3555722"/>
            <a:ext cx="781825" cy="783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22">
            <a:alphaModFix/>
          </a:blip>
          <a:srcRect b="11189" l="22876" r="22184" t="16382"/>
          <a:stretch/>
        </p:blipFill>
        <p:spPr>
          <a:xfrm>
            <a:off x="0" y="3360950"/>
            <a:ext cx="2163526" cy="17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4">
            <a:alphaModFix/>
          </a:blip>
          <a:srcRect b="49461" l="0" r="0" t="23405"/>
          <a:stretch/>
        </p:blipFill>
        <p:spPr>
          <a:xfrm>
            <a:off x="1872175" y="911350"/>
            <a:ext cx="5077650" cy="137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40138" y="1355609"/>
            <a:ext cx="867450" cy="72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523101" y="1228003"/>
            <a:ext cx="867450" cy="89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414494" y="1245963"/>
            <a:ext cx="859000" cy="8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297450" y="1284637"/>
            <a:ext cx="867450" cy="871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225138" y="0"/>
            <a:ext cx="2371724" cy="11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15008" y="416775"/>
            <a:ext cx="1185849" cy="1185849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33">
            <a:alphaModFix/>
          </a:blip>
          <a:srcRect b="31363" l="54406" r="0" t="40676"/>
          <a:stretch/>
        </p:blipFill>
        <p:spPr>
          <a:xfrm>
            <a:off x="387463" y="1805338"/>
            <a:ext cx="1240925" cy="135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 rotWithShape="1">
          <a:blip r:embed="rId3">
            <a:alphaModFix/>
          </a:blip>
          <a:srcRect b="9602" l="0" r="0" t="115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6725" y="312600"/>
            <a:ext cx="4627286" cy="407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5">
            <a:alphaModFix/>
          </a:blip>
          <a:srcRect b="14357" l="30386" r="30805" t="14563"/>
          <a:stretch/>
        </p:blipFill>
        <p:spPr>
          <a:xfrm>
            <a:off x="224516" y="61250"/>
            <a:ext cx="2282350" cy="477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5850" y="423525"/>
            <a:ext cx="640225" cy="6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90648" y="423523"/>
            <a:ext cx="741494" cy="6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3674" y="1240799"/>
            <a:ext cx="824575" cy="7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69850" y="1562888"/>
            <a:ext cx="1224320" cy="67714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491925" y="1321841"/>
            <a:ext cx="640225" cy="579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98526" y="2132750"/>
            <a:ext cx="597557" cy="6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390661" y="2069078"/>
            <a:ext cx="741500" cy="761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774259" y="2369418"/>
            <a:ext cx="1215512" cy="67714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406609" y="1562912"/>
            <a:ext cx="1219916" cy="68151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927413" y="2139283"/>
            <a:ext cx="1215500" cy="86494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408820" y="2375975"/>
            <a:ext cx="1215512" cy="664043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" name="Google Shape;92;p14"/>
          <p:cNvSpPr txBox="1"/>
          <p:nvPr/>
        </p:nvSpPr>
        <p:spPr>
          <a:xfrm>
            <a:off x="3323663" y="423525"/>
            <a:ext cx="30513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9900"/>
                </a:solidFill>
                <a:latin typeface="Oswald"/>
                <a:ea typeface="Oswald"/>
                <a:cs typeface="Oswald"/>
                <a:sym typeface="Oswald"/>
              </a:rPr>
              <a:t>All About Pumpkins</a:t>
            </a:r>
            <a:endParaRPr sz="2000">
              <a:solidFill>
                <a:srgbClr val="FF99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93" name="Google Shape;93;p14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7743" r="16926" t="7493"/>
          <a:stretch/>
        </p:blipFill>
        <p:spPr>
          <a:xfrm>
            <a:off x="6129450" y="2830800"/>
            <a:ext cx="2933393" cy="16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14573" l="0" r="0" t="11032"/>
          <a:stretch/>
        </p:blipFill>
        <p:spPr>
          <a:xfrm>
            <a:off x="-48300" y="3990300"/>
            <a:ext cx="134437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793700" y="1168723"/>
            <a:ext cx="1469575" cy="81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34">
            <a:alphaModFix/>
          </a:blip>
          <a:srcRect b="0" l="2693" r="5689" t="10474"/>
          <a:stretch/>
        </p:blipFill>
        <p:spPr>
          <a:xfrm>
            <a:off x="2506875" y="3432375"/>
            <a:ext cx="1650788" cy="161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rot="314183">
            <a:off x="7346945" y="862938"/>
            <a:ext cx="1575016" cy="170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36">
            <a:alphaModFix/>
          </a:blip>
          <a:srcRect b="0" l="31138" r="0" t="0"/>
          <a:stretch/>
        </p:blipFill>
        <p:spPr>
          <a:xfrm>
            <a:off x="4572001" y="750225"/>
            <a:ext cx="2330950" cy="81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471274" y="2939349"/>
            <a:ext cx="681525" cy="6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55862" y="2950024"/>
            <a:ext cx="640225" cy="64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296075" y="3809921"/>
            <a:ext cx="681525" cy="696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