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4bfc92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4bfc92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Pre-Test Writing Practice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89625"/>
            <a:ext cx="8520600" cy="43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What specific human rights challenges did Bishnu and the people of Nepal face?  How did they respond to those challenges?  Use specific details from both the article "</a:t>
            </a:r>
            <a:r>
              <a:rPr b="1" lang="en" sz="2400">
                <a:solidFill>
                  <a:schemeClr val="dk1"/>
                </a:solidFill>
              </a:rPr>
              <a:t>Teaching Nepalis to Read, Plant, and Vote</a:t>
            </a:r>
            <a:r>
              <a:rPr b="1" lang="en" sz="2400">
                <a:solidFill>
                  <a:srgbClr val="000000"/>
                </a:solidFill>
              </a:rPr>
              <a:t>" and the Universal Declaration of Human Rights in your answer.</a:t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38761D"/>
                </a:solidFill>
              </a:rPr>
              <a:t>Success Criteria:</a:t>
            </a:r>
            <a:endParaRPr b="1" u="sng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* Name and describe specific examples of human rights challenges that the people of Nepal faced.</a:t>
            </a:r>
            <a:endParaRPr b="1"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* Connect those challenges to a specific article of the UDHR</a:t>
            </a:r>
            <a:endParaRPr b="1"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* Use evidence from the article to explain how Bishnu and his family responded to the human rights challenges they experienced.</a:t>
            </a:r>
            <a:endParaRPr b="1"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* Use complete sentences.</a:t>
            </a:r>
            <a:endParaRPr b="1" sz="2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