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49dfe7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49dfe7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6.gif"/><Relationship Id="rId22" Type="http://schemas.openxmlformats.org/officeDocument/2006/relationships/image" Target="../media/image4.png"/><Relationship Id="rId21" Type="http://schemas.openxmlformats.org/officeDocument/2006/relationships/hyperlink" Target="https://safeyoutube.net/w/0BVN" TargetMode="External"/><Relationship Id="rId24" Type="http://schemas.openxmlformats.org/officeDocument/2006/relationships/image" Target="../media/image2.png"/><Relationship Id="rId23" Type="http://schemas.openxmlformats.org/officeDocument/2006/relationships/hyperlink" Target="https://safeyoutube.net/w/GBVN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hyperlink" Target="https://safeyoutube.net/w/QAVN" TargetMode="External"/><Relationship Id="rId9" Type="http://schemas.openxmlformats.org/officeDocument/2006/relationships/image" Target="../media/image11.png"/><Relationship Id="rId26" Type="http://schemas.openxmlformats.org/officeDocument/2006/relationships/image" Target="../media/image3.png"/><Relationship Id="rId25" Type="http://schemas.openxmlformats.org/officeDocument/2006/relationships/hyperlink" Target="https://safeyoutube.net/w/AEVN" TargetMode="External"/><Relationship Id="rId28" Type="http://schemas.openxmlformats.org/officeDocument/2006/relationships/image" Target="../media/image8.png"/><Relationship Id="rId27" Type="http://schemas.openxmlformats.org/officeDocument/2006/relationships/hyperlink" Target="https://safeyoutube.net/w/XEVN" TargetMode="External"/><Relationship Id="rId5" Type="http://schemas.openxmlformats.org/officeDocument/2006/relationships/image" Target="../media/image7.png"/><Relationship Id="rId6" Type="http://schemas.openxmlformats.org/officeDocument/2006/relationships/hyperlink" Target="https://safeyoutube.net/w/jBVN" TargetMode="External"/><Relationship Id="rId29" Type="http://schemas.openxmlformats.org/officeDocument/2006/relationships/hyperlink" Target="https://safeyoutube.net/w/eDVN" TargetMode="External"/><Relationship Id="rId7" Type="http://schemas.openxmlformats.org/officeDocument/2006/relationships/image" Target="../media/image9.png"/><Relationship Id="rId8" Type="http://schemas.openxmlformats.org/officeDocument/2006/relationships/hyperlink" Target="https://safeyoutube.net/w/wCVN" TargetMode="External"/><Relationship Id="rId31" Type="http://schemas.openxmlformats.org/officeDocument/2006/relationships/hyperlink" Target="https://safeyoutube.net/w/YFVN" TargetMode="External"/><Relationship Id="rId30" Type="http://schemas.openxmlformats.org/officeDocument/2006/relationships/image" Target="../media/image5.png"/><Relationship Id="rId11" Type="http://schemas.openxmlformats.org/officeDocument/2006/relationships/image" Target="../media/image15.png"/><Relationship Id="rId33" Type="http://schemas.openxmlformats.org/officeDocument/2006/relationships/hyperlink" Target="https://safeyoutube.net/w/tGVN" TargetMode="External"/><Relationship Id="rId10" Type="http://schemas.openxmlformats.org/officeDocument/2006/relationships/hyperlink" Target="https://safeyoutube.net/w/9DVN" TargetMode="External"/><Relationship Id="rId32" Type="http://schemas.openxmlformats.org/officeDocument/2006/relationships/image" Target="../media/image14.png"/><Relationship Id="rId13" Type="http://schemas.openxmlformats.org/officeDocument/2006/relationships/image" Target="../media/image12.png"/><Relationship Id="rId12" Type="http://schemas.openxmlformats.org/officeDocument/2006/relationships/hyperlink" Target="https://safeyoutube.net/w/LDVN" TargetMode="External"/><Relationship Id="rId34" Type="http://schemas.openxmlformats.org/officeDocument/2006/relationships/image" Target="../media/image10.png"/><Relationship Id="rId15" Type="http://schemas.openxmlformats.org/officeDocument/2006/relationships/image" Target="../media/image16.png"/><Relationship Id="rId14" Type="http://schemas.openxmlformats.org/officeDocument/2006/relationships/hyperlink" Target="https://safeyoutube.net/w/lEVN" TargetMode="External"/><Relationship Id="rId17" Type="http://schemas.openxmlformats.org/officeDocument/2006/relationships/image" Target="../media/image13.png"/><Relationship Id="rId16" Type="http://schemas.openxmlformats.org/officeDocument/2006/relationships/hyperlink" Target="https://safeyoutube.net/w/yFVN" TargetMode="External"/><Relationship Id="rId19" Type="http://schemas.openxmlformats.org/officeDocument/2006/relationships/image" Target="../media/image1.png"/><Relationship Id="rId18" Type="http://schemas.openxmlformats.org/officeDocument/2006/relationships/hyperlink" Target="https://safeyoutube.net/w/JFV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0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9150" y="1863450"/>
            <a:ext cx="968499" cy="914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00498" y="1868572"/>
            <a:ext cx="968499" cy="90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72726" y="831988"/>
            <a:ext cx="968499" cy="88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81200" y="2909028"/>
            <a:ext cx="1107338" cy="968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03302" y="2926149"/>
            <a:ext cx="1107338" cy="95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525404" y="2925467"/>
            <a:ext cx="1107340" cy="951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720658" y="4075399"/>
            <a:ext cx="1057489" cy="96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54518" y="4075399"/>
            <a:ext cx="1057489" cy="968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375" y="0"/>
            <a:ext cx="2286000" cy="52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115025" y="-40175"/>
            <a:ext cx="2286000" cy="52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855436" y="1887543"/>
            <a:ext cx="881339" cy="903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923213" y="1901380"/>
            <a:ext cx="968500" cy="87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47505" y="2909025"/>
            <a:ext cx="1129544" cy="96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991793" y="2921402"/>
            <a:ext cx="1107332" cy="9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525391" y="839356"/>
            <a:ext cx="998308" cy="914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88372" y="4075390"/>
            <a:ext cx="998310" cy="91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411791" y="4075398"/>
            <a:ext cx="968499" cy="886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