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helsea Market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helseaMarke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1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30fad1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30fad1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105550" lIns="105550" spcFirstLastPara="1" rIns="105550" wrap="square" tIns="105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3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7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600" cy="34167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600" cy="34167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105550" lIns="105550" spcFirstLastPara="1" rIns="105550" wrap="square" tIns="105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1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5550" lIns="105550" spcFirstLastPara="1" rIns="105550" wrap="square" tIns="105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105550" lIns="105550" spcFirstLastPara="1" rIns="105550" wrap="square" tIns="105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4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105550" lIns="105550" spcFirstLastPara="1" rIns="105550" wrap="square" tIns="105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05550" lIns="105550" spcFirstLastPara="1" rIns="105550" wrap="square" tIns="105550">
            <a:normAutofit/>
          </a:bodyPr>
          <a:lstStyle>
            <a:lvl1pPr indent="-355600" lvl="0" marL="4572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550" lIns="105550" spcFirstLastPara="1" rIns="105550" wrap="square" tIns="105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550" lIns="105550" spcFirstLastPara="1" rIns="105550" wrap="square" tIns="105550">
            <a:normAutofit/>
          </a:bodyPr>
          <a:lstStyle>
            <a:lvl1pPr indent="-355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20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5550" lIns="105550" spcFirstLastPara="1" rIns="105550" wrap="square" tIns="105550">
            <a:normAutofit/>
          </a:bodyPr>
          <a:lstStyle>
            <a:lvl1pPr lvl="0" algn="r">
              <a:buNone/>
              <a:defRPr sz="1100">
                <a:solidFill>
                  <a:schemeClr val="dk2"/>
                </a:solidFill>
              </a:defRPr>
            </a:lvl1pPr>
            <a:lvl2pPr lvl="1" algn="r">
              <a:buNone/>
              <a:defRPr sz="1100">
                <a:solidFill>
                  <a:schemeClr val="dk2"/>
                </a:solidFill>
              </a:defRPr>
            </a:lvl2pPr>
            <a:lvl3pPr lvl="2" algn="r">
              <a:buNone/>
              <a:defRPr sz="1100">
                <a:solidFill>
                  <a:schemeClr val="dk2"/>
                </a:solidFill>
              </a:defRPr>
            </a:lvl3pPr>
            <a:lvl4pPr lvl="3" algn="r">
              <a:buNone/>
              <a:defRPr sz="1100">
                <a:solidFill>
                  <a:schemeClr val="dk2"/>
                </a:solidFill>
              </a:defRPr>
            </a:lvl4pPr>
            <a:lvl5pPr lvl="4" algn="r">
              <a:buNone/>
              <a:defRPr sz="1100">
                <a:solidFill>
                  <a:schemeClr val="dk2"/>
                </a:solidFill>
              </a:defRPr>
            </a:lvl5pPr>
            <a:lvl6pPr lvl="5" algn="r">
              <a:buNone/>
              <a:defRPr sz="1100">
                <a:solidFill>
                  <a:schemeClr val="dk2"/>
                </a:solidFill>
              </a:defRPr>
            </a:lvl6pPr>
            <a:lvl7pPr lvl="6" algn="r">
              <a:buNone/>
              <a:defRPr sz="1100">
                <a:solidFill>
                  <a:schemeClr val="dk2"/>
                </a:solidFill>
              </a:defRPr>
            </a:lvl7pPr>
            <a:lvl8pPr lvl="7" algn="r">
              <a:buNone/>
              <a:defRPr sz="1100">
                <a:solidFill>
                  <a:schemeClr val="dk2"/>
                </a:solidFill>
              </a:defRPr>
            </a:lvl8pPr>
            <a:lvl9pPr lvl="8" algn="r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png"/><Relationship Id="rId20" Type="http://schemas.openxmlformats.org/officeDocument/2006/relationships/hyperlink" Target="https://www.getepic.com/app/read/40802" TargetMode="External"/><Relationship Id="rId22" Type="http://schemas.openxmlformats.org/officeDocument/2006/relationships/hyperlink" Target="https://www.getepic.com/app/read/46903" TargetMode="External"/><Relationship Id="rId21" Type="http://schemas.openxmlformats.org/officeDocument/2006/relationships/image" Target="../media/image9.png"/><Relationship Id="rId24" Type="http://schemas.openxmlformats.org/officeDocument/2006/relationships/hyperlink" Target="https://www.getepic.com/app/read/70271" TargetMode="External"/><Relationship Id="rId23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13.png"/><Relationship Id="rId9" Type="http://schemas.openxmlformats.org/officeDocument/2006/relationships/image" Target="../media/image3.png"/><Relationship Id="rId26" Type="http://schemas.openxmlformats.org/officeDocument/2006/relationships/hyperlink" Target="https://www.getepic.com/app/read/42163" TargetMode="External"/><Relationship Id="rId25" Type="http://schemas.openxmlformats.org/officeDocument/2006/relationships/image" Target="../media/image10.png"/><Relationship Id="rId28" Type="http://schemas.openxmlformats.org/officeDocument/2006/relationships/image" Target="../media/image12.png"/><Relationship Id="rId27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29" Type="http://schemas.openxmlformats.org/officeDocument/2006/relationships/image" Target="../media/image6.png"/><Relationship Id="rId7" Type="http://schemas.openxmlformats.org/officeDocument/2006/relationships/image" Target="../media/image16.png"/><Relationship Id="rId8" Type="http://schemas.openxmlformats.org/officeDocument/2006/relationships/hyperlink" Target="https://www.getepic.com/app/read/12223" TargetMode="External"/><Relationship Id="rId31" Type="http://schemas.openxmlformats.org/officeDocument/2006/relationships/image" Target="../media/image26.png"/><Relationship Id="rId30" Type="http://schemas.openxmlformats.org/officeDocument/2006/relationships/hyperlink" Target="https://www.getepic.com/app/read/74760" TargetMode="External"/><Relationship Id="rId11" Type="http://schemas.openxmlformats.org/officeDocument/2006/relationships/image" Target="../media/image5.png"/><Relationship Id="rId33" Type="http://schemas.openxmlformats.org/officeDocument/2006/relationships/image" Target="../media/image19.png"/><Relationship Id="rId10" Type="http://schemas.openxmlformats.org/officeDocument/2006/relationships/hyperlink" Target="https://www.getepic.com/app/read/12223" TargetMode="External"/><Relationship Id="rId32" Type="http://schemas.openxmlformats.org/officeDocument/2006/relationships/image" Target="../media/image7.png"/><Relationship Id="rId13" Type="http://schemas.openxmlformats.org/officeDocument/2006/relationships/image" Target="../media/image18.png"/><Relationship Id="rId35" Type="http://schemas.openxmlformats.org/officeDocument/2006/relationships/hyperlink" Target="https://www.getepic.com/app/read/34891" TargetMode="External"/><Relationship Id="rId12" Type="http://schemas.openxmlformats.org/officeDocument/2006/relationships/hyperlink" Target="https://www.getepic.com/app/read/51593" TargetMode="External"/><Relationship Id="rId34" Type="http://schemas.openxmlformats.org/officeDocument/2006/relationships/image" Target="../media/image22.png"/><Relationship Id="rId15" Type="http://schemas.openxmlformats.org/officeDocument/2006/relationships/image" Target="../media/image8.png"/><Relationship Id="rId37" Type="http://schemas.openxmlformats.org/officeDocument/2006/relationships/image" Target="../media/image23.png"/><Relationship Id="rId14" Type="http://schemas.openxmlformats.org/officeDocument/2006/relationships/hyperlink" Target="https://www.getepic.com/app/read/43073" TargetMode="External"/><Relationship Id="rId36" Type="http://schemas.openxmlformats.org/officeDocument/2006/relationships/image" Target="../media/image17.png"/><Relationship Id="rId17" Type="http://schemas.openxmlformats.org/officeDocument/2006/relationships/image" Target="../media/image11.png"/><Relationship Id="rId39" Type="http://schemas.openxmlformats.org/officeDocument/2006/relationships/image" Target="../media/image21.png"/><Relationship Id="rId16" Type="http://schemas.openxmlformats.org/officeDocument/2006/relationships/hyperlink" Target="https://www.getepic.com/app/read/51587" TargetMode="External"/><Relationship Id="rId38" Type="http://schemas.openxmlformats.org/officeDocument/2006/relationships/image" Target="../media/image20.png"/><Relationship Id="rId19" Type="http://schemas.openxmlformats.org/officeDocument/2006/relationships/image" Target="../media/image1.png"/><Relationship Id="rId18" Type="http://schemas.openxmlformats.org/officeDocument/2006/relationships/hyperlink" Target="https://www.getepic.com/app/read/455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616" r="0" t="0"/>
          <a:stretch/>
        </p:blipFill>
        <p:spPr>
          <a:xfrm>
            <a:off x="0" y="3312025"/>
            <a:ext cx="9143999" cy="183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1" cy="33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05100" y="-329000"/>
            <a:ext cx="3509425" cy="53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044075" y="-219175"/>
            <a:ext cx="3410725" cy="53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367600" y="449650"/>
            <a:ext cx="4592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Pond Animals</a:t>
            </a:r>
            <a:endParaRPr sz="450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4899" y="95675"/>
            <a:ext cx="823515" cy="7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750" y="4677630"/>
            <a:ext cx="988250" cy="62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1875" y="3614162"/>
            <a:ext cx="745275" cy="960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64900" y="3617437"/>
            <a:ext cx="745271" cy="9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55750" y="3583162"/>
            <a:ext cx="823525" cy="102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39350" y="3617500"/>
            <a:ext cx="745275" cy="95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31875" y="1347688"/>
            <a:ext cx="745275" cy="94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628350" y="2518413"/>
            <a:ext cx="745275" cy="9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764900" y="1350405"/>
            <a:ext cx="745275" cy="9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53625" y="2442925"/>
            <a:ext cx="823525" cy="102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446900" y="1460199"/>
            <a:ext cx="745275" cy="91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655725" y="1474975"/>
            <a:ext cx="690499" cy="8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433946" y="4346900"/>
            <a:ext cx="2020854" cy="8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063862" y="1601750"/>
            <a:ext cx="850665" cy="43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712200" y="2433087"/>
            <a:ext cx="850675" cy="9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433913" y="1854811"/>
            <a:ext cx="2742400" cy="2757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3123475" y="2571738"/>
            <a:ext cx="1150550" cy="113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915975" y="2958163"/>
            <a:ext cx="988250" cy="81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433946" y="2511434"/>
            <a:ext cx="823525" cy="995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087436" y="1497034"/>
            <a:ext cx="823525" cy="64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959571" y="577176"/>
            <a:ext cx="745275" cy="7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888025" y="43875"/>
            <a:ext cx="1201975" cy="1210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1" name="Google Shape;81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791463" y="1199625"/>
            <a:ext cx="3509425" cy="35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