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36961947d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36961947d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92e0ac3f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92e0ac3f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a92e0ac3fe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a92e0ac3fe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92e0ac3f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92e0ac3f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92e0ac3fe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92e0ac3fe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a92e0ac3f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a92e0ac3f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a92e0ac3fe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a92e0ac3fe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a92e0ac3fe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a92e0ac3fe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92e0ac3fe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92e0ac3fe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a92e0ac3fe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a92e0ac3fe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a92e0ac3fe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a92e0ac3fe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a92e0ac3fe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a92e0ac3fe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a92e0ac3fe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a92e0ac3fe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92e0ac3fe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a92e0ac3fe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a92e0ac3fe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a92e0ac3fe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a92e0ac3fe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a92e0ac3fe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a92e0ac3fe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a92e0ac3fe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92e0ac3fe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92e0ac3fe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a92e0ac3fe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a92e0ac3fe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a92e0ac3fe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a92e0ac3fe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a92e0ac3fe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a92e0ac3fe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a92e0ac3fe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a92e0ac3fe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34F5C"/>
                </a:solidFill>
              </a:rPr>
              <a:t>The arrows point to objects you can click on.</a:t>
            </a:r>
            <a:endParaRPr b="1" sz="2000">
              <a:solidFill>
                <a:srgbClr val="134F5C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a92e0ac3fe_0_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a92e0ac3fe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a92e0ac3fe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a92e0ac3fe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will not go to the next slide until they click the right answer.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27.jpg"/><Relationship Id="rId5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27.jpg"/><Relationship Id="rId5" Type="http://schemas.openxmlformats.org/officeDocument/2006/relationships/image" Target="../media/image25.jpg"/><Relationship Id="rId6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jpg"/><Relationship Id="rId4" Type="http://schemas.openxmlformats.org/officeDocument/2006/relationships/image" Target="../media/image26.jpg"/><Relationship Id="rId5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4.jpg"/><Relationship Id="rId4" Type="http://schemas.openxmlformats.org/officeDocument/2006/relationships/image" Target="../media/image26.jpg"/><Relationship Id="rId5" Type="http://schemas.openxmlformats.org/officeDocument/2006/relationships/image" Target="../media/image36.png"/><Relationship Id="rId6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jpg"/><Relationship Id="rId4" Type="http://schemas.openxmlformats.org/officeDocument/2006/relationships/image" Target="../media/image49.jpg"/><Relationship Id="rId5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jpg"/><Relationship Id="rId4" Type="http://schemas.openxmlformats.org/officeDocument/2006/relationships/image" Target="../media/image49.jpg"/><Relationship Id="rId5" Type="http://schemas.openxmlformats.org/officeDocument/2006/relationships/image" Target="../media/image38.png"/><Relationship Id="rId6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1.jpg"/><Relationship Id="rId4" Type="http://schemas.openxmlformats.org/officeDocument/2006/relationships/image" Target="../media/image35.jpg"/><Relationship Id="rId5" Type="http://schemas.openxmlformats.org/officeDocument/2006/relationships/image" Target="../media/image5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1.jpg"/><Relationship Id="rId4" Type="http://schemas.openxmlformats.org/officeDocument/2006/relationships/image" Target="../media/image35.jpg"/><Relationship Id="rId5" Type="http://schemas.openxmlformats.org/officeDocument/2006/relationships/image" Target="../media/image50.jpg"/><Relationship Id="rId6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png"/><Relationship Id="rId4" Type="http://schemas.openxmlformats.org/officeDocument/2006/relationships/image" Target="../media/image47.png"/><Relationship Id="rId5" Type="http://schemas.openxmlformats.org/officeDocument/2006/relationships/image" Target="../media/image4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Relationship Id="rId4" Type="http://schemas.openxmlformats.org/officeDocument/2006/relationships/image" Target="../media/image47.png"/><Relationship Id="rId5" Type="http://schemas.openxmlformats.org/officeDocument/2006/relationships/image" Target="../media/image31.png"/><Relationship Id="rId6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Relationship Id="rId5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Relationship Id="rId5" Type="http://schemas.openxmlformats.org/officeDocument/2006/relationships/image" Target="../media/image39.png"/><Relationship Id="rId6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21.xml"/><Relationship Id="rId4" Type="http://schemas.openxmlformats.org/officeDocument/2006/relationships/image" Target="../media/image48.png"/><Relationship Id="rId5" Type="http://schemas.openxmlformats.org/officeDocument/2006/relationships/slide" Target="/ppt/slides/slide21.xml"/><Relationship Id="rId6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jpg"/><Relationship Id="rId20" Type="http://schemas.openxmlformats.org/officeDocument/2006/relationships/hyperlink" Target="https://youtu.be/Zqo7dVQCgZ8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33.png"/><Relationship Id="rId24" Type="http://schemas.openxmlformats.org/officeDocument/2006/relationships/image" Target="../media/image32.gif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9.gif"/><Relationship Id="rId9" Type="http://schemas.openxmlformats.org/officeDocument/2006/relationships/image" Target="../media/image2.png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22.png"/><Relationship Id="rId27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29" Type="http://schemas.openxmlformats.org/officeDocument/2006/relationships/image" Target="../media/image13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31" Type="http://schemas.openxmlformats.org/officeDocument/2006/relationships/hyperlink" Target="https://video.link/w/mrMO" TargetMode="External"/><Relationship Id="rId30" Type="http://schemas.openxmlformats.org/officeDocument/2006/relationships/image" Target="../media/image24.png"/><Relationship Id="rId11" Type="http://schemas.openxmlformats.org/officeDocument/2006/relationships/image" Target="../media/image14.png"/><Relationship Id="rId33" Type="http://schemas.openxmlformats.org/officeDocument/2006/relationships/hyperlink" Target="https://youtu.be/LNgmELi51VU" TargetMode="External"/><Relationship Id="rId10" Type="http://schemas.openxmlformats.org/officeDocument/2006/relationships/image" Target="../media/image10.png"/><Relationship Id="rId32" Type="http://schemas.openxmlformats.org/officeDocument/2006/relationships/image" Target="../media/image12.png"/><Relationship Id="rId13" Type="http://schemas.openxmlformats.org/officeDocument/2006/relationships/image" Target="../media/image34.gif"/><Relationship Id="rId35" Type="http://schemas.openxmlformats.org/officeDocument/2006/relationships/hyperlink" Target="https://youtu.be/wrNp7rZD_Uw" TargetMode="External"/><Relationship Id="rId12" Type="http://schemas.openxmlformats.org/officeDocument/2006/relationships/image" Target="../media/image8.png"/><Relationship Id="rId34" Type="http://schemas.openxmlformats.org/officeDocument/2006/relationships/image" Target="../media/image23.png"/><Relationship Id="rId15" Type="http://schemas.openxmlformats.org/officeDocument/2006/relationships/image" Target="../media/image19.png"/><Relationship Id="rId37" Type="http://schemas.openxmlformats.org/officeDocument/2006/relationships/hyperlink" Target="https://www.bestcoloringpagesforkids.com/polar-express-coloring-pages.html" TargetMode="External"/><Relationship Id="rId14" Type="http://schemas.openxmlformats.org/officeDocument/2006/relationships/hyperlink" Target="https://youtu.be/Zqo7dVQCgZ8" TargetMode="External"/><Relationship Id="rId36" Type="http://schemas.openxmlformats.org/officeDocument/2006/relationships/image" Target="../media/image20.png"/><Relationship Id="rId17" Type="http://schemas.openxmlformats.org/officeDocument/2006/relationships/image" Target="../media/image4.png"/><Relationship Id="rId39" Type="http://schemas.openxmlformats.org/officeDocument/2006/relationships/hyperlink" Target="http://www.youtube.com/watch?v=uonqTbWx0ac" TargetMode="External"/><Relationship Id="rId16" Type="http://schemas.openxmlformats.org/officeDocument/2006/relationships/hyperlink" Target="http://www.dan-dare.org/FreeFun/Games/CMTVMore/AChristmasCarol/PolarExpress.htm" TargetMode="External"/><Relationship Id="rId38" Type="http://schemas.openxmlformats.org/officeDocument/2006/relationships/image" Target="../media/image21.png"/><Relationship Id="rId19" Type="http://schemas.openxmlformats.org/officeDocument/2006/relationships/image" Target="../media/image5.png"/><Relationship Id="rId18" Type="http://schemas.openxmlformats.org/officeDocument/2006/relationships/hyperlink" Target="https://youtu.be/OdZvwzU7HoA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89" name="Google Shape;89;p13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the boy see outside?</a:t>
            </a:r>
            <a:endParaRPr/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325" y="193745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4368" y="1937463"/>
            <a:ext cx="2789208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9650" y="1931646"/>
            <a:ext cx="2789201" cy="185946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8221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7375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PUPPY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37798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AIRPLANE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8221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7375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PUPPY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37798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AIRPLANE</a:t>
            </a:r>
            <a:endParaRPr/>
          </a:p>
        </p:txBody>
      </p:sp>
      <p:sp>
        <p:nvSpPr>
          <p:cNvPr id="108" name="Google Shape;10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the boy see outside?</a:t>
            </a:r>
            <a:endParaRPr/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325" y="193745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4368" y="1937463"/>
            <a:ext cx="2789208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9650" y="1931646"/>
            <a:ext cx="2789201" cy="185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125" y="1651675"/>
            <a:ext cx="2520175" cy="25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6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121" name="Google Shape;121;p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3" name="Google Shape;12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132" name="Google Shape;132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152" name="Google Shape;152;p16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the children drink?</a:t>
            </a:r>
            <a:endParaRPr/>
          </a:p>
        </p:txBody>
      </p:sp>
      <p:pic>
        <p:nvPicPr>
          <p:cNvPr id="158" name="Google Shape;158;p17"/>
          <p:cNvPicPr preferRelativeResize="0"/>
          <p:nvPr/>
        </p:nvPicPr>
        <p:blipFill rotWithShape="1">
          <a:blip r:embed="rId3">
            <a:alphaModFix/>
          </a:blip>
          <a:srcRect b="3919" l="0" r="3297" t="3419"/>
          <a:stretch/>
        </p:blipFill>
        <p:spPr>
          <a:xfrm>
            <a:off x="752625" y="1673312"/>
            <a:ext cx="1718525" cy="237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1213" y="1673300"/>
            <a:ext cx="2441572" cy="23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 rotWithShape="1">
          <a:blip r:embed="rId5">
            <a:alphaModFix/>
          </a:blip>
          <a:srcRect b="0" l="0" r="0" t="-1543"/>
          <a:stretch/>
        </p:blipFill>
        <p:spPr>
          <a:xfrm>
            <a:off x="6410400" y="1652713"/>
            <a:ext cx="2380601" cy="241742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7"/>
          <p:cNvSpPr txBox="1"/>
          <p:nvPr/>
        </p:nvSpPr>
        <p:spPr>
          <a:xfrm>
            <a:off x="822150" y="42411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6737550" y="42411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JUICE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3779850" y="42411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 COCOA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the children drink?</a:t>
            </a:r>
            <a:endParaRPr/>
          </a:p>
        </p:txBody>
      </p:sp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3919" l="0" r="3297" t="3419"/>
          <a:stretch/>
        </p:blipFill>
        <p:spPr>
          <a:xfrm>
            <a:off x="752625" y="1673312"/>
            <a:ext cx="1718525" cy="237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1213" y="1673300"/>
            <a:ext cx="2441572" cy="23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5">
            <a:alphaModFix/>
          </a:blip>
          <a:srcRect b="0" l="0" r="0" t="-1543"/>
          <a:stretch/>
        </p:blipFill>
        <p:spPr>
          <a:xfrm>
            <a:off x="6410400" y="1652713"/>
            <a:ext cx="2380601" cy="241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1900" y="1601325"/>
            <a:ext cx="2520175" cy="25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/>
          <p:nvPr/>
        </p:nvSpPr>
        <p:spPr>
          <a:xfrm>
            <a:off x="822150" y="42411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MILK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6737550" y="42411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JUICE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3779850" y="42411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 COCOA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19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184" name="Google Shape;184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6" name="Google Shape;18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9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195" name="Google Shape;195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9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9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215" name="Google Shape;215;p19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did the train go?</a:t>
            </a:r>
            <a:endParaRPr/>
          </a:p>
        </p:txBody>
      </p:sp>
      <p:pic>
        <p:nvPicPr>
          <p:cNvPr id="221" name="Google Shape;221;p20"/>
          <p:cNvPicPr preferRelativeResize="0"/>
          <p:nvPr/>
        </p:nvPicPr>
        <p:blipFill rotWithShape="1">
          <a:blip r:embed="rId3">
            <a:alphaModFix/>
          </a:blip>
          <a:srcRect b="0" l="6349" r="0" t="0"/>
          <a:stretch/>
        </p:blipFill>
        <p:spPr>
          <a:xfrm>
            <a:off x="381000" y="2164475"/>
            <a:ext cx="2640900" cy="14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/>
          <p:cNvPicPr preferRelativeResize="0"/>
          <p:nvPr/>
        </p:nvPicPr>
        <p:blipFill rotWithShape="1">
          <a:blip r:embed="rId4">
            <a:alphaModFix/>
          </a:blip>
          <a:srcRect b="0" l="15747" r="15754" t="0"/>
          <a:stretch/>
        </p:blipFill>
        <p:spPr>
          <a:xfrm>
            <a:off x="3635760" y="1950237"/>
            <a:ext cx="1872471" cy="182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3875" y="2087050"/>
            <a:ext cx="2308050" cy="16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0"/>
          <p:cNvSpPr txBox="1"/>
          <p:nvPr/>
        </p:nvSpPr>
        <p:spPr>
          <a:xfrm>
            <a:off x="8221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FARM</a:t>
            </a:r>
            <a:endParaRPr/>
          </a:p>
        </p:txBody>
      </p:sp>
      <p:sp>
        <p:nvSpPr>
          <p:cNvPr id="225" name="Google Shape;225;p20"/>
          <p:cNvSpPr txBox="1"/>
          <p:nvPr/>
        </p:nvSpPr>
        <p:spPr>
          <a:xfrm>
            <a:off x="67375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NORTH POLE</a:t>
            </a:r>
            <a:endParaRPr/>
          </a:p>
        </p:txBody>
      </p:sp>
      <p:sp>
        <p:nvSpPr>
          <p:cNvPr id="226" name="Google Shape;226;p20"/>
          <p:cNvSpPr txBox="1"/>
          <p:nvPr/>
        </p:nvSpPr>
        <p:spPr>
          <a:xfrm>
            <a:off x="37798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PLAYGROUND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"/>
          <p:cNvSpPr txBox="1"/>
          <p:nvPr/>
        </p:nvSpPr>
        <p:spPr>
          <a:xfrm>
            <a:off x="8221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FARM</a:t>
            </a:r>
            <a:endParaRPr/>
          </a:p>
        </p:txBody>
      </p:sp>
      <p:sp>
        <p:nvSpPr>
          <p:cNvPr id="232" name="Google Shape;232;p21"/>
          <p:cNvSpPr txBox="1"/>
          <p:nvPr/>
        </p:nvSpPr>
        <p:spPr>
          <a:xfrm>
            <a:off x="67375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NORTH POLE</a:t>
            </a:r>
            <a:endParaRPr/>
          </a:p>
        </p:txBody>
      </p:sp>
      <p:sp>
        <p:nvSpPr>
          <p:cNvPr id="233" name="Google Shape;233;p21"/>
          <p:cNvSpPr txBox="1"/>
          <p:nvPr/>
        </p:nvSpPr>
        <p:spPr>
          <a:xfrm>
            <a:off x="37798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PLAYGROUND</a:t>
            </a:r>
            <a:endParaRPr/>
          </a:p>
        </p:txBody>
      </p:sp>
      <p:sp>
        <p:nvSpPr>
          <p:cNvPr id="234" name="Google Shape;23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did the train go?</a:t>
            </a:r>
            <a:endParaRPr/>
          </a:p>
        </p:txBody>
      </p:sp>
      <p:pic>
        <p:nvPicPr>
          <p:cNvPr id="235" name="Google Shape;235;p21"/>
          <p:cNvPicPr preferRelativeResize="0"/>
          <p:nvPr/>
        </p:nvPicPr>
        <p:blipFill rotWithShape="1">
          <a:blip r:embed="rId3">
            <a:alphaModFix/>
          </a:blip>
          <a:srcRect b="0" l="6349" r="0" t="0"/>
          <a:stretch/>
        </p:blipFill>
        <p:spPr>
          <a:xfrm>
            <a:off x="381000" y="2164475"/>
            <a:ext cx="2640900" cy="14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 rotWithShape="1">
          <a:blip r:embed="rId4">
            <a:alphaModFix/>
          </a:blip>
          <a:srcRect b="0" l="15747" r="15754" t="0"/>
          <a:stretch/>
        </p:blipFill>
        <p:spPr>
          <a:xfrm>
            <a:off x="3635760" y="1950237"/>
            <a:ext cx="1872471" cy="182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3875" y="2087050"/>
            <a:ext cx="2308050" cy="164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67813" y="1601325"/>
            <a:ext cx="2520175" cy="25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22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247" name="Google Shape;247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9" name="Google Shape;24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2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258" name="Google Shape;258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2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2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2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2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2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2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2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2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278" name="Google Shape;278;p22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wearing the silver bells?</a:t>
            </a:r>
            <a:endParaRPr/>
          </a:p>
        </p:txBody>
      </p:sp>
      <p:pic>
        <p:nvPicPr>
          <p:cNvPr id="284" name="Google Shape;284;p23"/>
          <p:cNvPicPr preferRelativeResize="0"/>
          <p:nvPr/>
        </p:nvPicPr>
        <p:blipFill rotWithShape="1">
          <a:blip r:embed="rId3">
            <a:alphaModFix/>
          </a:blip>
          <a:srcRect b="7532" l="0" r="0" t="7541"/>
          <a:stretch/>
        </p:blipFill>
        <p:spPr>
          <a:xfrm>
            <a:off x="381000" y="2164475"/>
            <a:ext cx="2640900" cy="149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3"/>
          <p:cNvPicPr preferRelativeResize="0"/>
          <p:nvPr/>
        </p:nvPicPr>
        <p:blipFill rotWithShape="1">
          <a:blip r:embed="rId4">
            <a:alphaModFix/>
          </a:blip>
          <a:srcRect b="0" l="11526" r="11526" t="0"/>
          <a:stretch/>
        </p:blipFill>
        <p:spPr>
          <a:xfrm>
            <a:off x="3635760" y="1950237"/>
            <a:ext cx="1872471" cy="182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3"/>
          <p:cNvPicPr preferRelativeResize="0"/>
          <p:nvPr/>
        </p:nvPicPr>
        <p:blipFill rotWithShape="1">
          <a:blip r:embed="rId5">
            <a:alphaModFix/>
          </a:blip>
          <a:srcRect b="0" l="3366" r="3375" t="0"/>
          <a:stretch/>
        </p:blipFill>
        <p:spPr>
          <a:xfrm>
            <a:off x="6373875" y="2087050"/>
            <a:ext cx="2308050" cy="16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3"/>
          <p:cNvSpPr txBox="1"/>
          <p:nvPr/>
        </p:nvSpPr>
        <p:spPr>
          <a:xfrm>
            <a:off x="8221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BUNNY</a:t>
            </a:r>
            <a:endParaRPr/>
          </a:p>
        </p:txBody>
      </p:sp>
      <p:sp>
        <p:nvSpPr>
          <p:cNvPr id="288" name="Google Shape;288;p23"/>
          <p:cNvSpPr txBox="1"/>
          <p:nvPr/>
        </p:nvSpPr>
        <p:spPr>
          <a:xfrm>
            <a:off x="67375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  <p:sp>
        <p:nvSpPr>
          <p:cNvPr id="289" name="Google Shape;289;p23"/>
          <p:cNvSpPr txBox="1"/>
          <p:nvPr/>
        </p:nvSpPr>
        <p:spPr>
          <a:xfrm>
            <a:off x="37798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REINDEER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wearing the silver bells?</a:t>
            </a:r>
            <a:endParaRPr/>
          </a:p>
        </p:txBody>
      </p:sp>
      <p:pic>
        <p:nvPicPr>
          <p:cNvPr id="295" name="Google Shape;295;p24"/>
          <p:cNvPicPr preferRelativeResize="0"/>
          <p:nvPr/>
        </p:nvPicPr>
        <p:blipFill rotWithShape="1">
          <a:blip r:embed="rId3">
            <a:alphaModFix/>
          </a:blip>
          <a:srcRect b="7532" l="0" r="0" t="7541"/>
          <a:stretch/>
        </p:blipFill>
        <p:spPr>
          <a:xfrm>
            <a:off x="381000" y="2164475"/>
            <a:ext cx="2640900" cy="149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 rotWithShape="1">
          <a:blip r:embed="rId4">
            <a:alphaModFix/>
          </a:blip>
          <a:srcRect b="0" l="11526" r="11526" t="0"/>
          <a:stretch/>
        </p:blipFill>
        <p:spPr>
          <a:xfrm>
            <a:off x="3635760" y="1950237"/>
            <a:ext cx="1872471" cy="182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4"/>
          <p:cNvPicPr preferRelativeResize="0"/>
          <p:nvPr/>
        </p:nvPicPr>
        <p:blipFill rotWithShape="1">
          <a:blip r:embed="rId5">
            <a:alphaModFix/>
          </a:blip>
          <a:srcRect b="0" l="3366" r="3375" t="0"/>
          <a:stretch/>
        </p:blipFill>
        <p:spPr>
          <a:xfrm>
            <a:off x="6373875" y="2087050"/>
            <a:ext cx="2308050" cy="16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4"/>
          <p:cNvSpPr txBox="1"/>
          <p:nvPr/>
        </p:nvSpPr>
        <p:spPr>
          <a:xfrm>
            <a:off x="8221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BUNNY</a:t>
            </a:r>
            <a:endParaRPr/>
          </a:p>
        </p:txBody>
      </p:sp>
      <p:sp>
        <p:nvSpPr>
          <p:cNvPr id="299" name="Google Shape;299;p24"/>
          <p:cNvSpPr txBox="1"/>
          <p:nvPr/>
        </p:nvSpPr>
        <p:spPr>
          <a:xfrm>
            <a:off x="67375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  <p:sp>
        <p:nvSpPr>
          <p:cNvPr id="300" name="Google Shape;300;p24"/>
          <p:cNvSpPr txBox="1"/>
          <p:nvPr/>
        </p:nvSpPr>
        <p:spPr>
          <a:xfrm>
            <a:off x="3779850" y="391027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REINDEER</a:t>
            </a:r>
            <a:endParaRPr/>
          </a:p>
        </p:txBody>
      </p:sp>
      <p:pic>
        <p:nvPicPr>
          <p:cNvPr id="301" name="Google Shape;30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1888" y="1651900"/>
            <a:ext cx="2520175" cy="25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p25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310" name="Google Shape;310;p2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2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2" name="Google Shape;3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5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321" name="Google Shape;321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5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5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7" name="Google Shape;327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5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5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5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5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5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341" name="Google Shape;341;p25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the first gift of Christmas?</a:t>
            </a:r>
            <a:endParaRPr/>
          </a:p>
        </p:txBody>
      </p:sp>
      <p:pic>
        <p:nvPicPr>
          <p:cNvPr id="347" name="Google Shape;3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463" y="2164475"/>
            <a:ext cx="1653812" cy="165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6"/>
          <p:cNvPicPr preferRelativeResize="0"/>
          <p:nvPr/>
        </p:nvPicPr>
        <p:blipFill rotWithShape="1">
          <a:blip r:embed="rId4">
            <a:alphaModFix/>
          </a:blip>
          <a:srcRect b="0" l="0" r="0" t="6296"/>
          <a:stretch/>
        </p:blipFill>
        <p:spPr>
          <a:xfrm>
            <a:off x="703850" y="1972425"/>
            <a:ext cx="1309450" cy="2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9250" y="2164475"/>
            <a:ext cx="2581275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6"/>
          <p:cNvSpPr txBox="1"/>
          <p:nvPr/>
        </p:nvSpPr>
        <p:spPr>
          <a:xfrm>
            <a:off x="566425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DOLL</a:t>
            </a:r>
            <a:endParaRPr/>
          </a:p>
        </p:txBody>
      </p:sp>
      <p:sp>
        <p:nvSpPr>
          <p:cNvPr id="351" name="Google Shape;351;p26"/>
          <p:cNvSpPr txBox="1"/>
          <p:nvPr/>
        </p:nvSpPr>
        <p:spPr>
          <a:xfrm>
            <a:off x="67375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BELL</a:t>
            </a:r>
            <a:endParaRPr/>
          </a:p>
        </p:txBody>
      </p:sp>
      <p:sp>
        <p:nvSpPr>
          <p:cNvPr id="352" name="Google Shape;352;p26"/>
          <p:cNvSpPr txBox="1"/>
          <p:nvPr/>
        </p:nvSpPr>
        <p:spPr>
          <a:xfrm>
            <a:off x="37798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BIKE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7"/>
          <p:cNvSpPr txBox="1"/>
          <p:nvPr/>
        </p:nvSpPr>
        <p:spPr>
          <a:xfrm>
            <a:off x="566425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DOLL</a:t>
            </a:r>
            <a:endParaRPr/>
          </a:p>
        </p:txBody>
      </p:sp>
      <p:sp>
        <p:nvSpPr>
          <p:cNvPr id="358" name="Google Shape;358;p27"/>
          <p:cNvSpPr txBox="1"/>
          <p:nvPr/>
        </p:nvSpPr>
        <p:spPr>
          <a:xfrm>
            <a:off x="67375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BELL</a:t>
            </a:r>
            <a:endParaRPr/>
          </a:p>
        </p:txBody>
      </p:sp>
      <p:sp>
        <p:nvSpPr>
          <p:cNvPr id="359" name="Google Shape;359;p27"/>
          <p:cNvSpPr txBox="1"/>
          <p:nvPr/>
        </p:nvSpPr>
        <p:spPr>
          <a:xfrm>
            <a:off x="37798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BIKE</a:t>
            </a:r>
            <a:endParaRPr/>
          </a:p>
        </p:txBody>
      </p:sp>
      <p:sp>
        <p:nvSpPr>
          <p:cNvPr id="360" name="Google Shape;36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the first gift of Christmas?</a:t>
            </a:r>
            <a:endParaRPr/>
          </a:p>
        </p:txBody>
      </p:sp>
      <p:pic>
        <p:nvPicPr>
          <p:cNvPr id="361" name="Google Shape;3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463" y="2164475"/>
            <a:ext cx="1653812" cy="165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7"/>
          <p:cNvPicPr preferRelativeResize="0"/>
          <p:nvPr/>
        </p:nvPicPr>
        <p:blipFill rotWithShape="1">
          <a:blip r:embed="rId4">
            <a:alphaModFix/>
          </a:blip>
          <a:srcRect b="0" l="0" r="0" t="6296"/>
          <a:stretch/>
        </p:blipFill>
        <p:spPr>
          <a:xfrm>
            <a:off x="703850" y="1972425"/>
            <a:ext cx="1309450" cy="2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3275" y="1731288"/>
            <a:ext cx="2520175" cy="252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9250" y="2164475"/>
            <a:ext cx="258127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2" name="Google Shape;372;p28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373" name="Google Shape;373;p2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5" name="Google Shape;3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8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384" name="Google Shape;384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8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0" name="Google Shape;390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8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8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8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8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8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8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8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8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8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404" name="Google Shape;404;p28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7100" y="2074000"/>
            <a:ext cx="2346860" cy="199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9"/>
          <p:cNvPicPr preferRelativeResize="0"/>
          <p:nvPr/>
        </p:nvPicPr>
        <p:blipFill rotWithShape="1">
          <a:blip r:embed="rId4">
            <a:alphaModFix/>
          </a:blip>
          <a:srcRect b="0" l="0" r="0" t="8892"/>
          <a:stretch/>
        </p:blipFill>
        <p:spPr>
          <a:xfrm>
            <a:off x="3370925" y="2074000"/>
            <a:ext cx="214312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he feel when he lost the bell?</a:t>
            </a:r>
            <a:endParaRPr/>
          </a:p>
        </p:txBody>
      </p:sp>
      <p:pic>
        <p:nvPicPr>
          <p:cNvPr id="412" name="Google Shape;41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075" y="2073988"/>
            <a:ext cx="225742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9"/>
          <p:cNvSpPr txBox="1"/>
          <p:nvPr/>
        </p:nvSpPr>
        <p:spPr>
          <a:xfrm>
            <a:off x="566425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SAD</a:t>
            </a:r>
            <a:endParaRPr/>
          </a:p>
        </p:txBody>
      </p:sp>
      <p:sp>
        <p:nvSpPr>
          <p:cNvPr id="414" name="Google Shape;414;p29"/>
          <p:cNvSpPr txBox="1"/>
          <p:nvPr/>
        </p:nvSpPr>
        <p:spPr>
          <a:xfrm>
            <a:off x="67375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TIRED</a:t>
            </a:r>
            <a:endParaRPr/>
          </a:p>
        </p:txBody>
      </p:sp>
      <p:sp>
        <p:nvSpPr>
          <p:cNvPr id="415" name="Google Shape;415;p29"/>
          <p:cNvSpPr txBox="1"/>
          <p:nvPr/>
        </p:nvSpPr>
        <p:spPr>
          <a:xfrm>
            <a:off x="37798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EXCITED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0"/>
          <p:cNvSpPr txBox="1"/>
          <p:nvPr/>
        </p:nvSpPr>
        <p:spPr>
          <a:xfrm>
            <a:off x="566425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SAD</a:t>
            </a:r>
            <a:endParaRPr/>
          </a:p>
        </p:txBody>
      </p:sp>
      <p:sp>
        <p:nvSpPr>
          <p:cNvPr id="421" name="Google Shape;421;p30"/>
          <p:cNvSpPr txBox="1"/>
          <p:nvPr/>
        </p:nvSpPr>
        <p:spPr>
          <a:xfrm>
            <a:off x="67375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TIRED</a:t>
            </a:r>
            <a:endParaRPr/>
          </a:p>
        </p:txBody>
      </p:sp>
      <p:sp>
        <p:nvSpPr>
          <p:cNvPr id="422" name="Google Shape;422;p30"/>
          <p:cNvSpPr txBox="1"/>
          <p:nvPr/>
        </p:nvSpPr>
        <p:spPr>
          <a:xfrm>
            <a:off x="3779850" y="4050625"/>
            <a:ext cx="1584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EXCITED</a:t>
            </a:r>
            <a:endParaRPr/>
          </a:p>
        </p:txBody>
      </p:sp>
      <p:pic>
        <p:nvPicPr>
          <p:cNvPr id="423" name="Google Shape;42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7100" y="2074000"/>
            <a:ext cx="2346860" cy="199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0"/>
          <p:cNvPicPr preferRelativeResize="0"/>
          <p:nvPr/>
        </p:nvPicPr>
        <p:blipFill rotWithShape="1">
          <a:blip r:embed="rId4">
            <a:alphaModFix/>
          </a:blip>
          <a:srcRect b="0" l="0" r="0" t="8892"/>
          <a:stretch/>
        </p:blipFill>
        <p:spPr>
          <a:xfrm>
            <a:off x="3370925" y="2074000"/>
            <a:ext cx="214312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he feel when he lost the bell?</a:t>
            </a:r>
            <a:endParaRPr/>
          </a:p>
        </p:txBody>
      </p:sp>
      <p:pic>
        <p:nvPicPr>
          <p:cNvPr id="426" name="Google Shape;4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075" y="2073988"/>
            <a:ext cx="225742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00" y="1851588"/>
            <a:ext cx="2520175" cy="25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5" name="Google Shape;435;p31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436" name="Google Shape;436;p3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7" name="Google Shape;437;p3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8" name="Google Shape;43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1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447" name="Google Shape;447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1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1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1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1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1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1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1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1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1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1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1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1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467" name="Google Shape;467;p31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parents hear the bell?</a:t>
            </a:r>
            <a:endParaRPr/>
          </a:p>
        </p:txBody>
      </p:sp>
      <p:pic>
        <p:nvPicPr>
          <p:cNvPr id="473" name="Google Shape;473;p32"/>
          <p:cNvPicPr preferRelativeResize="0"/>
          <p:nvPr/>
        </p:nvPicPr>
        <p:blipFill rotWithShape="1">
          <a:blip r:embed="rId3">
            <a:alphaModFix/>
          </a:blip>
          <a:srcRect b="34329" l="0" r="51730" t="26297"/>
          <a:stretch/>
        </p:blipFill>
        <p:spPr>
          <a:xfrm>
            <a:off x="1697188" y="2374748"/>
            <a:ext cx="2257425" cy="14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2"/>
          <p:cNvPicPr preferRelativeResize="0"/>
          <p:nvPr/>
        </p:nvPicPr>
        <p:blipFill rotWithShape="1">
          <a:blip r:embed="rId3">
            <a:alphaModFix/>
          </a:blip>
          <a:srcRect b="34864" l="51730" r="0" t="25761"/>
          <a:stretch/>
        </p:blipFill>
        <p:spPr>
          <a:xfrm>
            <a:off x="5058025" y="2313373"/>
            <a:ext cx="2257425" cy="14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parents hear the bell?</a:t>
            </a:r>
            <a:endParaRPr/>
          </a:p>
        </p:txBody>
      </p:sp>
      <p:pic>
        <p:nvPicPr>
          <p:cNvPr id="480" name="Google Shape;480;p33">
            <a:hlinkClick action="ppaction://hlinksldjump" r:id="rId3"/>
          </p:cNvPr>
          <p:cNvPicPr preferRelativeResize="0"/>
          <p:nvPr/>
        </p:nvPicPr>
        <p:blipFill rotWithShape="1">
          <a:blip r:embed="rId4">
            <a:alphaModFix/>
          </a:blip>
          <a:srcRect b="34329" l="0" r="51730" t="26297"/>
          <a:stretch/>
        </p:blipFill>
        <p:spPr>
          <a:xfrm>
            <a:off x="1697188" y="2374748"/>
            <a:ext cx="2257425" cy="14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3">
            <a:hlinkClick action="ppaction://hlinksldjump" r:id="rId5"/>
          </p:cNvPr>
          <p:cNvPicPr preferRelativeResize="0"/>
          <p:nvPr/>
        </p:nvPicPr>
        <p:blipFill rotWithShape="1">
          <a:blip r:embed="rId4">
            <a:alphaModFix/>
          </a:blip>
          <a:srcRect b="34864" l="51730" r="0" t="25761"/>
          <a:stretch/>
        </p:blipFill>
        <p:spPr>
          <a:xfrm>
            <a:off x="5058025" y="2313373"/>
            <a:ext cx="2257425" cy="14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6638" y="1790213"/>
            <a:ext cx="2520175" cy="25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300" y="678038"/>
            <a:ext cx="1764350" cy="1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0" name="Google Shape;490;p34"/>
          <p:cNvGrpSpPr/>
          <p:nvPr/>
        </p:nvGrpSpPr>
        <p:grpSpPr>
          <a:xfrm>
            <a:off x="3339277" y="2663431"/>
            <a:ext cx="2513278" cy="1816794"/>
            <a:chOff x="4572000" y="2241625"/>
            <a:chExt cx="1883875" cy="1600700"/>
          </a:xfrm>
        </p:grpSpPr>
        <p:pic>
          <p:nvPicPr>
            <p:cNvPr id="491" name="Google Shape;491;p3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2241625"/>
              <a:ext cx="1883875" cy="160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2" name="Google Shape;492;p3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85375" y="2843400"/>
              <a:ext cx="837800" cy="742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3" name="Google Shape;49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900" y="587588"/>
            <a:ext cx="1764350" cy="1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437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580026" y="2772115"/>
            <a:ext cx="1158024" cy="33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118361">
            <a:off x="4360346" y="2734794"/>
            <a:ext cx="503587" cy="46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459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146198" y="2796683"/>
            <a:ext cx="432225" cy="75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412" y="407210"/>
            <a:ext cx="4541800" cy="279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100" y="-4905"/>
            <a:ext cx="2513275" cy="2668332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4"/>
          <p:cNvSpPr/>
          <p:nvPr/>
        </p:nvSpPr>
        <p:spPr>
          <a:xfrm>
            <a:off x="2475175" y="137157"/>
            <a:ext cx="4174874" cy="464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CC859"/>
                </a:solidFill>
                <a:latin typeface="Mountains of Christmas"/>
              </a:rPr>
              <a:t>The Polar Express</a:t>
            </a:r>
          </a:p>
        </p:txBody>
      </p:sp>
      <p:pic>
        <p:nvPicPr>
          <p:cNvPr id="502" name="Google Shape;502;p3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6175" y="951071"/>
            <a:ext cx="803565" cy="12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4">
            <a:hlinkClick r:id="rId1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700" y="587587"/>
            <a:ext cx="1850975" cy="18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4"/>
          <p:cNvPicPr preferRelativeResize="0"/>
          <p:nvPr/>
        </p:nvPicPr>
        <p:blipFill rotWithShape="1">
          <a:blip r:embed="rId15">
            <a:alphaModFix/>
          </a:blip>
          <a:srcRect b="0" l="26895" r="29506" t="0"/>
          <a:stretch/>
        </p:blipFill>
        <p:spPr>
          <a:xfrm>
            <a:off x="7994750" y="1740450"/>
            <a:ext cx="1292700" cy="2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4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2925551">
            <a:off x="8835875" y="3538013"/>
            <a:ext cx="380666" cy="1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4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96250" y="4551085"/>
            <a:ext cx="3426300" cy="70265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34">
            <a:hlinkClick r:id="rId20"/>
          </p:cNvPr>
          <p:cNvSpPr txBox="1"/>
          <p:nvPr/>
        </p:nvSpPr>
        <p:spPr>
          <a:xfrm>
            <a:off x="7170025" y="588650"/>
            <a:ext cx="1851000" cy="18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8" name="Google Shape;508;p3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4375" y="1990225"/>
            <a:ext cx="2945450" cy="2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4"/>
          <p:cNvPicPr preferRelativeResize="0"/>
          <p:nvPr/>
        </p:nvPicPr>
        <p:blipFill rotWithShape="1">
          <a:blip r:embed="rId22">
            <a:alphaModFix/>
          </a:blip>
          <a:srcRect b="14823" l="0" r="0" t="14858"/>
          <a:stretch/>
        </p:blipFill>
        <p:spPr>
          <a:xfrm flipH="1">
            <a:off x="6509875" y="3959800"/>
            <a:ext cx="2634125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4"/>
          <p:cNvPicPr preferRelativeResize="0"/>
          <p:nvPr/>
        </p:nvPicPr>
        <p:blipFill rotWithShape="1">
          <a:blip r:embed="rId23">
            <a:alphaModFix/>
          </a:blip>
          <a:srcRect b="0" l="4671" r="0" t="2581"/>
          <a:stretch/>
        </p:blipFill>
        <p:spPr>
          <a:xfrm>
            <a:off x="6953963" y="1810133"/>
            <a:ext cx="1822175" cy="297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50713" y="1437775"/>
            <a:ext cx="552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509875" y="4209775"/>
            <a:ext cx="627560" cy="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817264" y="4469719"/>
            <a:ext cx="468972" cy="32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4"/>
          <p:cNvPicPr preferRelativeResize="0"/>
          <p:nvPr/>
        </p:nvPicPr>
        <p:blipFill rotWithShape="1">
          <a:blip r:embed="rId27">
            <a:alphaModFix/>
          </a:blip>
          <a:srcRect b="16330" l="4230" r="-4229" t="-16330"/>
          <a:stretch/>
        </p:blipFill>
        <p:spPr>
          <a:xfrm>
            <a:off x="7269247" y="4209770"/>
            <a:ext cx="1003462" cy="4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4"/>
          <p:cNvPicPr preferRelativeResize="0"/>
          <p:nvPr/>
        </p:nvPicPr>
        <p:blipFill rotWithShape="1">
          <a:blip r:embed="rId28">
            <a:alphaModFix/>
          </a:blip>
          <a:srcRect b="8716" l="8419" r="14550" t="10279"/>
          <a:stretch/>
        </p:blipFill>
        <p:spPr>
          <a:xfrm>
            <a:off x="7306750" y="4645913"/>
            <a:ext cx="468972" cy="30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63232" y="4539727"/>
            <a:ext cx="627561" cy="39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8332048" y="4169434"/>
            <a:ext cx="514577" cy="4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316672">
            <a:off x="6781504" y="4561329"/>
            <a:ext cx="489617" cy="2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8027700" y="4318678"/>
            <a:ext cx="892849" cy="58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81200" y="4542076"/>
            <a:ext cx="514575" cy="5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 rot="1023137">
            <a:off x="6649961" y="4143436"/>
            <a:ext cx="803575" cy="24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ading aloud the book The Polar Express by Chris Van Allsburg." id="522" name="Google Shape;522;p34" title="The Polar Express | Read Aloud with Pictures, Music, and Sound Effects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3416100" y="747750"/>
            <a:ext cx="2359625" cy="1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hear the bell if I...</a:t>
            </a:r>
            <a:endParaRPr/>
          </a:p>
        </p:txBody>
      </p:sp>
      <p:pic>
        <p:nvPicPr>
          <p:cNvPr id="528" name="Google Shape;528;p35"/>
          <p:cNvPicPr preferRelativeResize="0"/>
          <p:nvPr/>
        </p:nvPicPr>
        <p:blipFill rotWithShape="1">
          <a:blip r:embed="rId3">
            <a:alphaModFix/>
          </a:blip>
          <a:srcRect b="31384" l="4777" r="4387" t="32943"/>
          <a:stretch/>
        </p:blipFill>
        <p:spPr>
          <a:xfrm>
            <a:off x="2245900" y="1694450"/>
            <a:ext cx="4672251" cy="183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7200" y="651463"/>
            <a:ext cx="3789600" cy="384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