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Amatic SC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AmaticSC-bold.fntdata"/><Relationship Id="rId25" Type="http://schemas.openxmlformats.org/officeDocument/2006/relationships/font" Target="fonts/AmaticSC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935458ba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935458ba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c935458ba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c935458ba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935458bab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935458bab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c935458bab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c935458bab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c935458bab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c935458bab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c935458ba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c935458ba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c935458bab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c935458bab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c935458bab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c935458bab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c935458bab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c935458bab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c935458bab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c935458bab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c935458bab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c935458bab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c935458bab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c935458bab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935458bab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c935458bab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c935458bab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c935458bab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c935458bab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c935458bab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c935458bab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c935458bab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c935458bab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c935458bab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c935458bab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c935458bab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dNBC8jQFgHo" TargetMode="External"/><Relationship Id="rId10" Type="http://schemas.openxmlformats.org/officeDocument/2006/relationships/image" Target="../media/image10.gif"/><Relationship Id="rId13" Type="http://schemas.openxmlformats.org/officeDocument/2006/relationships/image" Target="../media/image13.jp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Relationship Id="rId4" Type="http://schemas.openxmlformats.org/officeDocument/2006/relationships/image" Target="../media/image9.jpg"/><Relationship Id="rId9" Type="http://schemas.openxmlformats.org/officeDocument/2006/relationships/image" Target="../media/image4.png"/><Relationship Id="rId15" Type="http://schemas.openxmlformats.org/officeDocument/2006/relationships/image" Target="../media/image11.png"/><Relationship Id="rId14" Type="http://schemas.openxmlformats.org/officeDocument/2006/relationships/image" Target="../media/image16.jpg"/><Relationship Id="rId17" Type="http://schemas.openxmlformats.org/officeDocument/2006/relationships/image" Target="../media/image5.png"/><Relationship Id="rId16" Type="http://schemas.openxmlformats.org/officeDocument/2006/relationships/image" Target="../media/image8.png"/><Relationship Id="rId5" Type="http://schemas.openxmlformats.org/officeDocument/2006/relationships/image" Target="../media/image36.png"/><Relationship Id="rId19" Type="http://schemas.openxmlformats.org/officeDocument/2006/relationships/image" Target="../media/image12.png"/><Relationship Id="rId6" Type="http://schemas.openxmlformats.org/officeDocument/2006/relationships/image" Target="../media/image1.png"/><Relationship Id="rId18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5.png"/><Relationship Id="rId11" Type="http://schemas.openxmlformats.org/officeDocument/2006/relationships/image" Target="../media/image22.png"/><Relationship Id="rId22" Type="http://schemas.openxmlformats.org/officeDocument/2006/relationships/image" Target="../media/image12.png"/><Relationship Id="rId10" Type="http://schemas.openxmlformats.org/officeDocument/2006/relationships/slide" Target="/ppt/slides/slide7.xml"/><Relationship Id="rId21" Type="http://schemas.openxmlformats.org/officeDocument/2006/relationships/image" Target="../media/image2.png"/><Relationship Id="rId13" Type="http://schemas.openxmlformats.org/officeDocument/2006/relationships/image" Target="../media/image24.png"/><Relationship Id="rId12" Type="http://schemas.openxmlformats.org/officeDocument/2006/relationships/slide" Target="/ppt/slides/slide1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Relationship Id="rId4" Type="http://schemas.openxmlformats.org/officeDocument/2006/relationships/image" Target="../media/image9.jpg"/><Relationship Id="rId9" Type="http://schemas.openxmlformats.org/officeDocument/2006/relationships/image" Target="../media/image15.png"/><Relationship Id="rId15" Type="http://schemas.openxmlformats.org/officeDocument/2006/relationships/image" Target="../media/image30.png"/><Relationship Id="rId14" Type="http://schemas.openxmlformats.org/officeDocument/2006/relationships/slide" Target="/ppt/slides/slide11.xml"/><Relationship Id="rId17" Type="http://schemas.openxmlformats.org/officeDocument/2006/relationships/image" Target="../media/image21.png"/><Relationship Id="rId16" Type="http://schemas.openxmlformats.org/officeDocument/2006/relationships/slide" Target="/ppt/slides/slide16.xml"/><Relationship Id="rId5" Type="http://schemas.openxmlformats.org/officeDocument/2006/relationships/image" Target="../media/image36.png"/><Relationship Id="rId19" Type="http://schemas.openxmlformats.org/officeDocument/2006/relationships/image" Target="../media/image8.png"/><Relationship Id="rId6" Type="http://schemas.openxmlformats.org/officeDocument/2006/relationships/image" Target="../media/image1.png"/><Relationship Id="rId18" Type="http://schemas.openxmlformats.org/officeDocument/2006/relationships/image" Target="../media/image11.png"/><Relationship Id="rId7" Type="http://schemas.openxmlformats.org/officeDocument/2006/relationships/image" Target="../media/image4.png"/><Relationship Id="rId8" Type="http://schemas.openxmlformats.org/officeDocument/2006/relationships/slide" Target="/ppt/slides/slide3.xm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gif"/><Relationship Id="rId10" Type="http://schemas.openxmlformats.org/officeDocument/2006/relationships/slide" Target="/ppt/slides/slide6.xml"/><Relationship Id="rId13" Type="http://schemas.openxmlformats.org/officeDocument/2006/relationships/image" Target="../media/image23.png"/><Relationship Id="rId12" Type="http://schemas.openxmlformats.org/officeDocument/2006/relationships/slide" Target="/ppt/slides/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20.gif"/><Relationship Id="rId15" Type="http://schemas.openxmlformats.org/officeDocument/2006/relationships/image" Target="../media/image11.png"/><Relationship Id="rId14" Type="http://schemas.openxmlformats.org/officeDocument/2006/relationships/image" Target="../media/image4.png"/><Relationship Id="rId17" Type="http://schemas.openxmlformats.org/officeDocument/2006/relationships/image" Target="../media/image5.png"/><Relationship Id="rId16" Type="http://schemas.openxmlformats.org/officeDocument/2006/relationships/image" Target="../media/image8.png"/><Relationship Id="rId5" Type="http://schemas.openxmlformats.org/officeDocument/2006/relationships/image" Target="../media/image1.png"/><Relationship Id="rId19" Type="http://schemas.openxmlformats.org/officeDocument/2006/relationships/image" Target="../media/image12.png"/><Relationship Id="rId6" Type="http://schemas.openxmlformats.org/officeDocument/2006/relationships/slide" Target="/ppt/slides/slide4.xml"/><Relationship Id="rId18" Type="http://schemas.openxmlformats.org/officeDocument/2006/relationships/image" Target="../media/image2.png"/><Relationship Id="rId7" Type="http://schemas.openxmlformats.org/officeDocument/2006/relationships/image" Target="../media/image14.gif"/><Relationship Id="rId8" Type="http://schemas.openxmlformats.org/officeDocument/2006/relationships/slide" Target="/ppt/slides/slide5.xml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4.png"/><Relationship Id="rId13" Type="http://schemas.openxmlformats.org/officeDocument/2006/relationships/image" Target="../media/image5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23.png"/><Relationship Id="rId15" Type="http://schemas.openxmlformats.org/officeDocument/2006/relationships/image" Target="../media/image12.png"/><Relationship Id="rId1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26.png"/><Relationship Id="rId7" Type="http://schemas.openxmlformats.org/officeDocument/2006/relationships/image" Target="../media/image17.png"/><Relationship Id="rId8" Type="http://schemas.openxmlformats.org/officeDocument/2006/relationships/slide" Target="/ppt/slides/slide3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23.png"/><Relationship Id="rId13" Type="http://schemas.openxmlformats.org/officeDocument/2006/relationships/image" Target="../media/image5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slide" Target="/ppt/slides/slide3.xml"/><Relationship Id="rId14" Type="http://schemas.openxmlformats.org/officeDocument/2006/relationships/image" Target="../media/image2.png"/><Relationship Id="rId5" Type="http://schemas.openxmlformats.org/officeDocument/2006/relationships/image" Target="../media/image9.jpg"/><Relationship Id="rId6" Type="http://schemas.openxmlformats.org/officeDocument/2006/relationships/image" Target="../media/image36.png"/><Relationship Id="rId7" Type="http://schemas.openxmlformats.org/officeDocument/2006/relationships/hyperlink" Target="https://www.loom.com/share/5c3b4eb4f28447e0b1f053d86b2777f8" TargetMode="External"/><Relationship Id="rId8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gif"/><Relationship Id="rId10" Type="http://schemas.openxmlformats.org/officeDocument/2006/relationships/image" Target="../media/image23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slide" Target="/ppt/slides/slide3.xml"/><Relationship Id="rId15" Type="http://schemas.openxmlformats.org/officeDocument/2006/relationships/image" Target="../media/image2.png"/><Relationship Id="rId14" Type="http://schemas.openxmlformats.org/officeDocument/2006/relationships/image" Target="../media/image5.png"/><Relationship Id="rId16" Type="http://schemas.openxmlformats.org/officeDocument/2006/relationships/image" Target="../media/image12.png"/><Relationship Id="rId5" Type="http://schemas.openxmlformats.org/officeDocument/2006/relationships/image" Target="../media/image9.jpg"/><Relationship Id="rId6" Type="http://schemas.openxmlformats.org/officeDocument/2006/relationships/image" Target="../media/image36.png"/><Relationship Id="rId7" Type="http://schemas.openxmlformats.org/officeDocument/2006/relationships/hyperlink" Target="https://www.youtube.com/watch?v=RVophT8naUM" TargetMode="External"/><Relationship Id="rId8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8.gif"/><Relationship Id="rId10" Type="http://schemas.openxmlformats.org/officeDocument/2006/relationships/slide" Target="/ppt/slides/slide10.xml"/><Relationship Id="rId13" Type="http://schemas.openxmlformats.org/officeDocument/2006/relationships/image" Target="../media/image23.png"/><Relationship Id="rId12" Type="http://schemas.openxmlformats.org/officeDocument/2006/relationships/slide" Target="/ppt/slides/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29.gif"/><Relationship Id="rId15" Type="http://schemas.openxmlformats.org/officeDocument/2006/relationships/image" Target="../media/image11.png"/><Relationship Id="rId14" Type="http://schemas.openxmlformats.org/officeDocument/2006/relationships/image" Target="../media/image4.png"/><Relationship Id="rId17" Type="http://schemas.openxmlformats.org/officeDocument/2006/relationships/image" Target="../media/image5.png"/><Relationship Id="rId16" Type="http://schemas.openxmlformats.org/officeDocument/2006/relationships/image" Target="../media/image8.png"/><Relationship Id="rId5" Type="http://schemas.openxmlformats.org/officeDocument/2006/relationships/image" Target="../media/image1.png"/><Relationship Id="rId19" Type="http://schemas.openxmlformats.org/officeDocument/2006/relationships/image" Target="../media/image12.png"/><Relationship Id="rId6" Type="http://schemas.openxmlformats.org/officeDocument/2006/relationships/slide" Target="/ppt/slides/slide9.xml"/><Relationship Id="rId18" Type="http://schemas.openxmlformats.org/officeDocument/2006/relationships/image" Target="../media/image2.png"/><Relationship Id="rId7" Type="http://schemas.openxmlformats.org/officeDocument/2006/relationships/image" Target="../media/image34.gif"/><Relationship Id="rId8" Type="http://schemas.openxmlformats.org/officeDocument/2006/relationships/slide" Target="/ppt/slides/slide8.xml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23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slide" Target="/ppt/slides/slide7.xml"/><Relationship Id="rId15" Type="http://schemas.openxmlformats.org/officeDocument/2006/relationships/image" Target="../media/image2.png"/><Relationship Id="rId14" Type="http://schemas.openxmlformats.org/officeDocument/2006/relationships/image" Target="../media/image5.png"/><Relationship Id="rId16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hyperlink" Target="https://www.youtube.com/watch?v=Abryw1yDiBM&amp;ab_channel=DisneyJunior" TargetMode="External"/><Relationship Id="rId7" Type="http://schemas.openxmlformats.org/officeDocument/2006/relationships/image" Target="../media/image41.png"/><Relationship Id="rId8" Type="http://schemas.openxmlformats.org/officeDocument/2006/relationships/image" Target="../media/image32.gif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11.png"/><Relationship Id="rId13" Type="http://schemas.openxmlformats.org/officeDocument/2006/relationships/image" Target="../media/image2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4.png"/><Relationship Id="rId1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35.png"/><Relationship Id="rId7" Type="http://schemas.openxmlformats.org/officeDocument/2006/relationships/slide" Target="/ppt/slides/slide7.xml"/><Relationship Id="rId8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37.png"/><Relationship Id="rId13" Type="http://schemas.openxmlformats.org/officeDocument/2006/relationships/image" Target="../media/image5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4.png"/><Relationship Id="rId15" Type="http://schemas.openxmlformats.org/officeDocument/2006/relationships/image" Target="../media/image12.png"/><Relationship Id="rId1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33.gif"/><Relationship Id="rId7" Type="http://schemas.openxmlformats.org/officeDocument/2006/relationships/slide" Target="/ppt/slides/slide7.xml"/><Relationship Id="rId8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8.png"/><Relationship Id="rId13" Type="http://schemas.openxmlformats.org/officeDocument/2006/relationships/image" Target="../media/image12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slide" Target="/ppt/slides/slide2.xml"/><Relationship Id="rId7" Type="http://schemas.openxmlformats.org/officeDocument/2006/relationships/image" Target="../media/image23.png"/><Relationship Id="rId8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9.gif"/><Relationship Id="rId10" Type="http://schemas.openxmlformats.org/officeDocument/2006/relationships/slide" Target="/ppt/slides/slide15.xml"/><Relationship Id="rId13" Type="http://schemas.openxmlformats.org/officeDocument/2006/relationships/image" Target="../media/image23.png"/><Relationship Id="rId12" Type="http://schemas.openxmlformats.org/officeDocument/2006/relationships/slide" Target="/ppt/slides/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51.gif"/><Relationship Id="rId15" Type="http://schemas.openxmlformats.org/officeDocument/2006/relationships/image" Target="../media/image11.png"/><Relationship Id="rId14" Type="http://schemas.openxmlformats.org/officeDocument/2006/relationships/image" Target="../media/image4.png"/><Relationship Id="rId17" Type="http://schemas.openxmlformats.org/officeDocument/2006/relationships/image" Target="../media/image5.png"/><Relationship Id="rId16" Type="http://schemas.openxmlformats.org/officeDocument/2006/relationships/image" Target="../media/image8.png"/><Relationship Id="rId5" Type="http://schemas.openxmlformats.org/officeDocument/2006/relationships/image" Target="../media/image1.png"/><Relationship Id="rId19" Type="http://schemas.openxmlformats.org/officeDocument/2006/relationships/image" Target="../media/image12.png"/><Relationship Id="rId6" Type="http://schemas.openxmlformats.org/officeDocument/2006/relationships/slide" Target="/ppt/slides/slide13.xml"/><Relationship Id="rId18" Type="http://schemas.openxmlformats.org/officeDocument/2006/relationships/image" Target="../media/image2.png"/><Relationship Id="rId7" Type="http://schemas.openxmlformats.org/officeDocument/2006/relationships/image" Target="../media/image38.gif"/><Relationship Id="rId8" Type="http://schemas.openxmlformats.org/officeDocument/2006/relationships/slide" Target="/ppt/slides/slide14.xm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23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slide" Target="/ppt/slides/slide12.xml"/><Relationship Id="rId15" Type="http://schemas.openxmlformats.org/officeDocument/2006/relationships/image" Target="../media/image2.png"/><Relationship Id="rId14" Type="http://schemas.openxmlformats.org/officeDocument/2006/relationships/image" Target="../media/image5.png"/><Relationship Id="rId16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hyperlink" Target="https://www.youtube.com/watch?v=yCCrS_jynbg&amp;ab_channel=MyRockstarDaughter" TargetMode="External"/><Relationship Id="rId7" Type="http://schemas.openxmlformats.org/officeDocument/2006/relationships/image" Target="../media/image45.png"/><Relationship Id="rId8" Type="http://schemas.openxmlformats.org/officeDocument/2006/relationships/image" Target="../media/image32.gif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slide" Target="/ppt/slides/slide12.xml"/><Relationship Id="rId13" Type="http://schemas.openxmlformats.org/officeDocument/2006/relationships/image" Target="../media/image4.png"/><Relationship Id="rId12" Type="http://schemas.openxmlformats.org/officeDocument/2006/relationships/image" Target="../media/image27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42.gif"/><Relationship Id="rId15" Type="http://schemas.openxmlformats.org/officeDocument/2006/relationships/image" Target="../media/image8.png"/><Relationship Id="rId14" Type="http://schemas.openxmlformats.org/officeDocument/2006/relationships/image" Target="../media/image11.png"/><Relationship Id="rId17" Type="http://schemas.openxmlformats.org/officeDocument/2006/relationships/image" Target="../media/image2.png"/><Relationship Id="rId16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hyperlink" Target="https://www.youtube.com/watch?v=BwHMMZQGFoM&amp;ab_channel=HaveFunTeaching" TargetMode="External"/><Relationship Id="rId18" Type="http://schemas.openxmlformats.org/officeDocument/2006/relationships/image" Target="../media/image12.png"/><Relationship Id="rId7" Type="http://schemas.openxmlformats.org/officeDocument/2006/relationships/image" Target="../media/image48.png"/><Relationship Id="rId8" Type="http://schemas.openxmlformats.org/officeDocument/2006/relationships/hyperlink" Target="https://wordwall.net/resource/2681008/parts-body" TargetMode="Externa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4.png"/><Relationship Id="rId13" Type="http://schemas.openxmlformats.org/officeDocument/2006/relationships/image" Target="../media/image5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23.png"/><Relationship Id="rId15" Type="http://schemas.openxmlformats.org/officeDocument/2006/relationships/image" Target="../media/image12.png"/><Relationship Id="rId1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40.png"/><Relationship Id="rId7" Type="http://schemas.openxmlformats.org/officeDocument/2006/relationships/image" Target="../media/image33.gif"/><Relationship Id="rId8" Type="http://schemas.openxmlformats.org/officeDocument/2006/relationships/slide" Target="/ppt/slides/slide12.xml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52.gif"/><Relationship Id="rId10" Type="http://schemas.openxmlformats.org/officeDocument/2006/relationships/slide" Target="/ppt/slides/slide19.xml"/><Relationship Id="rId13" Type="http://schemas.openxmlformats.org/officeDocument/2006/relationships/image" Target="../media/image23.png"/><Relationship Id="rId12" Type="http://schemas.openxmlformats.org/officeDocument/2006/relationships/slide" Target="/ppt/slides/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46.gif"/><Relationship Id="rId15" Type="http://schemas.openxmlformats.org/officeDocument/2006/relationships/image" Target="../media/image11.png"/><Relationship Id="rId14" Type="http://schemas.openxmlformats.org/officeDocument/2006/relationships/image" Target="../media/image4.png"/><Relationship Id="rId17" Type="http://schemas.openxmlformats.org/officeDocument/2006/relationships/image" Target="../media/image5.png"/><Relationship Id="rId16" Type="http://schemas.openxmlformats.org/officeDocument/2006/relationships/image" Target="../media/image8.png"/><Relationship Id="rId5" Type="http://schemas.openxmlformats.org/officeDocument/2006/relationships/image" Target="../media/image1.png"/><Relationship Id="rId19" Type="http://schemas.openxmlformats.org/officeDocument/2006/relationships/image" Target="../media/image12.png"/><Relationship Id="rId6" Type="http://schemas.openxmlformats.org/officeDocument/2006/relationships/slide" Target="/ppt/slides/slide17.xml"/><Relationship Id="rId18" Type="http://schemas.openxmlformats.org/officeDocument/2006/relationships/image" Target="../media/image2.png"/><Relationship Id="rId7" Type="http://schemas.openxmlformats.org/officeDocument/2006/relationships/image" Target="../media/image50.gif"/><Relationship Id="rId8" Type="http://schemas.openxmlformats.org/officeDocument/2006/relationships/slide" Target="/ppt/slides/slide18.xml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4.png"/><Relationship Id="rId13" Type="http://schemas.openxmlformats.org/officeDocument/2006/relationships/image" Target="../media/image5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23.png"/><Relationship Id="rId15" Type="http://schemas.openxmlformats.org/officeDocument/2006/relationships/image" Target="../media/image12.png"/><Relationship Id="rId1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hyperlink" Target="https://www.loom.com/share/100f4caa12de4ea583f0cd25428dfbbf" TargetMode="External"/><Relationship Id="rId7" Type="http://schemas.openxmlformats.org/officeDocument/2006/relationships/image" Target="../media/image47.png"/><Relationship Id="rId8" Type="http://schemas.openxmlformats.org/officeDocument/2006/relationships/slide" Target="/ppt/slides/slide16.xml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23.png"/><Relationship Id="rId13" Type="http://schemas.openxmlformats.org/officeDocument/2006/relationships/image" Target="../media/image5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slide" Target="/ppt/slides/slide16.xml"/><Relationship Id="rId15" Type="http://schemas.openxmlformats.org/officeDocument/2006/relationships/image" Target="../media/image12.png"/><Relationship Id="rId1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43.png"/><Relationship Id="rId8" Type="http://schemas.openxmlformats.org/officeDocument/2006/relationships/image" Target="../media/image33.gif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11.png"/><Relationship Id="rId13" Type="http://schemas.openxmlformats.org/officeDocument/2006/relationships/image" Target="../media/image2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Relationship Id="rId4" Type="http://schemas.openxmlformats.org/officeDocument/2006/relationships/image" Target="../media/image36.png"/><Relationship Id="rId9" Type="http://schemas.openxmlformats.org/officeDocument/2006/relationships/image" Target="../media/image49.png"/><Relationship Id="rId1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44.gif"/><Relationship Id="rId7" Type="http://schemas.openxmlformats.org/officeDocument/2006/relationships/slide" Target="/ppt/slides/slide16.xml"/><Relationship Id="rId8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9215" l="680" r="661" t="12217"/>
          <a:stretch/>
        </p:blipFill>
        <p:spPr>
          <a:xfrm>
            <a:off x="1801825" y="468650"/>
            <a:ext cx="5189825" cy="33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27420" l="50761" r="19126" t="37252"/>
          <a:stretch/>
        </p:blipFill>
        <p:spPr>
          <a:xfrm>
            <a:off x="1929800" y="740775"/>
            <a:ext cx="4933848" cy="252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33321" l="18164" r="14757" t="35278"/>
          <a:stretch/>
        </p:blipFill>
        <p:spPr>
          <a:xfrm>
            <a:off x="1843350" y="345825"/>
            <a:ext cx="5189825" cy="1026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3438" l="3715" r="9463" t="16962"/>
          <a:stretch/>
        </p:blipFill>
        <p:spPr>
          <a:xfrm flipH="1">
            <a:off x="6674775" y="2879250"/>
            <a:ext cx="2469475" cy="226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01825" y="614975"/>
            <a:ext cx="5189825" cy="265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860388" y="72775"/>
            <a:ext cx="3072663" cy="726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3">
            <a:alphaModFix/>
          </a:blip>
          <a:srcRect b="9159" l="9354" r="9863" t="9638"/>
          <a:stretch/>
        </p:blipFill>
        <p:spPr>
          <a:xfrm>
            <a:off x="247900" y="86750"/>
            <a:ext cx="1418400" cy="1449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15350" y="169838"/>
            <a:ext cx="1283500" cy="128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65" name="Google Shape;65;p1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-251575" y="2641650"/>
            <a:ext cx="1577926" cy="221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6">
            <a:alphaModFix/>
          </a:blip>
          <a:srcRect b="0" l="18804" r="0" t="0"/>
          <a:stretch/>
        </p:blipFill>
        <p:spPr>
          <a:xfrm>
            <a:off x="-97862" y="3507800"/>
            <a:ext cx="2573675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6825" l="20435" r="9746" t="24233"/>
          <a:stretch/>
        </p:blipFill>
        <p:spPr>
          <a:xfrm>
            <a:off x="1326351" y="3178750"/>
            <a:ext cx="616700" cy="60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210225" y="345825"/>
            <a:ext cx="1864425" cy="2362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9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4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75" name="Google Shape;75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7" name="Google Shape;77;p14"/>
          <p:cNvPicPr preferRelativeResize="0"/>
          <p:nvPr/>
        </p:nvPicPr>
        <p:blipFill rotWithShape="1">
          <a:blip r:embed="rId6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7">
            <a:alphaModFix/>
          </a:blip>
          <a:srcRect b="3438" l="3715" r="9463" t="16962"/>
          <a:stretch/>
        </p:blipFill>
        <p:spPr>
          <a:xfrm flipH="1">
            <a:off x="6674775" y="2879250"/>
            <a:ext cx="2469475" cy="226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64800" y="684850"/>
            <a:ext cx="1466024" cy="146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37976" y="684838"/>
            <a:ext cx="1466024" cy="146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>
            <a:hlinkClick action="ppaction://hlinksldjump"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741025" y="2222300"/>
            <a:ext cx="1466024" cy="146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>
            <a:hlinkClick action="ppaction://hlinksldjump"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811175" y="684850"/>
            <a:ext cx="1466024" cy="146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action="ppaction://hlinksldjump"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833650" y="2222300"/>
            <a:ext cx="1466024" cy="14660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84" name="Google Shape;84;p1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-251575" y="2641650"/>
            <a:ext cx="1577926" cy="221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 rotWithShape="1">
          <a:blip r:embed="rId19">
            <a:alphaModFix/>
          </a:blip>
          <a:srcRect b="0" l="18804" r="0" t="0"/>
          <a:stretch/>
        </p:blipFill>
        <p:spPr>
          <a:xfrm>
            <a:off x="-97862" y="3507800"/>
            <a:ext cx="2573675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 rotWithShape="1">
          <a:blip r:embed="rId20">
            <a:alphaModFix/>
          </a:blip>
          <a:srcRect b="6825" l="20435" r="9746" t="24233"/>
          <a:stretch/>
        </p:blipFill>
        <p:spPr>
          <a:xfrm>
            <a:off x="1326351" y="3178750"/>
            <a:ext cx="616700" cy="60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 rotWithShape="1">
          <a:blip r:embed="rId22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p15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94" name="Google Shape;94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6" name="Google Shape;96;p15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/>
        </p:nvSpPr>
        <p:spPr>
          <a:xfrm>
            <a:off x="1593375" y="712825"/>
            <a:ext cx="4472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latin typeface="Amatic SC"/>
                <a:ea typeface="Amatic SC"/>
                <a:cs typeface="Amatic SC"/>
                <a:sym typeface="Amatic SC"/>
              </a:rPr>
              <a:t>MARCH 22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2823600" y="712825"/>
            <a:ext cx="167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 u="sng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ND</a:t>
            </a:r>
            <a:endParaRPr sz="100" u="sng"/>
          </a:p>
        </p:txBody>
      </p:sp>
      <p:pic>
        <p:nvPicPr>
          <p:cNvPr id="99" name="Google Shape;99;p15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93375" y="1612525"/>
            <a:ext cx="1677000" cy="16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48950" y="1612525"/>
            <a:ext cx="1677000" cy="16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04525" y="1612525"/>
            <a:ext cx="1677000" cy="16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>
            <a:hlinkClick action="ppaction://hlinksldjump"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 rotWithShape="1">
          <a:blip r:embed="rId14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104" name="Google Shape;104;p1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 rotWithShape="1">
          <a:blip r:embed="rId16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 rotWithShape="1">
          <a:blip r:embed="rId17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 rotWithShape="1">
          <a:blip r:embed="rId19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6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114" name="Google Shape;114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6" name="Google Shape;116;p16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 rotWithShape="1">
          <a:blip r:embed="rId6">
            <a:alphaModFix/>
          </a:blip>
          <a:srcRect b="34725" l="31832" r="31632" t="0"/>
          <a:stretch/>
        </p:blipFill>
        <p:spPr>
          <a:xfrm>
            <a:off x="1686925" y="1052051"/>
            <a:ext cx="2580000" cy="25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 rotWithShape="1">
          <a:blip r:embed="rId7">
            <a:alphaModFix/>
          </a:blip>
          <a:srcRect b="37047" l="31970" r="31855" t="0"/>
          <a:stretch/>
        </p:blipFill>
        <p:spPr>
          <a:xfrm>
            <a:off x="4661444" y="1052050"/>
            <a:ext cx="2648606" cy="25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10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121" name="Google Shape;12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 rotWithShape="1">
          <a:blip r:embed="rId12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 rotWithShape="1">
          <a:blip r:embed="rId13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 rotWithShape="1">
          <a:blip r:embed="rId15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7"/>
          <p:cNvPicPr preferRelativeResize="0"/>
          <p:nvPr/>
        </p:nvPicPr>
        <p:blipFill rotWithShape="1">
          <a:blip r:embed="rId3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4">
            <a:alphaModFix/>
          </a:blip>
          <a:srcRect b="4657" l="4656" r="10525" t="16272"/>
          <a:stretch/>
        </p:blipFill>
        <p:spPr>
          <a:xfrm flipH="1">
            <a:off x="7155217" y="3289525"/>
            <a:ext cx="1988783" cy="1853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17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133" name="Google Shape;133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 rotWithShape="1">
          <a:blip r:embed="rId3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5600" y="700450"/>
            <a:ext cx="239077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 rotWithShape="1">
          <a:blip r:embed="rId4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139" name="Google Shape;139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12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 rotWithShape="1">
          <a:blip r:embed="rId13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8"/>
          <p:cNvPicPr preferRelativeResize="0"/>
          <p:nvPr/>
        </p:nvPicPr>
        <p:blipFill rotWithShape="1">
          <a:blip r:embed="rId3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 rotWithShape="1">
          <a:blip r:embed="rId4">
            <a:alphaModFix/>
          </a:blip>
          <a:srcRect b="4657" l="4656" r="10525" t="16272"/>
          <a:stretch/>
        </p:blipFill>
        <p:spPr>
          <a:xfrm flipH="1">
            <a:off x="7155217" y="3289525"/>
            <a:ext cx="1988783" cy="1853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18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150" name="Google Shape;150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1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86000" y="922475"/>
            <a:ext cx="457200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99875" y="799975"/>
            <a:ext cx="761725" cy="76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/>
          <p:cNvPicPr preferRelativeResize="0"/>
          <p:nvPr/>
        </p:nvPicPr>
        <p:blipFill rotWithShape="1">
          <a:blip r:embed="rId4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157" name="Google Shape;157;p1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 rotWithShape="1">
          <a:blip r:embed="rId13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8"/>
          <p:cNvPicPr preferRelativeResize="0"/>
          <p:nvPr/>
        </p:nvPicPr>
        <p:blipFill rotWithShape="1">
          <a:blip r:embed="rId14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 rotWithShape="1">
          <a:blip r:embed="rId16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19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167" name="Google Shape;167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9" name="Google Shape;169;p19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9"/>
          <p:cNvSpPr txBox="1"/>
          <p:nvPr/>
        </p:nvSpPr>
        <p:spPr>
          <a:xfrm>
            <a:off x="1593375" y="712825"/>
            <a:ext cx="4472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latin typeface="Amatic SC"/>
                <a:ea typeface="Amatic SC"/>
                <a:cs typeface="Amatic SC"/>
                <a:sym typeface="Amatic SC"/>
              </a:rPr>
              <a:t>MARCH 23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2823600" y="712825"/>
            <a:ext cx="167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 u="sng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R</a:t>
            </a:r>
            <a:r>
              <a:rPr b="1" lang="es" sz="2300" u="sng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D</a:t>
            </a:r>
            <a:endParaRPr sz="100" u="sng"/>
          </a:p>
        </p:txBody>
      </p:sp>
      <p:pic>
        <p:nvPicPr>
          <p:cNvPr id="172" name="Google Shape;172;p19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2500" y="1642250"/>
            <a:ext cx="1677000" cy="167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49675" y="1642238"/>
            <a:ext cx="1677000" cy="16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15325" y="1642238"/>
            <a:ext cx="1677000" cy="16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>
            <a:hlinkClick action="ppaction://hlinksldjump"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 rotWithShape="1">
          <a:blip r:embed="rId14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177" name="Google Shape;177;p1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/>
          <p:cNvPicPr preferRelativeResize="0"/>
          <p:nvPr/>
        </p:nvPicPr>
        <p:blipFill rotWithShape="1">
          <a:blip r:embed="rId16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 rotWithShape="1">
          <a:blip r:embed="rId17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/>
          <p:cNvPicPr preferRelativeResize="0"/>
          <p:nvPr/>
        </p:nvPicPr>
        <p:blipFill rotWithShape="1">
          <a:blip r:embed="rId19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0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187" name="Google Shape;187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9" name="Google Shape;189;p20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10567" l="12559" r="12857" t="7639"/>
          <a:stretch/>
        </p:blipFill>
        <p:spPr>
          <a:xfrm>
            <a:off x="2160712" y="758350"/>
            <a:ext cx="4620576" cy="285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49875" y="742250"/>
            <a:ext cx="609700" cy="4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 rotWithShape="1">
          <a:blip r:embed="rId11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194" name="Google Shape;194;p2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 rotWithShape="1">
          <a:blip r:embed="rId13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 rotWithShape="1">
          <a:blip r:embed="rId14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 rotWithShape="1">
          <a:blip r:embed="rId16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21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204" name="Google Shape;204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6" name="Google Shape;206;p21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/>
          <p:cNvPicPr preferRelativeResize="0"/>
          <p:nvPr/>
        </p:nvPicPr>
        <p:blipFill rotWithShape="1">
          <a:blip r:embed="rId6">
            <a:alphaModFix/>
          </a:blip>
          <a:srcRect b="5979" l="14978" r="32594" t="2167"/>
          <a:stretch/>
        </p:blipFill>
        <p:spPr>
          <a:xfrm>
            <a:off x="3040773" y="768750"/>
            <a:ext cx="2921827" cy="287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>
            <a:hlinkClick action="ppaction://hlinksldjump"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 rotWithShape="1">
          <a:blip r:embed="rId9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210" name="Google Shape;210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 rotWithShape="1">
          <a:blip r:embed="rId11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1"/>
          <p:cNvPicPr preferRelativeResize="0"/>
          <p:nvPr/>
        </p:nvPicPr>
        <p:blipFill rotWithShape="1">
          <a:blip r:embed="rId12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/>
          <p:cNvPicPr preferRelativeResize="0"/>
          <p:nvPr/>
        </p:nvPicPr>
        <p:blipFill rotWithShape="1">
          <a:blip r:embed="rId14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22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220" name="Google Shape;220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2" name="Google Shape;222;p22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60950" y="889425"/>
            <a:ext cx="699976" cy="69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2">
            <a:hlinkClick action="ppaction://hlinksldjump"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2"/>
          <p:cNvPicPr preferRelativeResize="0"/>
          <p:nvPr/>
        </p:nvPicPr>
        <p:blipFill rotWithShape="1">
          <a:blip r:embed="rId9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2"/>
          <p:cNvPicPr preferRelativeResize="0"/>
          <p:nvPr/>
        </p:nvPicPr>
        <p:blipFill rotWithShape="1">
          <a:blip r:embed="rId10">
            <a:alphaModFix/>
          </a:blip>
          <a:srcRect b="9510" l="14223" r="31672" t="22554"/>
          <a:stretch/>
        </p:blipFill>
        <p:spPr>
          <a:xfrm>
            <a:off x="2353650" y="740775"/>
            <a:ext cx="4234699" cy="2991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227" name="Google Shape;227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2"/>
          <p:cNvPicPr preferRelativeResize="0"/>
          <p:nvPr/>
        </p:nvPicPr>
        <p:blipFill rotWithShape="1">
          <a:blip r:embed="rId12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2"/>
          <p:cNvPicPr preferRelativeResize="0"/>
          <p:nvPr/>
        </p:nvPicPr>
        <p:blipFill rotWithShape="1">
          <a:blip r:embed="rId13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/>
          <p:cNvPicPr preferRelativeResize="0"/>
          <p:nvPr/>
        </p:nvPicPr>
        <p:blipFill rotWithShape="1">
          <a:blip r:embed="rId15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23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237" name="Google Shape;237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9" name="Google Shape;239;p23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3"/>
          <p:cNvSpPr txBox="1"/>
          <p:nvPr/>
        </p:nvSpPr>
        <p:spPr>
          <a:xfrm>
            <a:off x="1593375" y="712825"/>
            <a:ext cx="57864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latin typeface="Amatic SC"/>
                <a:ea typeface="Amatic SC"/>
                <a:cs typeface="Amatic SC"/>
                <a:sym typeface="Amatic SC"/>
              </a:rPr>
              <a:t>MARCH 24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7500">
                <a:solidFill>
                  <a:srgbClr val="CC0000"/>
                </a:solidFill>
                <a:latin typeface="Amatic SC"/>
                <a:ea typeface="Amatic SC"/>
                <a:cs typeface="Amatic SC"/>
                <a:sym typeface="Amatic SC"/>
              </a:rPr>
              <a:t>NATIONAL HOLIDAY</a:t>
            </a:r>
            <a:endParaRPr b="1" sz="7500">
              <a:solidFill>
                <a:srgbClr val="CC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41" name="Google Shape;241;p23"/>
          <p:cNvSpPr txBox="1"/>
          <p:nvPr/>
        </p:nvSpPr>
        <p:spPr>
          <a:xfrm>
            <a:off x="2823600" y="712825"/>
            <a:ext cx="167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 u="sng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TH</a:t>
            </a:r>
            <a:endParaRPr sz="100" u="sng"/>
          </a:p>
        </p:txBody>
      </p:sp>
      <p:pic>
        <p:nvPicPr>
          <p:cNvPr id="242" name="Google Shape;242;p23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3"/>
          <p:cNvPicPr preferRelativeResize="0"/>
          <p:nvPr/>
        </p:nvPicPr>
        <p:blipFill rotWithShape="1">
          <a:blip r:embed="rId8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244" name="Google Shape;244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3"/>
          <p:cNvPicPr preferRelativeResize="0"/>
          <p:nvPr/>
        </p:nvPicPr>
        <p:blipFill rotWithShape="1">
          <a:blip r:embed="rId10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/>
          <p:cNvPicPr preferRelativeResize="0"/>
          <p:nvPr/>
        </p:nvPicPr>
        <p:blipFill rotWithShape="1">
          <a:blip r:embed="rId11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3"/>
          <p:cNvPicPr preferRelativeResize="0"/>
          <p:nvPr/>
        </p:nvPicPr>
        <p:blipFill rotWithShape="1">
          <a:blip r:embed="rId13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24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254" name="Google Shape;25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6" name="Google Shape;256;p24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4"/>
          <p:cNvSpPr txBox="1"/>
          <p:nvPr/>
        </p:nvSpPr>
        <p:spPr>
          <a:xfrm>
            <a:off x="1593375" y="712825"/>
            <a:ext cx="5786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latin typeface="Amatic SC"/>
                <a:ea typeface="Amatic SC"/>
                <a:cs typeface="Amatic SC"/>
                <a:sym typeface="Amatic SC"/>
              </a:rPr>
              <a:t>MARCH 25</a:t>
            </a:r>
            <a:endParaRPr b="1" sz="7500">
              <a:solidFill>
                <a:srgbClr val="CC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58" name="Google Shape;258;p24"/>
          <p:cNvSpPr txBox="1"/>
          <p:nvPr/>
        </p:nvSpPr>
        <p:spPr>
          <a:xfrm>
            <a:off x="2823600" y="712825"/>
            <a:ext cx="167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 u="sng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TH</a:t>
            </a:r>
            <a:endParaRPr sz="100" u="sng"/>
          </a:p>
        </p:txBody>
      </p:sp>
      <p:pic>
        <p:nvPicPr>
          <p:cNvPr id="259" name="Google Shape;259;p24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96725" y="1562875"/>
            <a:ext cx="1871624" cy="187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4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35188" y="1562875"/>
            <a:ext cx="1871624" cy="187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4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73650" y="1562875"/>
            <a:ext cx="1871624" cy="187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4">
            <a:hlinkClick action="ppaction://hlinksldjump"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4"/>
          <p:cNvPicPr preferRelativeResize="0"/>
          <p:nvPr/>
        </p:nvPicPr>
        <p:blipFill rotWithShape="1">
          <a:blip r:embed="rId14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264" name="Google Shape;264;p2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4"/>
          <p:cNvPicPr preferRelativeResize="0"/>
          <p:nvPr/>
        </p:nvPicPr>
        <p:blipFill rotWithShape="1">
          <a:blip r:embed="rId16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4"/>
          <p:cNvPicPr preferRelativeResize="0"/>
          <p:nvPr/>
        </p:nvPicPr>
        <p:blipFill rotWithShape="1">
          <a:blip r:embed="rId17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4"/>
          <p:cNvPicPr preferRelativeResize="0"/>
          <p:nvPr/>
        </p:nvPicPr>
        <p:blipFill rotWithShape="1">
          <a:blip r:embed="rId19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25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274" name="Google Shape;274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6" name="Google Shape;276;p25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42275" y="940713"/>
            <a:ext cx="4657426" cy="261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49875" y="742250"/>
            <a:ext cx="609700" cy="4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5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5"/>
          <p:cNvPicPr preferRelativeResize="0"/>
          <p:nvPr/>
        </p:nvPicPr>
        <p:blipFill rotWithShape="1">
          <a:blip r:embed="rId11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281" name="Google Shape;281;p2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5"/>
          <p:cNvPicPr preferRelativeResize="0"/>
          <p:nvPr/>
        </p:nvPicPr>
        <p:blipFill rotWithShape="1">
          <a:blip r:embed="rId13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5"/>
          <p:cNvPicPr preferRelativeResize="0"/>
          <p:nvPr/>
        </p:nvPicPr>
        <p:blipFill rotWithShape="1">
          <a:blip r:embed="rId14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5"/>
          <p:cNvPicPr preferRelativeResize="0"/>
          <p:nvPr/>
        </p:nvPicPr>
        <p:blipFill rotWithShape="1">
          <a:blip r:embed="rId16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26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291" name="Google Shape;291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3" name="Google Shape;293;p26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6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12611" r="11779" t="0"/>
          <a:stretch/>
        </p:blipFill>
        <p:spPr>
          <a:xfrm>
            <a:off x="1886875" y="1076225"/>
            <a:ext cx="2411952" cy="2054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6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81300" y="798613"/>
            <a:ext cx="2609850" cy="2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6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416425" y="634600"/>
            <a:ext cx="470450" cy="47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6"/>
          <p:cNvPicPr preferRelativeResize="0"/>
          <p:nvPr/>
        </p:nvPicPr>
        <p:blipFill rotWithShape="1">
          <a:blip r:embed="rId13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299" name="Google Shape;299;p2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6"/>
          <p:cNvPicPr preferRelativeResize="0"/>
          <p:nvPr/>
        </p:nvPicPr>
        <p:blipFill rotWithShape="1">
          <a:blip r:embed="rId15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6"/>
          <p:cNvPicPr preferRelativeResize="0"/>
          <p:nvPr/>
        </p:nvPicPr>
        <p:blipFill rotWithShape="1">
          <a:blip r:embed="rId16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6"/>
          <p:cNvPicPr preferRelativeResize="0"/>
          <p:nvPr/>
        </p:nvPicPr>
        <p:blipFill rotWithShape="1">
          <a:blip r:embed="rId18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oogle Shape;308;p27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309" name="Google Shape;309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2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1" name="Google Shape;311;p27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7"/>
          <p:cNvPicPr preferRelativeResize="0"/>
          <p:nvPr/>
        </p:nvPicPr>
        <p:blipFill rotWithShape="1">
          <a:blip r:embed="rId6">
            <a:alphaModFix/>
          </a:blip>
          <a:srcRect b="4343" l="30658" r="31214" t="1635"/>
          <a:stretch/>
        </p:blipFill>
        <p:spPr>
          <a:xfrm>
            <a:off x="3362625" y="671225"/>
            <a:ext cx="2216750" cy="307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60950" y="889425"/>
            <a:ext cx="699976" cy="69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7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7"/>
          <p:cNvPicPr preferRelativeResize="0"/>
          <p:nvPr/>
        </p:nvPicPr>
        <p:blipFill rotWithShape="1">
          <a:blip r:embed="rId10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316" name="Google Shape;316;p2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7"/>
          <p:cNvPicPr preferRelativeResize="0"/>
          <p:nvPr/>
        </p:nvPicPr>
        <p:blipFill rotWithShape="1">
          <a:blip r:embed="rId12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7"/>
          <p:cNvPicPr preferRelativeResize="0"/>
          <p:nvPr/>
        </p:nvPicPr>
        <p:blipFill rotWithShape="1">
          <a:blip r:embed="rId13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7"/>
          <p:cNvPicPr preferRelativeResize="0"/>
          <p:nvPr/>
        </p:nvPicPr>
        <p:blipFill rotWithShape="1">
          <a:blip r:embed="rId15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28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326" name="Google Shape;326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8" name="Google Shape;328;p28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8"/>
          <p:cNvSpPr txBox="1"/>
          <p:nvPr/>
        </p:nvSpPr>
        <p:spPr>
          <a:xfrm>
            <a:off x="1593375" y="712825"/>
            <a:ext cx="5786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latin typeface="Amatic SC"/>
                <a:ea typeface="Amatic SC"/>
                <a:cs typeface="Amatic SC"/>
                <a:sym typeface="Amatic SC"/>
              </a:rPr>
              <a:t>MARCH 26</a:t>
            </a:r>
            <a:endParaRPr b="1" sz="7500">
              <a:solidFill>
                <a:srgbClr val="CC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30" name="Google Shape;330;p28"/>
          <p:cNvSpPr txBox="1"/>
          <p:nvPr/>
        </p:nvSpPr>
        <p:spPr>
          <a:xfrm>
            <a:off x="2823600" y="712825"/>
            <a:ext cx="167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 u="sng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TH</a:t>
            </a:r>
            <a:endParaRPr sz="100" u="sng"/>
          </a:p>
        </p:txBody>
      </p:sp>
      <p:pic>
        <p:nvPicPr>
          <p:cNvPr id="331" name="Google Shape;331;p28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77600" y="1577775"/>
            <a:ext cx="1853974" cy="185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8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43050" y="1577775"/>
            <a:ext cx="1853974" cy="185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8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08500" y="1577775"/>
            <a:ext cx="1853974" cy="185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8">
            <a:hlinkClick action="ppaction://hlinksldjump"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/>
          <p:cNvPicPr preferRelativeResize="0"/>
          <p:nvPr/>
        </p:nvPicPr>
        <p:blipFill rotWithShape="1">
          <a:blip r:embed="rId14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336" name="Google Shape;336;p2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8"/>
          <p:cNvPicPr preferRelativeResize="0"/>
          <p:nvPr/>
        </p:nvPicPr>
        <p:blipFill rotWithShape="1">
          <a:blip r:embed="rId16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8"/>
          <p:cNvPicPr preferRelativeResize="0"/>
          <p:nvPr/>
        </p:nvPicPr>
        <p:blipFill rotWithShape="1">
          <a:blip r:embed="rId17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8"/>
          <p:cNvPicPr preferRelativeResize="0"/>
          <p:nvPr/>
        </p:nvPicPr>
        <p:blipFill rotWithShape="1">
          <a:blip r:embed="rId19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29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346" name="Google Shape;346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7" name="Google Shape;347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8" name="Google Shape;348;p29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3350" y="758575"/>
            <a:ext cx="2615300" cy="291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9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9"/>
          <p:cNvPicPr preferRelativeResize="0"/>
          <p:nvPr/>
        </p:nvPicPr>
        <p:blipFill rotWithShape="1">
          <a:blip r:embed="rId10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352" name="Google Shape;352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9"/>
          <p:cNvPicPr preferRelativeResize="0"/>
          <p:nvPr/>
        </p:nvPicPr>
        <p:blipFill rotWithShape="1">
          <a:blip r:embed="rId12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9"/>
          <p:cNvPicPr preferRelativeResize="0"/>
          <p:nvPr/>
        </p:nvPicPr>
        <p:blipFill rotWithShape="1">
          <a:blip r:embed="rId13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9"/>
          <p:cNvPicPr preferRelativeResize="0"/>
          <p:nvPr/>
        </p:nvPicPr>
        <p:blipFill rotWithShape="1">
          <a:blip r:embed="rId15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1" name="Google Shape;361;p30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362" name="Google Shape;362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" name="Google Shape;363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4" name="Google Shape;364;p30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0"/>
          <p:cNvPicPr preferRelativeResize="0"/>
          <p:nvPr/>
        </p:nvPicPr>
        <p:blipFill rotWithShape="1">
          <a:blip r:embed="rId6">
            <a:alphaModFix/>
          </a:blip>
          <a:srcRect b="4657" l="4656" r="10525" t="16272"/>
          <a:stretch/>
        </p:blipFill>
        <p:spPr>
          <a:xfrm flipH="1">
            <a:off x="7334250" y="3456416"/>
            <a:ext cx="1809750" cy="1687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0"/>
          <p:cNvPicPr preferRelativeResize="0"/>
          <p:nvPr/>
        </p:nvPicPr>
        <p:blipFill rotWithShape="1">
          <a:blip r:embed="rId7">
            <a:alphaModFix/>
          </a:blip>
          <a:srcRect b="9646" l="14223" r="13906" t="1606"/>
          <a:stretch/>
        </p:blipFill>
        <p:spPr>
          <a:xfrm>
            <a:off x="2331613" y="727725"/>
            <a:ext cx="4278773" cy="297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60950" y="889425"/>
            <a:ext cx="699976" cy="69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0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369" name="Google Shape;369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0"/>
          <p:cNvPicPr preferRelativeResize="0"/>
          <p:nvPr/>
        </p:nvPicPr>
        <p:blipFill rotWithShape="1">
          <a:blip r:embed="rId12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0"/>
          <p:cNvPicPr preferRelativeResize="0"/>
          <p:nvPr/>
        </p:nvPicPr>
        <p:blipFill rotWithShape="1">
          <a:blip r:embed="rId13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0"/>
          <p:cNvPicPr preferRelativeResize="0"/>
          <p:nvPr/>
        </p:nvPicPr>
        <p:blipFill rotWithShape="1">
          <a:blip r:embed="rId15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31"/>
          <p:cNvGrpSpPr/>
          <p:nvPr/>
        </p:nvGrpSpPr>
        <p:grpSpPr>
          <a:xfrm>
            <a:off x="-97850" y="0"/>
            <a:ext cx="9242095" cy="5143501"/>
            <a:chOff x="-125" y="0"/>
            <a:chExt cx="9144251" cy="5143501"/>
          </a:xfrm>
        </p:grpSpPr>
        <p:pic>
          <p:nvPicPr>
            <p:cNvPr id="379" name="Google Shape;379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25" y="571375"/>
              <a:ext cx="9144251" cy="457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0" name="Google Shape;38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25" y="0"/>
              <a:ext cx="9144250" cy="4240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1" name="Google Shape;381;p31"/>
          <p:cNvPicPr preferRelativeResize="0"/>
          <p:nvPr/>
        </p:nvPicPr>
        <p:blipFill rotWithShape="1">
          <a:blip r:embed="rId5">
            <a:alphaModFix/>
          </a:blip>
          <a:srcRect b="9215" l="680" r="661" t="12217"/>
          <a:stretch/>
        </p:blipFill>
        <p:spPr>
          <a:xfrm>
            <a:off x="1300613" y="320875"/>
            <a:ext cx="6340750" cy="40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9013" y="805176"/>
            <a:ext cx="5183974" cy="29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1">
            <a:hlinkClick action="ppaction://hlinksldjump"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114825"/>
            <a:ext cx="761727" cy="76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62975" y="2968600"/>
            <a:ext cx="2081025" cy="2081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Desk Desk Chair - Office Chair Transparent Background ..." id="385" name="Google Shape;385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-251575" y="3289525"/>
            <a:ext cx="1123989" cy="163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1"/>
          <p:cNvPicPr preferRelativeResize="0"/>
          <p:nvPr/>
        </p:nvPicPr>
        <p:blipFill rotWithShape="1">
          <a:blip r:embed="rId11">
            <a:alphaModFix/>
          </a:blip>
          <a:srcRect b="0" l="18804" r="0" t="0"/>
          <a:stretch/>
        </p:blipFill>
        <p:spPr>
          <a:xfrm>
            <a:off x="-142082" y="3931378"/>
            <a:ext cx="1833282" cy="121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1"/>
          <p:cNvPicPr preferRelativeResize="0"/>
          <p:nvPr/>
        </p:nvPicPr>
        <p:blipFill rotWithShape="1">
          <a:blip r:embed="rId12">
            <a:alphaModFix/>
          </a:blip>
          <a:srcRect b="6825" l="20435" r="9746" t="24233"/>
          <a:stretch/>
        </p:blipFill>
        <p:spPr>
          <a:xfrm>
            <a:off x="872414" y="3687538"/>
            <a:ext cx="439289" cy="45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83872" y="600013"/>
            <a:ext cx="1290778" cy="1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1"/>
          <p:cNvPicPr preferRelativeResize="0"/>
          <p:nvPr/>
        </p:nvPicPr>
        <p:blipFill rotWithShape="1">
          <a:blip r:embed="rId14">
            <a:alphaModFix/>
          </a:blip>
          <a:srcRect b="20401" l="4521" r="3575" t="7836"/>
          <a:stretch/>
        </p:blipFill>
        <p:spPr>
          <a:xfrm>
            <a:off x="2384875" y="4287900"/>
            <a:ext cx="4172247" cy="7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