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56e759e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56e759e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PLEASE MAKE A COPY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a6f3632ce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a6f3632ce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hyperlink" Target="http://www.youtube.com/watch?v=oYqfKqVZmG4" TargetMode="External"/><Relationship Id="rId42" Type="http://schemas.openxmlformats.org/officeDocument/2006/relationships/hyperlink" Target="http://www.poetry4kids.com/poems/" TargetMode="External"/><Relationship Id="rId41" Type="http://schemas.openxmlformats.org/officeDocument/2006/relationships/image" Target="../media/image23.jpg"/><Relationship Id="rId44" Type="http://schemas.openxmlformats.org/officeDocument/2006/relationships/hyperlink" Target="https://youtu.be/SnkVDx7Or1U" TargetMode="External"/><Relationship Id="rId43" Type="http://schemas.openxmlformats.org/officeDocument/2006/relationships/image" Target="../media/image10.png"/><Relationship Id="rId46" Type="http://schemas.openxmlformats.org/officeDocument/2006/relationships/hyperlink" Target="https://youtu.be/YfH0rtPhJOw?t=27" TargetMode="External"/><Relationship Id="rId45"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5.png"/><Relationship Id="rId48" Type="http://schemas.openxmlformats.org/officeDocument/2006/relationships/hyperlink" Target="https://youtu.be/p2-PK2yx5LM" TargetMode="External"/><Relationship Id="rId47" Type="http://schemas.openxmlformats.org/officeDocument/2006/relationships/image" Target="../media/image36.png"/><Relationship Id="rId49" Type="http://schemas.openxmlformats.org/officeDocument/2006/relationships/image" Target="../media/image21.png"/><Relationship Id="rId5" Type="http://schemas.openxmlformats.org/officeDocument/2006/relationships/hyperlink" Target="https://youtu.be/8RZV46uuCW4" TargetMode="External"/><Relationship Id="rId6" Type="http://schemas.openxmlformats.org/officeDocument/2006/relationships/image" Target="../media/image18.png"/><Relationship Id="rId7" Type="http://schemas.openxmlformats.org/officeDocument/2006/relationships/hyperlink" Target="https://www.getepic.com/collection/23982486/poetry?utm_source=t2t&amp;utm_medium=link&amp;utm_campaign=collection&amp;share=264477996" TargetMode="External"/><Relationship Id="rId8" Type="http://schemas.openxmlformats.org/officeDocument/2006/relationships/image" Target="../media/image7.png"/><Relationship Id="rId31" Type="http://schemas.openxmlformats.org/officeDocument/2006/relationships/image" Target="../media/image9.png"/><Relationship Id="rId30" Type="http://schemas.openxmlformats.org/officeDocument/2006/relationships/hyperlink" Target="https://youtu.be/UUYrgxswPyk" TargetMode="External"/><Relationship Id="rId33" Type="http://schemas.openxmlformats.org/officeDocument/2006/relationships/image" Target="../media/image14.png"/><Relationship Id="rId32" Type="http://schemas.openxmlformats.org/officeDocument/2006/relationships/hyperlink" Target="https://youtu.be/vAvQLJfHq8k" TargetMode="External"/><Relationship Id="rId35" Type="http://schemas.openxmlformats.org/officeDocument/2006/relationships/image" Target="../media/image11.png"/><Relationship Id="rId34" Type="http://schemas.openxmlformats.org/officeDocument/2006/relationships/hyperlink" Target="https://youtu.be/IBqr-hel4s8" TargetMode="External"/><Relationship Id="rId37" Type="http://schemas.openxmlformats.org/officeDocument/2006/relationships/image" Target="../media/image2.png"/><Relationship Id="rId36" Type="http://schemas.openxmlformats.org/officeDocument/2006/relationships/hyperlink" Target="https://youtu.be/ZKwl5JBb_i0" TargetMode="External"/><Relationship Id="rId39" Type="http://schemas.openxmlformats.org/officeDocument/2006/relationships/image" Target="../media/image17.png"/><Relationship Id="rId38" Type="http://schemas.openxmlformats.org/officeDocument/2006/relationships/hyperlink" Target="https://youtu.be/DkKzmsB62e4" TargetMode="External"/><Relationship Id="rId20" Type="http://schemas.openxmlformats.org/officeDocument/2006/relationships/hyperlink" Target="https://www.poetryfoundation.org/video/147896/wayne-the-stegosaurus" TargetMode="External"/><Relationship Id="rId22" Type="http://schemas.openxmlformats.org/officeDocument/2006/relationships/hyperlink" Target="https://www.poetryfoundation.org/video/143955/to-catch-a-fish" TargetMode="External"/><Relationship Id="rId21" Type="http://schemas.openxmlformats.org/officeDocument/2006/relationships/image" Target="../media/image8.png"/><Relationship Id="rId24" Type="http://schemas.openxmlformats.org/officeDocument/2006/relationships/hyperlink" Target="https://youtu.be/4Znej44BR8I" TargetMode="External"/><Relationship Id="rId23" Type="http://schemas.openxmlformats.org/officeDocument/2006/relationships/image" Target="../media/image16.png"/><Relationship Id="rId26" Type="http://schemas.openxmlformats.org/officeDocument/2006/relationships/hyperlink" Target="https://youtu.be/CNwb5CRdPn0" TargetMode="External"/><Relationship Id="rId25" Type="http://schemas.openxmlformats.org/officeDocument/2006/relationships/image" Target="../media/image19.png"/><Relationship Id="rId28" Type="http://schemas.openxmlformats.org/officeDocument/2006/relationships/hyperlink" Target="https://youtu.be/fmOCyP4VyP4" TargetMode="External"/><Relationship Id="rId27" Type="http://schemas.openxmlformats.org/officeDocument/2006/relationships/image" Target="../media/image6.png"/><Relationship Id="rId29" Type="http://schemas.openxmlformats.org/officeDocument/2006/relationships/image" Target="../media/image22.png"/><Relationship Id="rId51" Type="http://schemas.openxmlformats.org/officeDocument/2006/relationships/hyperlink" Target="https://youtu.be/RUy2bQc5DFc" TargetMode="External"/><Relationship Id="rId50" Type="http://schemas.openxmlformats.org/officeDocument/2006/relationships/image" Target="../media/image26.png"/><Relationship Id="rId52" Type="http://schemas.openxmlformats.org/officeDocument/2006/relationships/image" Target="../media/image34.png"/><Relationship Id="rId11" Type="http://schemas.openxmlformats.org/officeDocument/2006/relationships/image" Target="../media/image1.png"/><Relationship Id="rId10" Type="http://schemas.openxmlformats.org/officeDocument/2006/relationships/hyperlink" Target="https://docs.google.com/presentation/d/19750hvACSs6CWwsrqNSh1V2w--abZwboNxraa_HdARw/edit?usp=sharing" TargetMode="External"/><Relationship Id="rId13" Type="http://schemas.openxmlformats.org/officeDocument/2006/relationships/image" Target="../media/image5.png"/><Relationship Id="rId12" Type="http://schemas.openxmlformats.org/officeDocument/2006/relationships/hyperlink" Target="https://stories.audible.com/pdp/B007PSETM0?ref=adbl_ent_anon_sc_pdp_pc_1" TargetMode="External"/><Relationship Id="rId15" Type="http://schemas.openxmlformats.org/officeDocument/2006/relationships/image" Target="../media/image20.png"/><Relationship Id="rId14" Type="http://schemas.openxmlformats.org/officeDocument/2006/relationships/hyperlink" Target="http://www.childrenslibrary.org/icdl/BookPage?bookid=polinse_01050001&amp;pnum1=1&amp;twoPage=true&amp;route=text_English_poem&amp;size=0&amp;fullscreen=false&amp;lang=English&amp;ilang=English" TargetMode="External"/><Relationship Id="rId17" Type="http://schemas.openxmlformats.org/officeDocument/2006/relationships/image" Target="../media/image13.png"/><Relationship Id="rId16" Type="http://schemas.openxmlformats.org/officeDocument/2006/relationships/hyperlink" Target="https://youtu.be/II8jUBdYQ7U" TargetMode="External"/><Relationship Id="rId19" Type="http://schemas.openxmlformats.org/officeDocument/2006/relationships/image" Target="../media/image3.png"/><Relationship Id="rId18" Type="http://schemas.openxmlformats.org/officeDocument/2006/relationships/hyperlink" Target="https://youtu.be/QqESmBozT2c"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5.png"/><Relationship Id="rId4" Type="http://schemas.openxmlformats.org/officeDocument/2006/relationships/hyperlink" Target="http://www.youtube.com/watch?v=-bHxSMXU560" TargetMode="External"/><Relationship Id="rId9" Type="http://schemas.openxmlformats.org/officeDocument/2006/relationships/image" Target="../media/image27.jpg"/><Relationship Id="rId5" Type="http://schemas.openxmlformats.org/officeDocument/2006/relationships/image" Target="../media/image29.jpg"/><Relationship Id="rId6" Type="http://schemas.openxmlformats.org/officeDocument/2006/relationships/hyperlink" Target="http://www.youtube.com/watch?v=rtnEnEqjk0E" TargetMode="External"/><Relationship Id="rId7" Type="http://schemas.openxmlformats.org/officeDocument/2006/relationships/image" Target="../media/image31.jpg"/><Relationship Id="rId8" Type="http://schemas.openxmlformats.org/officeDocument/2006/relationships/hyperlink" Target="http://www.youtube.com/watch?v=xvdve0Mxdjk" TargetMode="External"/><Relationship Id="rId11" Type="http://schemas.openxmlformats.org/officeDocument/2006/relationships/image" Target="../media/image33.jpg"/><Relationship Id="rId10" Type="http://schemas.openxmlformats.org/officeDocument/2006/relationships/hyperlink" Target="http://www.youtube.com/watch?v=TTzQlQWwmTY" TargetMode="External"/><Relationship Id="rId13" Type="http://schemas.openxmlformats.org/officeDocument/2006/relationships/image" Target="../media/image30.jpg"/><Relationship Id="rId12" Type="http://schemas.openxmlformats.org/officeDocument/2006/relationships/hyperlink" Target="http://www.youtube.com/watch?v=-JhwaRYOgxo" TargetMode="External"/><Relationship Id="rId15" Type="http://schemas.openxmlformats.org/officeDocument/2006/relationships/image" Target="../media/image28.jpg"/><Relationship Id="rId14" Type="http://schemas.openxmlformats.org/officeDocument/2006/relationships/hyperlink" Target="http://www.youtube.com/watch?v=5n_DeHMVAkM" TargetMode="External"/><Relationship Id="rId17" Type="http://schemas.openxmlformats.org/officeDocument/2006/relationships/image" Target="../media/image25.png"/><Relationship Id="rId16" Type="http://schemas.openxmlformats.org/officeDocument/2006/relationships/hyperlink" Target="https://www.youtube.com/playlist?list=PLEGqOXAa6cvW70uKUOKHE4oIhKY27EhA-" TargetMode="External"/><Relationship Id="rId19" Type="http://schemas.openxmlformats.org/officeDocument/2006/relationships/image" Target="../media/image32.jpg"/><Relationship Id="rId18" Type="http://schemas.openxmlformats.org/officeDocument/2006/relationships/hyperlink" Target="http://www.youtube.com/watch?v=coP20VkD7U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FED"/>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2190750" y="24588"/>
            <a:ext cx="5918975" cy="4261662"/>
          </a:xfrm>
          <a:prstGeom prst="rect">
            <a:avLst/>
          </a:prstGeom>
          <a:noFill/>
          <a:ln>
            <a:noFill/>
          </a:ln>
        </p:spPr>
      </p:pic>
      <p:pic>
        <p:nvPicPr>
          <p:cNvPr id="55" name="Google Shape;55;p13"/>
          <p:cNvPicPr preferRelativeResize="0"/>
          <p:nvPr/>
        </p:nvPicPr>
        <p:blipFill>
          <a:blip r:embed="rId4">
            <a:alphaModFix/>
          </a:blip>
          <a:stretch>
            <a:fillRect/>
          </a:stretch>
        </p:blipFill>
        <p:spPr>
          <a:xfrm>
            <a:off x="5554900" y="-19225"/>
            <a:ext cx="3972101" cy="5143500"/>
          </a:xfrm>
          <a:prstGeom prst="rect">
            <a:avLst/>
          </a:prstGeom>
          <a:noFill/>
          <a:ln>
            <a:noFill/>
          </a:ln>
        </p:spPr>
      </p:pic>
      <p:pic>
        <p:nvPicPr>
          <p:cNvPr id="56" name="Google Shape;56;p13"/>
          <p:cNvPicPr preferRelativeResize="0"/>
          <p:nvPr/>
        </p:nvPicPr>
        <p:blipFill>
          <a:blip r:embed="rId4">
            <a:alphaModFix/>
          </a:blip>
          <a:stretch>
            <a:fillRect/>
          </a:stretch>
        </p:blipFill>
        <p:spPr>
          <a:xfrm>
            <a:off x="-749250" y="0"/>
            <a:ext cx="4255500" cy="5067425"/>
          </a:xfrm>
          <a:prstGeom prst="rect">
            <a:avLst/>
          </a:prstGeom>
          <a:noFill/>
          <a:ln>
            <a:noFill/>
          </a:ln>
        </p:spPr>
      </p:pic>
      <p:pic>
        <p:nvPicPr>
          <p:cNvPr id="57" name="Google Shape;57;p13">
            <a:hlinkClick r:id="rId5"/>
          </p:cNvPr>
          <p:cNvPicPr preferRelativeResize="0"/>
          <p:nvPr/>
        </p:nvPicPr>
        <p:blipFill>
          <a:blip r:embed="rId6">
            <a:alphaModFix/>
          </a:blip>
          <a:stretch>
            <a:fillRect/>
          </a:stretch>
        </p:blipFill>
        <p:spPr>
          <a:xfrm>
            <a:off x="318862" y="2998150"/>
            <a:ext cx="599475" cy="779025"/>
          </a:xfrm>
          <a:prstGeom prst="rect">
            <a:avLst/>
          </a:prstGeom>
          <a:noFill/>
          <a:ln>
            <a:noFill/>
          </a:ln>
        </p:spPr>
      </p:pic>
      <p:pic>
        <p:nvPicPr>
          <p:cNvPr id="58" name="Google Shape;58;p13">
            <a:hlinkClick r:id="rId7"/>
          </p:cNvPr>
          <p:cNvPicPr preferRelativeResize="0"/>
          <p:nvPr/>
        </p:nvPicPr>
        <p:blipFill>
          <a:blip r:embed="rId8">
            <a:alphaModFix/>
          </a:blip>
          <a:stretch>
            <a:fillRect/>
          </a:stretch>
        </p:blipFill>
        <p:spPr>
          <a:xfrm>
            <a:off x="975448" y="1290262"/>
            <a:ext cx="1558078" cy="779026"/>
          </a:xfrm>
          <a:prstGeom prst="rect">
            <a:avLst/>
          </a:prstGeom>
          <a:noFill/>
          <a:ln>
            <a:noFill/>
          </a:ln>
        </p:spPr>
      </p:pic>
      <p:sp>
        <p:nvSpPr>
          <p:cNvPr id="59" name="Google Shape;59;p13"/>
          <p:cNvSpPr txBox="1"/>
          <p:nvPr/>
        </p:nvSpPr>
        <p:spPr>
          <a:xfrm>
            <a:off x="1296750" y="1648350"/>
            <a:ext cx="653100" cy="2643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EPIC</a:t>
            </a:r>
            <a:endParaRPr/>
          </a:p>
        </p:txBody>
      </p:sp>
      <p:pic>
        <p:nvPicPr>
          <p:cNvPr id="60" name="Google Shape;60;p13"/>
          <p:cNvPicPr preferRelativeResize="0"/>
          <p:nvPr/>
        </p:nvPicPr>
        <p:blipFill>
          <a:blip r:embed="rId9">
            <a:alphaModFix/>
          </a:blip>
          <a:stretch>
            <a:fillRect/>
          </a:stretch>
        </p:blipFill>
        <p:spPr>
          <a:xfrm>
            <a:off x="3269900" y="2375076"/>
            <a:ext cx="2800350" cy="1152725"/>
          </a:xfrm>
          <a:prstGeom prst="rect">
            <a:avLst/>
          </a:prstGeom>
          <a:noFill/>
          <a:ln>
            <a:noFill/>
          </a:ln>
        </p:spPr>
      </p:pic>
      <p:pic>
        <p:nvPicPr>
          <p:cNvPr id="61" name="Google Shape;61;p13">
            <a:hlinkClick r:id="rId10"/>
          </p:cNvPr>
          <p:cNvPicPr preferRelativeResize="0"/>
          <p:nvPr/>
        </p:nvPicPr>
        <p:blipFill>
          <a:blip r:embed="rId11">
            <a:alphaModFix/>
          </a:blip>
          <a:stretch>
            <a:fillRect/>
          </a:stretch>
        </p:blipFill>
        <p:spPr>
          <a:xfrm>
            <a:off x="1949858" y="2033500"/>
            <a:ext cx="599475" cy="799300"/>
          </a:xfrm>
          <a:prstGeom prst="rect">
            <a:avLst/>
          </a:prstGeom>
          <a:noFill/>
          <a:ln>
            <a:noFill/>
          </a:ln>
        </p:spPr>
      </p:pic>
      <p:pic>
        <p:nvPicPr>
          <p:cNvPr id="62" name="Google Shape;62;p13">
            <a:hlinkClick r:id="rId12"/>
          </p:cNvPr>
          <p:cNvPicPr preferRelativeResize="0"/>
          <p:nvPr/>
        </p:nvPicPr>
        <p:blipFill>
          <a:blip r:embed="rId13">
            <a:alphaModFix/>
          </a:blip>
          <a:stretch>
            <a:fillRect/>
          </a:stretch>
        </p:blipFill>
        <p:spPr>
          <a:xfrm>
            <a:off x="1726449" y="341462"/>
            <a:ext cx="705300" cy="685587"/>
          </a:xfrm>
          <a:prstGeom prst="rect">
            <a:avLst/>
          </a:prstGeom>
          <a:noFill/>
          <a:ln>
            <a:noFill/>
          </a:ln>
        </p:spPr>
      </p:pic>
      <p:pic>
        <p:nvPicPr>
          <p:cNvPr id="63" name="Google Shape;63;p13">
            <a:hlinkClick r:id="rId14"/>
          </p:cNvPr>
          <p:cNvPicPr preferRelativeResize="0"/>
          <p:nvPr/>
        </p:nvPicPr>
        <p:blipFill>
          <a:blip r:embed="rId15">
            <a:alphaModFix/>
          </a:blip>
          <a:stretch>
            <a:fillRect/>
          </a:stretch>
        </p:blipFill>
        <p:spPr>
          <a:xfrm>
            <a:off x="173998" y="1326041"/>
            <a:ext cx="705301" cy="707460"/>
          </a:xfrm>
          <a:prstGeom prst="rect">
            <a:avLst/>
          </a:prstGeom>
          <a:noFill/>
          <a:ln>
            <a:noFill/>
          </a:ln>
        </p:spPr>
      </p:pic>
      <p:pic>
        <p:nvPicPr>
          <p:cNvPr id="64" name="Google Shape;64;p13">
            <a:hlinkClick r:id="rId16"/>
          </p:cNvPr>
          <p:cNvPicPr preferRelativeResize="0"/>
          <p:nvPr/>
        </p:nvPicPr>
        <p:blipFill rotWithShape="1">
          <a:blip r:embed="rId17">
            <a:alphaModFix/>
          </a:blip>
          <a:srcRect b="0" l="0" r="-12296" t="-12296"/>
          <a:stretch/>
        </p:blipFill>
        <p:spPr>
          <a:xfrm>
            <a:off x="2105123" y="2832797"/>
            <a:ext cx="599475" cy="897612"/>
          </a:xfrm>
          <a:prstGeom prst="rect">
            <a:avLst/>
          </a:prstGeom>
          <a:noFill/>
          <a:ln>
            <a:noFill/>
          </a:ln>
        </p:spPr>
      </p:pic>
      <p:pic>
        <p:nvPicPr>
          <p:cNvPr id="65" name="Google Shape;65;p13">
            <a:hlinkClick r:id="rId18"/>
          </p:cNvPr>
          <p:cNvPicPr preferRelativeResize="0"/>
          <p:nvPr/>
        </p:nvPicPr>
        <p:blipFill>
          <a:blip r:embed="rId19">
            <a:alphaModFix/>
          </a:blip>
          <a:stretch>
            <a:fillRect/>
          </a:stretch>
        </p:blipFill>
        <p:spPr>
          <a:xfrm>
            <a:off x="6605025" y="1290246"/>
            <a:ext cx="801450" cy="726739"/>
          </a:xfrm>
          <a:prstGeom prst="rect">
            <a:avLst/>
          </a:prstGeom>
          <a:noFill/>
          <a:ln>
            <a:noFill/>
          </a:ln>
        </p:spPr>
      </p:pic>
      <p:pic>
        <p:nvPicPr>
          <p:cNvPr id="66" name="Google Shape;66;p13">
            <a:hlinkClick r:id="rId20"/>
          </p:cNvPr>
          <p:cNvPicPr preferRelativeResize="0"/>
          <p:nvPr/>
        </p:nvPicPr>
        <p:blipFill>
          <a:blip r:embed="rId21">
            <a:alphaModFix/>
          </a:blip>
          <a:stretch>
            <a:fillRect/>
          </a:stretch>
        </p:blipFill>
        <p:spPr>
          <a:xfrm>
            <a:off x="174011" y="2242753"/>
            <a:ext cx="1056426" cy="546150"/>
          </a:xfrm>
          <a:prstGeom prst="rect">
            <a:avLst/>
          </a:prstGeom>
          <a:noFill/>
          <a:ln>
            <a:noFill/>
          </a:ln>
        </p:spPr>
      </p:pic>
      <p:pic>
        <p:nvPicPr>
          <p:cNvPr id="67" name="Google Shape;67;p13">
            <a:hlinkClick r:id="rId22"/>
          </p:cNvPr>
          <p:cNvPicPr preferRelativeResize="0"/>
          <p:nvPr/>
        </p:nvPicPr>
        <p:blipFill>
          <a:blip r:embed="rId23">
            <a:alphaModFix/>
          </a:blip>
          <a:stretch>
            <a:fillRect/>
          </a:stretch>
        </p:blipFill>
        <p:spPr>
          <a:xfrm>
            <a:off x="1644239" y="4013938"/>
            <a:ext cx="913920" cy="462500"/>
          </a:xfrm>
          <a:prstGeom prst="rect">
            <a:avLst/>
          </a:prstGeom>
          <a:noFill/>
          <a:ln>
            <a:noFill/>
          </a:ln>
        </p:spPr>
      </p:pic>
      <p:pic>
        <p:nvPicPr>
          <p:cNvPr id="68" name="Google Shape;68;p13">
            <a:hlinkClick r:id="rId24"/>
          </p:cNvPr>
          <p:cNvPicPr preferRelativeResize="0"/>
          <p:nvPr/>
        </p:nvPicPr>
        <p:blipFill>
          <a:blip r:embed="rId25">
            <a:alphaModFix/>
          </a:blip>
          <a:stretch>
            <a:fillRect/>
          </a:stretch>
        </p:blipFill>
        <p:spPr>
          <a:xfrm>
            <a:off x="318850" y="3986433"/>
            <a:ext cx="983251" cy="568071"/>
          </a:xfrm>
          <a:prstGeom prst="rect">
            <a:avLst/>
          </a:prstGeom>
          <a:noFill/>
          <a:ln>
            <a:noFill/>
          </a:ln>
        </p:spPr>
      </p:pic>
      <p:pic>
        <p:nvPicPr>
          <p:cNvPr id="69" name="Google Shape;69;p13">
            <a:hlinkClick r:id="rId26"/>
          </p:cNvPr>
          <p:cNvPicPr preferRelativeResize="0"/>
          <p:nvPr/>
        </p:nvPicPr>
        <p:blipFill>
          <a:blip r:embed="rId27">
            <a:alphaModFix/>
          </a:blip>
          <a:stretch>
            <a:fillRect/>
          </a:stretch>
        </p:blipFill>
        <p:spPr>
          <a:xfrm>
            <a:off x="174001" y="424999"/>
            <a:ext cx="801450" cy="691812"/>
          </a:xfrm>
          <a:prstGeom prst="rect">
            <a:avLst/>
          </a:prstGeom>
          <a:noFill/>
          <a:ln>
            <a:noFill/>
          </a:ln>
        </p:spPr>
      </p:pic>
      <p:pic>
        <p:nvPicPr>
          <p:cNvPr id="70" name="Google Shape;70;p13">
            <a:hlinkClick r:id="rId28"/>
          </p:cNvPr>
          <p:cNvPicPr preferRelativeResize="0"/>
          <p:nvPr/>
        </p:nvPicPr>
        <p:blipFill>
          <a:blip r:embed="rId29">
            <a:alphaModFix/>
          </a:blip>
          <a:stretch>
            <a:fillRect/>
          </a:stretch>
        </p:blipFill>
        <p:spPr>
          <a:xfrm>
            <a:off x="6605017" y="235462"/>
            <a:ext cx="498658" cy="897600"/>
          </a:xfrm>
          <a:prstGeom prst="rect">
            <a:avLst/>
          </a:prstGeom>
          <a:noFill/>
          <a:ln>
            <a:noFill/>
          </a:ln>
        </p:spPr>
      </p:pic>
      <p:pic>
        <p:nvPicPr>
          <p:cNvPr id="71" name="Google Shape;71;p13">
            <a:hlinkClick r:id="rId30"/>
          </p:cNvPr>
          <p:cNvPicPr preferRelativeResize="0"/>
          <p:nvPr/>
        </p:nvPicPr>
        <p:blipFill>
          <a:blip r:embed="rId31">
            <a:alphaModFix/>
          </a:blip>
          <a:stretch>
            <a:fillRect/>
          </a:stretch>
        </p:blipFill>
        <p:spPr>
          <a:xfrm>
            <a:off x="7425275" y="277613"/>
            <a:ext cx="913925" cy="813268"/>
          </a:xfrm>
          <a:prstGeom prst="rect">
            <a:avLst/>
          </a:prstGeom>
          <a:noFill/>
          <a:ln>
            <a:noFill/>
          </a:ln>
        </p:spPr>
      </p:pic>
      <p:pic>
        <p:nvPicPr>
          <p:cNvPr id="72" name="Google Shape;72;p13">
            <a:hlinkClick r:id="rId32"/>
          </p:cNvPr>
          <p:cNvPicPr preferRelativeResize="0"/>
          <p:nvPr/>
        </p:nvPicPr>
        <p:blipFill>
          <a:blip r:embed="rId33">
            <a:alphaModFix/>
          </a:blip>
          <a:stretch>
            <a:fillRect/>
          </a:stretch>
        </p:blipFill>
        <p:spPr>
          <a:xfrm>
            <a:off x="6605027" y="2063151"/>
            <a:ext cx="498650" cy="740000"/>
          </a:xfrm>
          <a:prstGeom prst="rect">
            <a:avLst/>
          </a:prstGeom>
          <a:noFill/>
          <a:ln>
            <a:noFill/>
          </a:ln>
        </p:spPr>
      </p:pic>
      <p:pic>
        <p:nvPicPr>
          <p:cNvPr id="73" name="Google Shape;73;p13">
            <a:hlinkClick r:id="rId34"/>
          </p:cNvPr>
          <p:cNvPicPr preferRelativeResize="0"/>
          <p:nvPr/>
        </p:nvPicPr>
        <p:blipFill>
          <a:blip r:embed="rId35">
            <a:alphaModFix/>
          </a:blip>
          <a:stretch>
            <a:fillRect/>
          </a:stretch>
        </p:blipFill>
        <p:spPr>
          <a:xfrm>
            <a:off x="7521555" y="2135971"/>
            <a:ext cx="414095" cy="685600"/>
          </a:xfrm>
          <a:prstGeom prst="rect">
            <a:avLst/>
          </a:prstGeom>
          <a:noFill/>
          <a:ln>
            <a:noFill/>
          </a:ln>
        </p:spPr>
      </p:pic>
      <p:pic>
        <p:nvPicPr>
          <p:cNvPr id="74" name="Google Shape;74;p13">
            <a:hlinkClick r:id="rId36"/>
          </p:cNvPr>
          <p:cNvPicPr preferRelativeResize="0"/>
          <p:nvPr/>
        </p:nvPicPr>
        <p:blipFill>
          <a:blip r:embed="rId37">
            <a:alphaModFix/>
          </a:blip>
          <a:stretch>
            <a:fillRect/>
          </a:stretch>
        </p:blipFill>
        <p:spPr>
          <a:xfrm>
            <a:off x="6816250" y="3001736"/>
            <a:ext cx="705300" cy="857586"/>
          </a:xfrm>
          <a:prstGeom prst="rect">
            <a:avLst/>
          </a:prstGeom>
          <a:noFill/>
          <a:ln>
            <a:noFill/>
          </a:ln>
        </p:spPr>
      </p:pic>
      <p:pic>
        <p:nvPicPr>
          <p:cNvPr id="75" name="Google Shape;75;p13">
            <a:hlinkClick r:id="rId38"/>
          </p:cNvPr>
          <p:cNvPicPr preferRelativeResize="0"/>
          <p:nvPr/>
        </p:nvPicPr>
        <p:blipFill>
          <a:blip r:embed="rId39">
            <a:alphaModFix/>
          </a:blip>
          <a:stretch>
            <a:fillRect/>
          </a:stretch>
        </p:blipFill>
        <p:spPr>
          <a:xfrm>
            <a:off x="1107957" y="3067362"/>
            <a:ext cx="801450" cy="640612"/>
          </a:xfrm>
          <a:prstGeom prst="rect">
            <a:avLst/>
          </a:prstGeom>
          <a:noFill/>
          <a:ln>
            <a:noFill/>
          </a:ln>
        </p:spPr>
      </p:pic>
      <p:pic>
        <p:nvPicPr>
          <p:cNvPr descr="Kyra Leyi Cheung and friends discussing poetry on the Disney Channel." id="76" name="Google Shape;76;p13" title="Disney Channel - A Poem Is...">
            <a:hlinkClick r:id="rId40"/>
          </p:cNvPr>
          <p:cNvPicPr preferRelativeResize="0"/>
          <p:nvPr/>
        </p:nvPicPr>
        <p:blipFill>
          <a:blip r:embed="rId41">
            <a:alphaModFix/>
          </a:blip>
          <a:stretch>
            <a:fillRect/>
          </a:stretch>
        </p:blipFill>
        <p:spPr>
          <a:xfrm>
            <a:off x="4025875" y="818396"/>
            <a:ext cx="1323367" cy="992525"/>
          </a:xfrm>
          <a:prstGeom prst="rect">
            <a:avLst/>
          </a:prstGeom>
          <a:noFill/>
          <a:ln>
            <a:noFill/>
          </a:ln>
        </p:spPr>
      </p:pic>
      <p:pic>
        <p:nvPicPr>
          <p:cNvPr id="77" name="Google Shape;77;p13">
            <a:hlinkClick r:id="rId42"/>
          </p:cNvPr>
          <p:cNvPicPr preferRelativeResize="0"/>
          <p:nvPr/>
        </p:nvPicPr>
        <p:blipFill>
          <a:blip r:embed="rId43">
            <a:alphaModFix/>
          </a:blip>
          <a:stretch>
            <a:fillRect/>
          </a:stretch>
        </p:blipFill>
        <p:spPr>
          <a:xfrm>
            <a:off x="7582500" y="3997388"/>
            <a:ext cx="1056425" cy="546150"/>
          </a:xfrm>
          <a:prstGeom prst="rect">
            <a:avLst/>
          </a:prstGeom>
          <a:noFill/>
          <a:ln>
            <a:noFill/>
          </a:ln>
        </p:spPr>
      </p:pic>
      <p:pic>
        <p:nvPicPr>
          <p:cNvPr id="78" name="Google Shape;78;p13">
            <a:hlinkClick r:id="rId44"/>
          </p:cNvPr>
          <p:cNvPicPr preferRelativeResize="0"/>
          <p:nvPr/>
        </p:nvPicPr>
        <p:blipFill>
          <a:blip r:embed="rId45">
            <a:alphaModFix/>
          </a:blip>
          <a:stretch>
            <a:fillRect/>
          </a:stretch>
        </p:blipFill>
        <p:spPr>
          <a:xfrm>
            <a:off x="7582500" y="1267596"/>
            <a:ext cx="599475" cy="772051"/>
          </a:xfrm>
          <a:prstGeom prst="rect">
            <a:avLst/>
          </a:prstGeom>
          <a:noFill/>
          <a:ln>
            <a:noFill/>
          </a:ln>
        </p:spPr>
      </p:pic>
      <p:pic>
        <p:nvPicPr>
          <p:cNvPr id="79" name="Google Shape;79;p13">
            <a:hlinkClick r:id="rId46"/>
          </p:cNvPr>
          <p:cNvPicPr preferRelativeResize="0"/>
          <p:nvPr/>
        </p:nvPicPr>
        <p:blipFill>
          <a:blip r:embed="rId47">
            <a:alphaModFix/>
          </a:blip>
          <a:stretch>
            <a:fillRect/>
          </a:stretch>
        </p:blipFill>
        <p:spPr>
          <a:xfrm>
            <a:off x="6504202" y="3886030"/>
            <a:ext cx="599474" cy="768890"/>
          </a:xfrm>
          <a:prstGeom prst="rect">
            <a:avLst/>
          </a:prstGeom>
          <a:noFill/>
          <a:ln>
            <a:noFill/>
          </a:ln>
        </p:spPr>
      </p:pic>
      <p:pic>
        <p:nvPicPr>
          <p:cNvPr id="80" name="Google Shape;80;p13">
            <a:hlinkClick r:id="rId48"/>
          </p:cNvPr>
          <p:cNvPicPr preferRelativeResize="0"/>
          <p:nvPr/>
        </p:nvPicPr>
        <p:blipFill>
          <a:blip r:embed="rId49">
            <a:alphaModFix/>
          </a:blip>
          <a:stretch>
            <a:fillRect/>
          </a:stretch>
        </p:blipFill>
        <p:spPr>
          <a:xfrm flipH="1" rot="10800000">
            <a:off x="8109717" y="2084579"/>
            <a:ext cx="694700" cy="673375"/>
          </a:xfrm>
          <a:prstGeom prst="rect">
            <a:avLst/>
          </a:prstGeom>
          <a:noFill/>
          <a:ln>
            <a:noFill/>
          </a:ln>
        </p:spPr>
      </p:pic>
      <p:pic>
        <p:nvPicPr>
          <p:cNvPr id="81" name="Google Shape;81;p13"/>
          <p:cNvPicPr preferRelativeResize="0"/>
          <p:nvPr/>
        </p:nvPicPr>
        <p:blipFill>
          <a:blip r:embed="rId50">
            <a:alphaModFix/>
          </a:blip>
          <a:stretch>
            <a:fillRect/>
          </a:stretch>
        </p:blipFill>
        <p:spPr>
          <a:xfrm>
            <a:off x="2900288" y="3434096"/>
            <a:ext cx="3440987" cy="1622180"/>
          </a:xfrm>
          <a:prstGeom prst="rect">
            <a:avLst/>
          </a:prstGeom>
          <a:noFill/>
          <a:ln>
            <a:noFill/>
          </a:ln>
        </p:spPr>
      </p:pic>
      <p:pic>
        <p:nvPicPr>
          <p:cNvPr id="82" name="Google Shape;82;p13">
            <a:hlinkClick r:id="rId51"/>
          </p:cNvPr>
          <p:cNvPicPr preferRelativeResize="0"/>
          <p:nvPr/>
        </p:nvPicPr>
        <p:blipFill>
          <a:blip r:embed="rId52">
            <a:alphaModFix/>
          </a:blip>
          <a:stretch>
            <a:fillRect/>
          </a:stretch>
        </p:blipFill>
        <p:spPr>
          <a:xfrm>
            <a:off x="7789620" y="3112138"/>
            <a:ext cx="913926" cy="4639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4"/>
          <p:cNvPicPr preferRelativeResize="0"/>
          <p:nvPr/>
        </p:nvPicPr>
        <p:blipFill>
          <a:blip r:embed="rId3">
            <a:alphaModFix/>
          </a:blip>
          <a:stretch>
            <a:fillRect/>
          </a:stretch>
        </p:blipFill>
        <p:spPr>
          <a:xfrm>
            <a:off x="355043" y="0"/>
            <a:ext cx="8653183" cy="5143500"/>
          </a:xfrm>
          <a:prstGeom prst="rect">
            <a:avLst/>
          </a:prstGeom>
          <a:noFill/>
          <a:ln>
            <a:noFill/>
          </a:ln>
        </p:spPr>
      </p:pic>
      <p:pic>
        <p:nvPicPr>
          <p:cNvPr descr="Learn how to write Haiku poems.&#10;These poems need to be three lines. The first line is 5 syllables, the second, 7 syllables, and the last, 5 syllables again. &#10;&#10;Watch Ms. Drought model writing a &quot;What am I?&quot; animal Haiku poem, and the have a go at making one of your own!&#10;&#10;I hope you enjoy!" id="88" name="Google Shape;88;p14" title="Haiku Poems for Kids">
            <a:hlinkClick r:id="rId4"/>
          </p:cNvPr>
          <p:cNvPicPr preferRelativeResize="0"/>
          <p:nvPr/>
        </p:nvPicPr>
        <p:blipFill>
          <a:blip r:embed="rId5">
            <a:alphaModFix/>
          </a:blip>
          <a:stretch>
            <a:fillRect/>
          </a:stretch>
        </p:blipFill>
        <p:spPr>
          <a:xfrm>
            <a:off x="5788650" y="2391150"/>
            <a:ext cx="1570925" cy="1106975"/>
          </a:xfrm>
          <a:prstGeom prst="rect">
            <a:avLst/>
          </a:prstGeom>
          <a:noFill/>
          <a:ln>
            <a:noFill/>
          </a:ln>
        </p:spPr>
      </p:pic>
      <p:pic>
        <p:nvPicPr>
          <p:cNvPr descr="Asha's name means hope and she is full of it.  Her first TED experience was from the center front row of the first ever TEDxKids @SMU when she was nine.  She heckled Rives and made a friend -- he was the first spoken word poet she'd ever met.  When her school announced a slam poetry competition, she was inspired.  She watched a bunch of TED talks and wrote a poem about writers block.  After winning the McKinney ISD District wide competition, she was too young for the prize, a slot on a team headed to Brave New Voices: a national youth poetry competition, but she is tickled to be able to perform at TEDxKids this year.  Her hobbies beyond poetry are piano, cello, composing music, sketching, and bugging her sister Priya.  Asha is currently 7th grader at Imagine International Academy of North Texas.&#10;&#10;About TEDx:&#10;In the spirit of ideas worth spreading, TEDx is a program of local, self-organized events that bring people together to share a TED-like experience. At a TEDx event, TEDTalks video and live speakers combine to spark deep discussion and connection in a small group. These local, self-organized events are branded TEDx, where x = independently organized TED event. The TED Conference provides general guidance for the TEDx program, but individual TEDx events are self-organized.* (*Subject to certain rules and regulations)" id="89" name="Google Shape;89;p14" title="Asha Christensen at TEDxKids@SMU 2012">
            <a:hlinkClick r:id="rId6"/>
          </p:cNvPr>
          <p:cNvPicPr preferRelativeResize="0"/>
          <p:nvPr/>
        </p:nvPicPr>
        <p:blipFill>
          <a:blip r:embed="rId7">
            <a:alphaModFix/>
          </a:blip>
          <a:stretch>
            <a:fillRect/>
          </a:stretch>
        </p:blipFill>
        <p:spPr>
          <a:xfrm>
            <a:off x="1561852" y="3599677"/>
            <a:ext cx="1726800" cy="1295100"/>
          </a:xfrm>
          <a:prstGeom prst="rect">
            <a:avLst/>
          </a:prstGeom>
          <a:noFill/>
          <a:ln>
            <a:noFill/>
          </a:ln>
        </p:spPr>
      </p:pic>
      <p:pic>
        <p:nvPicPr>
          <p:cNvPr descr="Limericks are AWESOME! In this video for kids learn all about limericks and see why limericks are so much fun! Learn what makes a limerick a limerick, and find out who was the &quot;Father of Limericks&quot;.&#10;&#10;❤ Homeschool Pop? Join our team and get tattoos here: http://homeschoolpop.com&#10;&#10;☃ You are SO cool! Say hello below, we would love to hear from you!&#10;&#10;Thanks for watching this Homeschool Pop language arts video on limericks for kids!&#10;&#10;&#10;Thanks again and we hope to see you next video!!&#10;&#10;Homeschool Pop Team&#10;&#10;&#10;Limericks for Kids" id="90" name="Google Shape;90;p14" title="Limericks for Kids">
            <a:hlinkClick r:id="rId8"/>
          </p:cNvPr>
          <p:cNvPicPr preferRelativeResize="0"/>
          <p:nvPr/>
        </p:nvPicPr>
        <p:blipFill>
          <a:blip r:embed="rId9">
            <a:alphaModFix/>
          </a:blip>
          <a:stretch>
            <a:fillRect/>
          </a:stretch>
        </p:blipFill>
        <p:spPr>
          <a:xfrm>
            <a:off x="3681400" y="3599675"/>
            <a:ext cx="1726800" cy="1295100"/>
          </a:xfrm>
          <a:prstGeom prst="rect">
            <a:avLst/>
          </a:prstGeom>
          <a:noFill/>
          <a:ln>
            <a:noFill/>
          </a:ln>
        </p:spPr>
      </p:pic>
      <p:pic>
        <p:nvPicPr>
          <p:cNvPr id="91" name="Google Shape;91;p14" title="Cinquain Poetry">
            <a:hlinkClick r:id="rId10"/>
          </p:cNvPr>
          <p:cNvPicPr preferRelativeResize="0"/>
          <p:nvPr/>
        </p:nvPicPr>
        <p:blipFill>
          <a:blip r:embed="rId11">
            <a:alphaModFix/>
          </a:blip>
          <a:stretch>
            <a:fillRect/>
          </a:stretch>
        </p:blipFill>
        <p:spPr>
          <a:xfrm>
            <a:off x="3713875" y="2391150"/>
            <a:ext cx="1694324" cy="1106975"/>
          </a:xfrm>
          <a:prstGeom prst="rect">
            <a:avLst/>
          </a:prstGeom>
          <a:noFill/>
          <a:ln>
            <a:noFill/>
          </a:ln>
        </p:spPr>
      </p:pic>
      <p:pic>
        <p:nvPicPr>
          <p:cNvPr descr="While filming at the UN building for World Humanitarian Day we discovered this incredible monument to what was once the Berlin Wall. Inspired we wanted to take a moment to film this little poem.&#10;&#10;Subscribe to SoulPancake for new videos every weekday! http://bitly.com/SoulPancakeSubscribe&#10;&#10;Featuring the song:&#10; &quot;Water and Life&quot; by Young Oceans&#10;http://youngoceans.bandcamp.com&#10;&#10;Kid President created by Brad Montague and Robby Novak.&#10;&#10;Follow our adventures:&#10;http://twitter.com/iamkidpresident&#10;http://facebook.com/kidpresident&#10;&#10;This video would not exist without the support of Kristi Montague, Ryan Lash, Correy Stoner, Jacob Menache and the entire Soulpancake family. Brad would also like to thank his fourth grade teacher, Mrs. Debbie.&#10;&#10;Filmed with the cooperation of the UN OCHA. Thank you to Nicole, Thomas and David.&#10;&#10;We love to hear from you, SoulPancaker's! Leave us a comment, give us a thumbs up, and let us know what big questions YOU want answered!&#10;&#10;Follow us on FACEBOOK: http://facebook.com/soulpancake&#10;TWEET us at: http://twitter.com/soulpancake &#10;Visit our WEBSITE: http://soulpancake.com&#10;Buy our BOOK! http://book.soulpancake.com&#10;&#10;This video is made possible by sponsorship from our friends at the United Nations. The creative belongs to SoulPancake, so if this video induces any ugly crying, you can blame us.&#10;&#10;-~-~~-~~~-~~-~-&#10;How do students react when high school boys are treated like women in Congress?? CLICK HERE to find out!&#10;https://www.youtube.com/watch?v=Km0tiHY94sQ&#10;-~-~~-~~~-~~-~-" id="92" name="Google Shape;92;p14" title="A Tiny Poem to the World from Kid President">
            <a:hlinkClick r:id="rId12"/>
          </p:cNvPr>
          <p:cNvPicPr preferRelativeResize="0"/>
          <p:nvPr/>
        </p:nvPicPr>
        <p:blipFill>
          <a:blip r:embed="rId13">
            <a:alphaModFix/>
          </a:blip>
          <a:stretch>
            <a:fillRect/>
          </a:stretch>
        </p:blipFill>
        <p:spPr>
          <a:xfrm>
            <a:off x="5788650" y="1182650"/>
            <a:ext cx="1570925" cy="1106950"/>
          </a:xfrm>
          <a:prstGeom prst="rect">
            <a:avLst/>
          </a:prstGeom>
          <a:noFill/>
          <a:ln>
            <a:noFill/>
          </a:ln>
        </p:spPr>
      </p:pic>
      <p:pic>
        <p:nvPicPr>
          <p:cNvPr descr="This little DYNAMO is a must see, and she's from right here in Chicago! Meet 3-year-old Pe’Tehn Raighn-Kem from Bronzeville! Take a look of her performing “Hey, Black Child” on Windy City Live!&#10;&#10;Subscribe: https://bit.ly/2VSUX6H &#10;&#10;Facebook: https://bit.ly/2sslv1a&#10;&#10;Twitter: https://bit.ly/2CmuqWw&#10;&#10;Instagram: https://bit.ly/2QNVRgU&#10;&#10;Watch Windy City LIVE at 1pm CT on ABC 7 Chicago! https://abc7.ws/2QOaUHt" id="93" name="Google Shape;93;p14" title="3-year-old blows away audience with poem for Black History Month!">
            <a:hlinkClick r:id="rId14"/>
          </p:cNvPr>
          <p:cNvPicPr preferRelativeResize="0"/>
          <p:nvPr/>
        </p:nvPicPr>
        <p:blipFill>
          <a:blip r:embed="rId15">
            <a:alphaModFix/>
          </a:blip>
          <a:stretch>
            <a:fillRect/>
          </a:stretch>
        </p:blipFill>
        <p:spPr>
          <a:xfrm>
            <a:off x="1656850" y="1233725"/>
            <a:ext cx="1596100" cy="1106950"/>
          </a:xfrm>
          <a:prstGeom prst="rect">
            <a:avLst/>
          </a:prstGeom>
          <a:noFill/>
          <a:ln>
            <a:noFill/>
          </a:ln>
        </p:spPr>
      </p:pic>
      <p:pic>
        <p:nvPicPr>
          <p:cNvPr id="94" name="Google Shape;94;p14">
            <a:hlinkClick r:id="rId16"/>
          </p:cNvPr>
          <p:cNvPicPr preferRelativeResize="0"/>
          <p:nvPr/>
        </p:nvPicPr>
        <p:blipFill rotWithShape="1">
          <a:blip r:embed="rId17">
            <a:alphaModFix/>
          </a:blip>
          <a:srcRect b="10770" l="0" r="3540" t="0"/>
          <a:stretch/>
        </p:blipFill>
        <p:spPr>
          <a:xfrm>
            <a:off x="1631675" y="2442800"/>
            <a:ext cx="1656975" cy="1106975"/>
          </a:xfrm>
          <a:prstGeom prst="rect">
            <a:avLst/>
          </a:prstGeom>
          <a:noFill/>
          <a:ln>
            <a:noFill/>
          </a:ln>
        </p:spPr>
      </p:pic>
      <p:pic>
        <p:nvPicPr>
          <p:cNvPr descr="A video to publicise the release of the new collection of football poems by Paul Cookson with illustrations by Martin Chatterton. Cello by Liz Hanks. Published by Pan Macmillan, September 2020" id="95" name="Google Shape;95;p14" title="WeBelieveInFootball">
            <a:hlinkClick r:id="rId18"/>
          </p:cNvPr>
          <p:cNvPicPr preferRelativeResize="0"/>
          <p:nvPr/>
        </p:nvPicPr>
        <p:blipFill>
          <a:blip r:embed="rId19">
            <a:alphaModFix/>
          </a:blip>
          <a:stretch>
            <a:fillRect/>
          </a:stretch>
        </p:blipFill>
        <p:spPr>
          <a:xfrm>
            <a:off x="5800975" y="3599675"/>
            <a:ext cx="1596100" cy="133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