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-nocookie.com/embed/nckvb1HcUcA?playlist=nckvb1HcUcA&amp;autoplay=1&amp;iv_load_policy=3&amp;loop=1&amp;modestbranding=1&amp;start=" TargetMode="External"/><Relationship Id="rId42" Type="http://schemas.openxmlformats.org/officeDocument/2006/relationships/hyperlink" Target="https://www.youtube-nocookie.com/embed/_FNyTN8D03Y?playlist=_FNyTN8D03Y&amp;autoplay=1&amp;iv_load_policy=3&amp;loop=1&amp;modestbranding=1&amp;start=" TargetMode="External"/><Relationship Id="rId41" Type="http://schemas.openxmlformats.org/officeDocument/2006/relationships/image" Target="../media/image28.png"/><Relationship Id="rId44" Type="http://schemas.openxmlformats.org/officeDocument/2006/relationships/hyperlink" Target="https://www.youtube-nocookie.com/embed/vzj0AFr-UhI?playlist=vzj0AFr-UhI&amp;autoplay=1&amp;iv_load_policy=3&amp;loop=1&amp;modestbranding=1&amp;start=" TargetMode="External"/><Relationship Id="rId43" Type="http://schemas.openxmlformats.org/officeDocument/2006/relationships/image" Target="../media/image26.png"/><Relationship Id="rId46" Type="http://schemas.openxmlformats.org/officeDocument/2006/relationships/hyperlink" Target="https://www.youtube-nocookie.com/embed/13AvU2IiKi8?playlist=13AvU2IiKi8&amp;autoplay=1&amp;iv_load_policy=3&amp;loop=1&amp;modestbranding=1&amp;start=" TargetMode="External"/><Relationship Id="rId4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5.png"/><Relationship Id="rId9" Type="http://schemas.openxmlformats.org/officeDocument/2006/relationships/hyperlink" Target="https://www.youtube-nocookie.com/embed/QDF0GnlAWGs?playlist=QDF0GnlAWGs&amp;autoplay=1&amp;iv_load_policy=3&amp;loop=1&amp;modestbranding=1&amp;start=" TargetMode="External"/><Relationship Id="rId48" Type="http://schemas.openxmlformats.org/officeDocument/2006/relationships/hyperlink" Target="https://www.youtube-nocookie.com/embed/RbwOLLwpuog?playlist=RbwOLLwpuog&amp;autoplay=1&amp;iv_load_policy=3&amp;loop=1&amp;modestbranding=1&amp;start=" TargetMode="External"/><Relationship Id="rId47" Type="http://schemas.openxmlformats.org/officeDocument/2006/relationships/image" Target="../media/image22.png"/><Relationship Id="rId49" Type="http://schemas.openxmlformats.org/officeDocument/2006/relationships/image" Target="../media/image24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hyperlink" Target="https://www.youtube-nocookie.com/embed/pM2w3ce01PQ?playlist=pM2w3ce01PQ&amp;autoplay=1&amp;iv_load_policy=3&amp;loop=1&amp;modestbranding=1&amp;start=" TargetMode="External"/><Relationship Id="rId8" Type="http://schemas.openxmlformats.org/officeDocument/2006/relationships/image" Target="../media/image9.png"/><Relationship Id="rId31" Type="http://schemas.openxmlformats.org/officeDocument/2006/relationships/hyperlink" Target="https://www.youtube-nocookie.com/embed/H8I3CvFBCno?playlist=H8I3CvFBCno&amp;autoplay=1&amp;iv_load_policy=3&amp;loop=1&amp;modestbranding=1&amp;start=" TargetMode="External"/><Relationship Id="rId30" Type="http://schemas.openxmlformats.org/officeDocument/2006/relationships/image" Target="../media/image1.png"/><Relationship Id="rId33" Type="http://schemas.openxmlformats.org/officeDocument/2006/relationships/hyperlink" Target="https://www.youtube-nocookie.com/embed/Sfz-FZZcgws?playlist=Sfz-FZZcgws&amp;autoplay=1&amp;iv_load_policy=3&amp;loop=1&amp;modestbranding=1&amp;start=" TargetMode="External"/><Relationship Id="rId32" Type="http://schemas.openxmlformats.org/officeDocument/2006/relationships/image" Target="../media/image25.png"/><Relationship Id="rId35" Type="http://schemas.openxmlformats.org/officeDocument/2006/relationships/hyperlink" Target="https://www.youtube-nocookie.com/embed/7eYCGTg6okY?playlist=7eYCGTg6okY&amp;autoplay=1&amp;iv_load_policy=3&amp;loop=1&amp;modestbranding=1&amp;start=" TargetMode="External"/><Relationship Id="rId34" Type="http://schemas.openxmlformats.org/officeDocument/2006/relationships/image" Target="../media/image16.png"/><Relationship Id="rId37" Type="http://schemas.openxmlformats.org/officeDocument/2006/relationships/hyperlink" Target="https://www.youtube-nocookie.com/embed/B5SLvKJY0rE?playlist=B5SLvKJY0rE&amp;autoplay=1&amp;iv_load_policy=3&amp;loop=1&amp;modestbranding=1&amp;start=" TargetMode="External"/><Relationship Id="rId36" Type="http://schemas.openxmlformats.org/officeDocument/2006/relationships/image" Target="../media/image27.png"/><Relationship Id="rId39" Type="http://schemas.openxmlformats.org/officeDocument/2006/relationships/image" Target="../media/image20.png"/><Relationship Id="rId38" Type="http://schemas.openxmlformats.org/officeDocument/2006/relationships/image" Target="../media/image21.png"/><Relationship Id="rId20" Type="http://schemas.openxmlformats.org/officeDocument/2006/relationships/image" Target="../media/image12.png"/><Relationship Id="rId22" Type="http://schemas.openxmlformats.org/officeDocument/2006/relationships/image" Target="../media/image15.png"/><Relationship Id="rId21" Type="http://schemas.openxmlformats.org/officeDocument/2006/relationships/hyperlink" Target="https://www.youtube-nocookie.com/embed/09NoAUJ2-fQ?playlist=09NoAUJ2-fQ&amp;autoplay=1&amp;iv_load_policy=3&amp;loop=1&amp;modestbranding=1&amp;start=" TargetMode="External"/><Relationship Id="rId24" Type="http://schemas.openxmlformats.org/officeDocument/2006/relationships/image" Target="../media/image2.png"/><Relationship Id="rId23" Type="http://schemas.openxmlformats.org/officeDocument/2006/relationships/hyperlink" Target="https://www.youtube-nocookie.com/embed/LpHgqtfcDbg?playlist=LpHgqtfcDbg&amp;autoplay=1&amp;iv_load_policy=3&amp;loop=1&amp;modestbranding=1&amp;start=" TargetMode="External"/><Relationship Id="rId26" Type="http://schemas.openxmlformats.org/officeDocument/2006/relationships/image" Target="../media/image3.png"/><Relationship Id="rId25" Type="http://schemas.openxmlformats.org/officeDocument/2006/relationships/hyperlink" Target="https://www.youtube-nocookie.com/embed/B5GdDxSWA2A?playlist=B5GdDxSWA2A&amp;autoplay=1&amp;iv_load_policy=3&amp;loop=1&amp;modestbranding=1&amp;start=" TargetMode="External"/><Relationship Id="rId28" Type="http://schemas.openxmlformats.org/officeDocument/2006/relationships/image" Target="../media/image7.png"/><Relationship Id="rId27" Type="http://schemas.openxmlformats.org/officeDocument/2006/relationships/hyperlink" Target="https://www.youtube-nocookie.com/embed/PmFuUynfHWg?playlist=PmFuUynfHWg&amp;autoplay=1&amp;iv_load_policy=3&amp;loop=1&amp;modestbranding=1&amp;start=" TargetMode="External"/><Relationship Id="rId29" Type="http://schemas.openxmlformats.org/officeDocument/2006/relationships/hyperlink" Target="https://www.youtube-nocookie.com/embed/lBtsYYwsSt4?playlist=lBtsYYwsSt4&amp;autoplay=1&amp;iv_load_policy=3&amp;loop=1&amp;modestbranding=1&amp;start=" TargetMode="External"/><Relationship Id="rId51" Type="http://schemas.openxmlformats.org/officeDocument/2006/relationships/image" Target="../media/image29.png"/><Relationship Id="rId50" Type="http://schemas.openxmlformats.org/officeDocument/2006/relationships/image" Target="../media/image18.png"/><Relationship Id="rId11" Type="http://schemas.openxmlformats.org/officeDocument/2006/relationships/hyperlink" Target="https://www.youtube-nocookie.com/embed/zY9SBb8e4pA?playlist=zY9SBb8e4pA&amp;autoplay=1&amp;iv_load_policy=3&amp;loop=1&amp;modestbranding=1&amp;start=" TargetMode="External"/><Relationship Id="rId10" Type="http://schemas.openxmlformats.org/officeDocument/2006/relationships/image" Target="../media/image11.png"/><Relationship Id="rId13" Type="http://schemas.openxmlformats.org/officeDocument/2006/relationships/hyperlink" Target="https://www.youtube-nocookie.com/embed/avnAS6klIyg?playlist=avnAS6klIyg&amp;autoplay=1&amp;iv_load_policy=3&amp;loop=1&amp;modestbranding=1&amp;start=" TargetMode="External"/><Relationship Id="rId12" Type="http://schemas.openxmlformats.org/officeDocument/2006/relationships/image" Target="../media/image17.png"/><Relationship Id="rId15" Type="http://schemas.openxmlformats.org/officeDocument/2006/relationships/hyperlink" Target="https://www.youtube-nocookie.com/embed/9_8CPCJPYgQ?playlist=9_8CPCJPYgQ&amp;autoplay=1&amp;iv_load_policy=3&amp;loop=1&amp;modestbranding=1&amp;start=" TargetMode="External"/><Relationship Id="rId14" Type="http://schemas.openxmlformats.org/officeDocument/2006/relationships/image" Target="../media/image6.png"/><Relationship Id="rId17" Type="http://schemas.openxmlformats.org/officeDocument/2006/relationships/hyperlink" Target="https://www.youtube-nocookie.com/embed/bNH9iUt-Mx0?playlist=bNH9iUt-Mx0&amp;autoplay=1&amp;iv_load_policy=3&amp;loop=1&amp;modestbranding=1&amp;start=" TargetMode="External"/><Relationship Id="rId16" Type="http://schemas.openxmlformats.org/officeDocument/2006/relationships/image" Target="../media/image4.png"/><Relationship Id="rId19" Type="http://schemas.openxmlformats.org/officeDocument/2006/relationships/hyperlink" Target="https://www.youtube-nocookie.com/embed/9lN3m2D-MqA?playlist=9lN3m2D-MqA&amp;autoplay=1&amp;iv_load_policy=3&amp;loop=1&amp;modestbranding=1&amp;start=" TargetMode="External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5228493" y="1811482"/>
            <a:ext cx="4446556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5228493" y="3893661"/>
            <a:ext cx="4446556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5228493" y="5387829"/>
            <a:ext cx="4446556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40975" y="1633783"/>
            <a:ext cx="3813810" cy="145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24441" l="0" r="0" t="15710"/>
          <a:stretch/>
        </p:blipFill>
        <p:spPr>
          <a:xfrm>
            <a:off x="0" y="0"/>
            <a:ext cx="10058400" cy="145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70082" y="3895949"/>
            <a:ext cx="1318779" cy="3205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16636" r="16280" t="0"/>
          <a:stretch/>
        </p:blipFill>
        <p:spPr>
          <a:xfrm>
            <a:off x="5216500" y="1002550"/>
            <a:ext cx="515050" cy="105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15449" y="2870229"/>
            <a:ext cx="1005600" cy="114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24275" y="1078400"/>
            <a:ext cx="515050" cy="7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92200" y="4660736"/>
            <a:ext cx="885875" cy="881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399622" y="995222"/>
            <a:ext cx="592200" cy="890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769899" y="1037236"/>
            <a:ext cx="592200" cy="89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444496" y="2874368"/>
            <a:ext cx="1005600" cy="1145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033448" y="1189506"/>
            <a:ext cx="671100" cy="730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26690" r="26606" t="0"/>
          <a:stretch/>
        </p:blipFill>
        <p:spPr>
          <a:xfrm>
            <a:off x="5101572" y="2497790"/>
            <a:ext cx="1005600" cy="155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884389" y="2825354"/>
            <a:ext cx="1005600" cy="114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673825" y="2892504"/>
            <a:ext cx="1005600" cy="114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94074" y="4751216"/>
            <a:ext cx="671100" cy="767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926171" y="4660730"/>
            <a:ext cx="885875" cy="88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446174" y="1113225"/>
            <a:ext cx="515050" cy="77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9063975" y="1071757"/>
            <a:ext cx="592200" cy="88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868454" y="4536509"/>
            <a:ext cx="671100" cy="100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408177" y="996138"/>
            <a:ext cx="592200" cy="889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41">
            <a:alphaModFix/>
          </a:blip>
          <a:srcRect b="12087" l="0" r="0" t="0"/>
          <a:stretch/>
        </p:blipFill>
        <p:spPr>
          <a:xfrm>
            <a:off x="26625" y="4200001"/>
            <a:ext cx="3646175" cy="369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3672790" y="1790648"/>
            <a:ext cx="4446556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3575413" y="3907903"/>
            <a:ext cx="4446557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921577" y="4627598"/>
            <a:ext cx="885875" cy="88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b="25082" l="7075" r="9095" t="55616"/>
          <a:stretch/>
        </p:blipFill>
        <p:spPr>
          <a:xfrm>
            <a:off x="3645276" y="5397387"/>
            <a:ext cx="4446556" cy="9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3743700" y="1039613"/>
            <a:ext cx="592200" cy="889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561524" y="4694625"/>
            <a:ext cx="515050" cy="77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758049" y="4672365"/>
            <a:ext cx="592200" cy="881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207665" y="6867773"/>
            <a:ext cx="5304504" cy="88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1">
            <a:alphaModFix/>
          </a:blip>
          <a:srcRect b="12978" l="13811" r="17165" t="13193"/>
          <a:stretch/>
        </p:blipFill>
        <p:spPr>
          <a:xfrm rot="-1189776">
            <a:off x="2907005" y="6202493"/>
            <a:ext cx="1107118" cy="117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1">
            <a:alphaModFix/>
          </a:blip>
          <a:srcRect b="12978" l="13811" r="17165" t="13193"/>
          <a:stretch/>
        </p:blipFill>
        <p:spPr>
          <a:xfrm rot="-420314">
            <a:off x="2001591" y="6444632"/>
            <a:ext cx="1116200" cy="1190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