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9.png"/><Relationship Id="rId20" Type="http://schemas.openxmlformats.org/officeDocument/2006/relationships/image" Target="../media/image10.png"/><Relationship Id="rId42" Type="http://schemas.openxmlformats.org/officeDocument/2006/relationships/image" Target="../media/image19.png"/><Relationship Id="rId41" Type="http://schemas.openxmlformats.org/officeDocument/2006/relationships/hyperlink" Target="https://safeyoutube.net/w/vGPD" TargetMode="External"/><Relationship Id="rId22" Type="http://schemas.openxmlformats.org/officeDocument/2006/relationships/image" Target="../media/image7.png"/><Relationship Id="rId44" Type="http://schemas.openxmlformats.org/officeDocument/2006/relationships/image" Target="../media/image21.png"/><Relationship Id="rId21" Type="http://schemas.openxmlformats.org/officeDocument/2006/relationships/hyperlink" Target="https://safeyoutube.net/w/gWFJ" TargetMode="External"/><Relationship Id="rId43" Type="http://schemas.openxmlformats.org/officeDocument/2006/relationships/image" Target="../media/image18.png"/><Relationship Id="rId24" Type="http://schemas.openxmlformats.org/officeDocument/2006/relationships/image" Target="../media/image16.png"/><Relationship Id="rId23" Type="http://schemas.openxmlformats.org/officeDocument/2006/relationships/hyperlink" Target="https://safeyoutube.net/w/My5K" TargetMode="External"/><Relationship Id="rId45" Type="http://schemas.openxmlformats.org/officeDocument/2006/relationships/image" Target="../media/image20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safeyoutube.net/w/BAMK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safeyoutube.net/w/9DVN" TargetMode="External"/><Relationship Id="rId26" Type="http://schemas.openxmlformats.org/officeDocument/2006/relationships/image" Target="../media/image17.jpg"/><Relationship Id="rId25" Type="http://schemas.openxmlformats.org/officeDocument/2006/relationships/hyperlink" Target="https://safeyoutube.net/w/CO4M" TargetMode="External"/><Relationship Id="rId28" Type="http://schemas.openxmlformats.org/officeDocument/2006/relationships/image" Target="../media/image4.png"/><Relationship Id="rId27" Type="http://schemas.openxmlformats.org/officeDocument/2006/relationships/hyperlink" Target="https://safeyoutube.net/w/SuXI" TargetMode="External"/><Relationship Id="rId5" Type="http://schemas.openxmlformats.org/officeDocument/2006/relationships/hyperlink" Target="https://safeyoutube.net/w/r94K" TargetMode="External"/><Relationship Id="rId6" Type="http://schemas.openxmlformats.org/officeDocument/2006/relationships/image" Target="../media/image8.png"/><Relationship Id="rId29" Type="http://schemas.openxmlformats.org/officeDocument/2006/relationships/hyperlink" Target="https://safeyoutube.net/w/uTYI" TargetMode="External"/><Relationship Id="rId7" Type="http://schemas.openxmlformats.org/officeDocument/2006/relationships/hyperlink" Target="https://safeyoutube.net/w/W5DJ" TargetMode="External"/><Relationship Id="rId8" Type="http://schemas.openxmlformats.org/officeDocument/2006/relationships/image" Target="../media/image23.jpg"/><Relationship Id="rId31" Type="http://schemas.openxmlformats.org/officeDocument/2006/relationships/hyperlink" Target="https://safeyoutube.net/w/0WLN" TargetMode="External"/><Relationship Id="rId30" Type="http://schemas.openxmlformats.org/officeDocument/2006/relationships/image" Target="../media/image13.png"/><Relationship Id="rId11" Type="http://schemas.openxmlformats.org/officeDocument/2006/relationships/hyperlink" Target="http://www.viewpure.com/PmGbHSGJQeY?start=0&amp;end=0" TargetMode="External"/><Relationship Id="rId33" Type="http://schemas.openxmlformats.org/officeDocument/2006/relationships/hyperlink" Target="https://safeyoutube.net/w/3JhJ" TargetMode="External"/><Relationship Id="rId10" Type="http://schemas.openxmlformats.org/officeDocument/2006/relationships/image" Target="../media/image15.png"/><Relationship Id="rId32" Type="http://schemas.openxmlformats.org/officeDocument/2006/relationships/image" Target="../media/image12.png"/><Relationship Id="rId13" Type="http://schemas.openxmlformats.org/officeDocument/2006/relationships/hyperlink" Target="https://safeyoutube.net/w/GQZG" TargetMode="External"/><Relationship Id="rId35" Type="http://schemas.openxmlformats.org/officeDocument/2006/relationships/hyperlink" Target="https://safeyoutube.net/w/QkKL" TargetMode="External"/><Relationship Id="rId12" Type="http://schemas.openxmlformats.org/officeDocument/2006/relationships/image" Target="../media/image6.jpg"/><Relationship Id="rId34" Type="http://schemas.openxmlformats.org/officeDocument/2006/relationships/image" Target="../media/image11.png"/><Relationship Id="rId15" Type="http://schemas.openxmlformats.org/officeDocument/2006/relationships/hyperlink" Target="https://safeyoutube.net/w/jgqQ" TargetMode="External"/><Relationship Id="rId37" Type="http://schemas.openxmlformats.org/officeDocument/2006/relationships/hyperlink" Target="https://safeyoutube.net/w/FvnK" TargetMode="External"/><Relationship Id="rId14" Type="http://schemas.openxmlformats.org/officeDocument/2006/relationships/image" Target="../media/image2.png"/><Relationship Id="rId36" Type="http://schemas.openxmlformats.org/officeDocument/2006/relationships/image" Target="../media/image1.png"/><Relationship Id="rId17" Type="http://schemas.openxmlformats.org/officeDocument/2006/relationships/hyperlink" Target="https://safeyoutube.net/w/nxtO" TargetMode="External"/><Relationship Id="rId39" Type="http://schemas.openxmlformats.org/officeDocument/2006/relationships/hyperlink" Target="https://safeyoutube.net/w/1U0K" TargetMode="External"/><Relationship Id="rId16" Type="http://schemas.openxmlformats.org/officeDocument/2006/relationships/image" Target="../media/image5.jpg"/><Relationship Id="rId38" Type="http://schemas.openxmlformats.org/officeDocument/2006/relationships/image" Target="../media/image22.png"/><Relationship Id="rId19" Type="http://schemas.openxmlformats.org/officeDocument/2006/relationships/hyperlink" Target="https://safeyoutube.net/w/uSUL" TargetMode="External"/><Relationship Id="rId1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C4C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8888" y="3751288"/>
            <a:ext cx="844075" cy="10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6738" y="386563"/>
            <a:ext cx="1165475" cy="936950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72512" y="934826"/>
            <a:ext cx="993324" cy="1114784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92688" y="3229678"/>
            <a:ext cx="1107338" cy="968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54561" y="2166122"/>
            <a:ext cx="912751" cy="89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212149" y="3399588"/>
            <a:ext cx="993325" cy="81148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871250" y="1674095"/>
            <a:ext cx="844075" cy="108673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336979" y="3195888"/>
            <a:ext cx="934609" cy="10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95950" y="2169364"/>
            <a:ext cx="912750" cy="926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921400" y="3140426"/>
            <a:ext cx="928523" cy="1055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055125" y="3206825"/>
            <a:ext cx="1053289" cy="10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95951" y="3771503"/>
            <a:ext cx="993324" cy="100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21753" r="21832" t="0"/>
          <a:stretch/>
        </p:blipFill>
        <p:spPr>
          <a:xfrm>
            <a:off x="2148163" y="1105484"/>
            <a:ext cx="844074" cy="944116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987999" y="1756577"/>
            <a:ext cx="702943" cy="1004250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069363" y="370925"/>
            <a:ext cx="912750" cy="96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310850" y="3186625"/>
            <a:ext cx="702950" cy="104465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385375" y="439441"/>
            <a:ext cx="1107325" cy="96891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" name="Google Shape;71;p13"/>
          <p:cNvSpPr txBox="1"/>
          <p:nvPr/>
        </p:nvSpPr>
        <p:spPr>
          <a:xfrm>
            <a:off x="4653350" y="4675600"/>
            <a:ext cx="4385100" cy="382500"/>
          </a:xfrm>
          <a:prstGeom prst="rect">
            <a:avLst/>
          </a:prstGeom>
          <a:solidFill>
            <a:srgbClr val="D9D9D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Architects Daughter"/>
                <a:ea typeface="Architects Daughter"/>
                <a:cs typeface="Architects Daughter"/>
                <a:sym typeface="Architects Daughter"/>
              </a:rPr>
              <a:t>Click on any book to listen to the story</a:t>
            </a:r>
            <a:endParaRPr sz="17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2" name="Google Shape;7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099850" y="300896"/>
            <a:ext cx="938599" cy="100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963625" y="1678023"/>
            <a:ext cx="844075" cy="1082802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941521" y="1928354"/>
            <a:ext cx="1165475" cy="831674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276450" y="1339163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276450" y="2760025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274350" y="4211075"/>
            <a:ext cx="68696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0" y="3079825"/>
            <a:ext cx="223720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0" y="4791275"/>
            <a:ext cx="223720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148175" y="2049600"/>
            <a:ext cx="2237200" cy="125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3"/>
          <p:cNvGrpSpPr/>
          <p:nvPr/>
        </p:nvGrpSpPr>
        <p:grpSpPr>
          <a:xfrm rot="-819746">
            <a:off x="82041" y="256956"/>
            <a:ext cx="3537911" cy="858721"/>
            <a:chOff x="5825625" y="122763"/>
            <a:chExt cx="3537926" cy="858725"/>
          </a:xfrm>
        </p:grpSpPr>
        <p:pic>
          <p:nvPicPr>
            <p:cNvPr id="82" name="Google Shape;82;p13"/>
            <p:cNvPicPr preferRelativeResize="0"/>
            <p:nvPr/>
          </p:nvPicPr>
          <p:blipFill rotWithShape="1">
            <a:blip r:embed="rId44">
              <a:alphaModFix/>
            </a:blip>
            <a:srcRect b="5624" l="0" r="0" t="0"/>
            <a:stretch/>
          </p:blipFill>
          <p:spPr>
            <a:xfrm>
              <a:off x="5825625" y="122763"/>
              <a:ext cx="3240874" cy="85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>
            <a:blip r:embed="rId45">
              <a:alphaModFix/>
            </a:blip>
            <a:stretch>
              <a:fillRect/>
            </a:stretch>
          </p:blipFill>
          <p:spPr>
            <a:xfrm rot="-650742">
              <a:off x="5965677" y="352289"/>
              <a:ext cx="1700645" cy="399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/>
            <p:cNvPicPr preferRelativeResize="0"/>
            <p:nvPr/>
          </p:nvPicPr>
          <p:blipFill>
            <a:blip r:embed="rId45">
              <a:alphaModFix/>
            </a:blip>
            <a:stretch>
              <a:fillRect/>
            </a:stretch>
          </p:blipFill>
          <p:spPr>
            <a:xfrm rot="454768">
              <a:off x="7229601" y="341092"/>
              <a:ext cx="2099916" cy="4935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