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7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05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2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8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51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9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0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63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2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E92AF-687A-4F1B-AFF9-98B606F335EA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3FB8E-9EAC-4414-8E75-749EEE21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3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08682" y="286736"/>
            <a:ext cx="662553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Volunteer Certification for PMK Field Day </a:t>
            </a:r>
            <a:endParaRPr lang="en-US" sz="1600" b="1" dirty="0">
              <a:effectLst/>
              <a:latin typeface="Bradley Hand ITC" panose="03070402050302030203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8" b="97090" l="9927" r="90073">
                        <a14:foregroundMark x1="15981" y1="38095" x2="15981" y2="38095"/>
                        <a14:foregroundMark x1="20097" y1="36508" x2="20097" y2="36508"/>
                        <a14:foregroundMark x1="18644" y1="30688" x2="18644" y2="30688"/>
                        <a14:foregroundMark x1="19128" y1="31746" x2="19128" y2="31746"/>
                        <a14:foregroundMark x1="13317" y1="35979" x2="13317" y2="35979"/>
                        <a14:foregroundMark x1="12833" y1="37037" x2="13317" y2="38889"/>
                        <a14:foregroundMark x1="15496" y1="34656" x2="15496" y2="34656"/>
                        <a14:foregroundMark x1="18160" y1="40476" x2="18160" y2="40476"/>
                        <a14:foregroundMark x1="69492" y1="69312" x2="69492" y2="69312"/>
                        <a14:foregroundMark x1="72155" y1="71693" x2="72155" y2="71693"/>
                        <a14:foregroundMark x1="45036" y1="41534" x2="45036" y2="41534"/>
                        <a14:foregroundMark x1="48668" y1="40476" x2="48668" y2="40476"/>
                        <a14:foregroundMark x1="64649" y1="42857" x2="64649" y2="42857"/>
                        <a14:foregroundMark x1="61017" y1="42857" x2="61017" y2="4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6" y="150126"/>
            <a:ext cx="1760561" cy="1611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8" b="98945" l="1942" r="93932">
                        <a14:foregroundMark x1="31068" y1="12665" x2="31068" y2="12665"/>
                        <a14:foregroundMark x1="35194" y1="17150" x2="35194" y2="17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104" y="150126"/>
            <a:ext cx="1751462" cy="1611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0376" y="1869743"/>
            <a:ext cx="114257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_____________________________________________</a:t>
            </a:r>
            <a:r>
              <a:rPr lang="en-US" sz="2400" b="1" dirty="0">
                <a:latin typeface="Bradley Hand ITC" panose="03070402050302030203" pitchFamily="66" charset="0"/>
              </a:rPr>
              <a:t>has volunteered for the PMK 2019 Passport to the World Field Day.</a:t>
            </a:r>
          </a:p>
          <a:p>
            <a:endParaRPr lang="en-US" sz="2400" b="1" dirty="0">
              <a:latin typeface="Bradley Hand ITC" panose="03070402050302030203" pitchFamily="66" charset="0"/>
            </a:endParaRPr>
          </a:p>
          <a:p>
            <a:r>
              <a:rPr lang="en-US" sz="2400" b="1" dirty="0">
                <a:latin typeface="Bradley Hand ITC" panose="03070402050302030203" pitchFamily="66" charset="0"/>
              </a:rPr>
              <a:t>They have earned __________________ volunteer hours.  </a:t>
            </a:r>
          </a:p>
          <a:p>
            <a:r>
              <a:rPr lang="en-US" sz="2400" b="1" dirty="0">
                <a:latin typeface="Bradley Hand ITC" panose="03070402050302030203" pitchFamily="66" charset="0"/>
              </a:rPr>
              <a:t>Thank you so much for your support.</a:t>
            </a:r>
          </a:p>
          <a:p>
            <a:r>
              <a:rPr lang="en-US" sz="2400" b="1" dirty="0">
                <a:latin typeface="Bradley Hand ITC" panose="03070402050302030203" pitchFamily="66" charset="0"/>
              </a:rPr>
              <a:t>PMK PE </a:t>
            </a:r>
          </a:p>
          <a:p>
            <a:r>
              <a:rPr lang="en-US" sz="2400" b="1" dirty="0">
                <a:latin typeface="Bradley Hand ITC" panose="03070402050302030203" pitchFamily="66" charset="0"/>
              </a:rPr>
              <a:t>Linda  Thompson</a:t>
            </a:r>
          </a:p>
          <a:p>
            <a:endParaRPr lang="en-US" sz="2400" b="1" dirty="0">
              <a:latin typeface="Bradley Hand ITC" panose="03070402050302030203" pitchFamily="66" charset="0"/>
            </a:endParaRPr>
          </a:p>
          <a:p>
            <a:endParaRPr lang="en-US" sz="2400" b="1" dirty="0">
              <a:latin typeface="Bradley Hand ITC" panose="03070402050302030203" pitchFamily="66" charset="0"/>
            </a:endParaRPr>
          </a:p>
          <a:p>
            <a:r>
              <a:rPr lang="en-US" sz="2400" b="1" dirty="0">
                <a:latin typeface="Bradley Hand ITC" panose="03070402050302030203" pitchFamily="66" charset="0"/>
              </a:rPr>
              <a:t>Stephen Shockley </a:t>
            </a:r>
          </a:p>
        </p:txBody>
      </p:sp>
    </p:spTree>
    <p:extLst>
      <p:ext uri="{BB962C8B-B14F-4D97-AF65-F5344CB8AC3E}">
        <p14:creationId xmlns:p14="http://schemas.microsoft.com/office/powerpoint/2010/main" val="205041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8" b="97090" l="9927" r="90073">
                        <a14:foregroundMark x1="15981" y1="38095" x2="15981" y2="38095"/>
                        <a14:foregroundMark x1="20097" y1="36508" x2="20097" y2="36508"/>
                        <a14:foregroundMark x1="18644" y1="30688" x2="18644" y2="30688"/>
                        <a14:foregroundMark x1="19128" y1="31746" x2="19128" y2="31746"/>
                        <a14:foregroundMark x1="13317" y1="35979" x2="13317" y2="35979"/>
                        <a14:foregroundMark x1="12833" y1="37037" x2="13317" y2="38889"/>
                        <a14:foregroundMark x1="15496" y1="34656" x2="15496" y2="34656"/>
                        <a14:foregroundMark x1="18160" y1="40476" x2="18160" y2="40476"/>
                        <a14:foregroundMark x1="69492" y1="69312" x2="69492" y2="69312"/>
                        <a14:foregroundMark x1="72155" y1="71693" x2="72155" y2="71693"/>
                        <a14:foregroundMark x1="45036" y1="41534" x2="45036" y2="41534"/>
                        <a14:foregroundMark x1="48668" y1="40476" x2="48668" y2="40476"/>
                        <a14:foregroundMark x1="64649" y1="42857" x2="64649" y2="42857"/>
                        <a14:foregroundMark x1="61017" y1="42857" x2="61017" y2="4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94" y="1378424"/>
            <a:ext cx="2577729" cy="2359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8" b="98945" l="1942" r="93932">
                        <a14:foregroundMark x1="31068" y1="12665" x2="31068" y2="12665"/>
                        <a14:foregroundMark x1="35194" y1="17150" x2="35194" y2="17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613" y="642218"/>
            <a:ext cx="39243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70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41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Bradley Hand ITC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LCPS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Thompson</dc:creator>
  <cp:lastModifiedBy>Linda Thompson</cp:lastModifiedBy>
  <cp:revision>6</cp:revision>
  <dcterms:created xsi:type="dcterms:W3CDTF">2017-04-20T13:25:09Z</dcterms:created>
  <dcterms:modified xsi:type="dcterms:W3CDTF">2019-06-03T13:49:46Z</dcterms:modified>
</cp:coreProperties>
</file>