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implykinder.com/virtual-field-trips-for-kindergarteners/" TargetMode="External"/><Relationship Id="rId3" Type="http://schemas.openxmlformats.org/officeDocument/2006/relationships/hyperlink" Target="https://stock.adobe.com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n.it/3oso2L9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implykinder.com/virtual-field-trips-for-kindergarteners/" TargetMode="External"/><Relationship Id="rId3" Type="http://schemas.openxmlformats.org/officeDocument/2006/relationships/hyperlink" Target="https://pngtree.com/freebackground/cartoon-zoo-cute-green-poster-background_1081776.html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2af1998a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d2af1998a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 to our Pets Study Virtual Library!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https://www.simplykinder.com/virtual-field-trips-for-kindergarteners/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https://stock.adobe.com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207f21c9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c207f21c9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 to the Veterinarian Office!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Strong Office Background from 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https://pin.it/3oso2L9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Pets Galore!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Pet Poster links to YouTube playlist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bd2a874b08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bd2a874b08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Cookies week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4630f2d65f2c9e7b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4630f2d65f2c9e7b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Play the Safe Game poster is linked to a video about kids and dog safety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Whistle for Willie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Puppy Please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Dog a Doughnut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bde8d640c8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bde8d640c8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Stella’s and Kora Lee’s hero dog collection slide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Super Dog is a YouTube playlist link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Storm Dogs of the Drowned City is an audible collection of a chapter book, no pictures from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 photo by Rustina DT Sharpe, 2019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be9b052416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be9b052416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dog-gone good variety of videos and games!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bd2a874b08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bd2a874b08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a zoo animal be a pet?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https://www.simplykinder.com/virtual-field-trips-for-kindergarteners/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https://pngtree.com/freebackground/cartoon-zoo-cute-green-poster-background_1081776.html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c207f21c9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c207f21c9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Disclaimer Slide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Conscious Discipline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c207f21c97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c207f21c97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DEAR TEACHERS: This slide is for you to add a photo of </a:t>
            </a:r>
            <a:r>
              <a:rPr lang="en"/>
              <a:t>you</a:t>
            </a:r>
            <a:r>
              <a:rPr lang="en"/>
              <a:t> and your pets.  If you are unable to do so, please email to me. Thanks!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0.jpg"/><Relationship Id="rId42" Type="http://schemas.openxmlformats.org/officeDocument/2006/relationships/image" Target="../media/image17.jpg"/><Relationship Id="rId41" Type="http://schemas.openxmlformats.org/officeDocument/2006/relationships/hyperlink" Target="https://youtu.be/GU4rmVkQtUc" TargetMode="External"/><Relationship Id="rId44" Type="http://schemas.openxmlformats.org/officeDocument/2006/relationships/image" Target="../media/image14.jpg"/><Relationship Id="rId43" Type="http://schemas.openxmlformats.org/officeDocument/2006/relationships/hyperlink" Target="https://youtu.be/fkBeCS4N8K0" TargetMode="External"/><Relationship Id="rId46" Type="http://schemas.openxmlformats.org/officeDocument/2006/relationships/image" Target="../media/image22.png"/><Relationship Id="rId45" Type="http://schemas.openxmlformats.org/officeDocument/2006/relationships/hyperlink" Target="https://youtu.be/FNQe9aoZBxs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s://youtube.com/playlist?list=PL8O7tQmRwISiBMf49sfVEWWlya1sHTrjN" TargetMode="External"/><Relationship Id="rId9" Type="http://schemas.openxmlformats.org/officeDocument/2006/relationships/image" Target="../media/image7.jpg"/><Relationship Id="rId48" Type="http://schemas.openxmlformats.org/officeDocument/2006/relationships/image" Target="../media/image18.png"/><Relationship Id="rId47" Type="http://schemas.openxmlformats.org/officeDocument/2006/relationships/hyperlink" Target="https://youtu.be/pKosbOawGSY" TargetMode="External"/><Relationship Id="rId49" Type="http://schemas.openxmlformats.org/officeDocument/2006/relationships/hyperlink" Target="https://youtu.be/jdBIIV3RhDM" TargetMode="External"/><Relationship Id="rId5" Type="http://schemas.openxmlformats.org/officeDocument/2006/relationships/image" Target="../media/image15.png"/><Relationship Id="rId6" Type="http://schemas.openxmlformats.org/officeDocument/2006/relationships/hyperlink" Target="https://youtu.be/9xDKRkOKIRA" TargetMode="External"/><Relationship Id="rId7" Type="http://schemas.openxmlformats.org/officeDocument/2006/relationships/image" Target="../media/image19.png"/><Relationship Id="rId8" Type="http://schemas.openxmlformats.org/officeDocument/2006/relationships/hyperlink" Target="https://www.youtube.com/embed/wOt0H1ZWMFo" TargetMode="External"/><Relationship Id="rId31" Type="http://schemas.openxmlformats.org/officeDocument/2006/relationships/image" Target="../media/image33.png"/><Relationship Id="rId30" Type="http://schemas.openxmlformats.org/officeDocument/2006/relationships/hyperlink" Target="https://youtu.be/osADQ7Bn59k" TargetMode="External"/><Relationship Id="rId33" Type="http://schemas.openxmlformats.org/officeDocument/2006/relationships/image" Target="../media/image10.png"/><Relationship Id="rId32" Type="http://schemas.openxmlformats.org/officeDocument/2006/relationships/hyperlink" Target="https://youtu.be/WKqDwyCOy18" TargetMode="External"/><Relationship Id="rId35" Type="http://schemas.openxmlformats.org/officeDocument/2006/relationships/image" Target="../media/image12.png"/><Relationship Id="rId34" Type="http://schemas.openxmlformats.org/officeDocument/2006/relationships/hyperlink" Target="https://youtu.be/BgHNbUD_Uz0" TargetMode="External"/><Relationship Id="rId37" Type="http://schemas.openxmlformats.org/officeDocument/2006/relationships/hyperlink" Target="https://youtu.be/bM6aND-Heac" TargetMode="External"/><Relationship Id="rId36" Type="http://schemas.openxmlformats.org/officeDocument/2006/relationships/image" Target="../media/image6.png"/><Relationship Id="rId39" Type="http://schemas.openxmlformats.org/officeDocument/2006/relationships/hyperlink" Target="https://youtu.be/U0hgthypz70" TargetMode="External"/><Relationship Id="rId38" Type="http://schemas.openxmlformats.org/officeDocument/2006/relationships/image" Target="../media/image9.jpg"/><Relationship Id="rId20" Type="http://schemas.openxmlformats.org/officeDocument/2006/relationships/hyperlink" Target="https://youtu.be/LTQ4eJqknN0" TargetMode="External"/><Relationship Id="rId22" Type="http://schemas.openxmlformats.org/officeDocument/2006/relationships/hyperlink" Target="https://youtu.be/YdsMmzWVIJk" TargetMode="External"/><Relationship Id="rId21" Type="http://schemas.openxmlformats.org/officeDocument/2006/relationships/image" Target="../media/image16.png"/><Relationship Id="rId24" Type="http://schemas.openxmlformats.org/officeDocument/2006/relationships/hyperlink" Target="https://youtu.be/tVuYz0Q6i3c" TargetMode="External"/><Relationship Id="rId23" Type="http://schemas.openxmlformats.org/officeDocument/2006/relationships/image" Target="../media/image8.png"/><Relationship Id="rId26" Type="http://schemas.openxmlformats.org/officeDocument/2006/relationships/hyperlink" Target="https://youtu.be/sMyk4Ng5ZaM" TargetMode="External"/><Relationship Id="rId25" Type="http://schemas.openxmlformats.org/officeDocument/2006/relationships/image" Target="../media/image11.png"/><Relationship Id="rId28" Type="http://schemas.openxmlformats.org/officeDocument/2006/relationships/hyperlink" Target="https://youtu.be/n42YzuSVvSs" TargetMode="External"/><Relationship Id="rId27" Type="http://schemas.openxmlformats.org/officeDocument/2006/relationships/image" Target="../media/image77.png"/><Relationship Id="rId29" Type="http://schemas.openxmlformats.org/officeDocument/2006/relationships/image" Target="../media/image13.png"/><Relationship Id="rId51" Type="http://schemas.openxmlformats.org/officeDocument/2006/relationships/hyperlink" Target="https://www.youtubekids.com/watch?v=pez8kCbd2l4" TargetMode="External"/><Relationship Id="rId50" Type="http://schemas.openxmlformats.org/officeDocument/2006/relationships/image" Target="../media/image32.jpg"/><Relationship Id="rId53" Type="http://schemas.openxmlformats.org/officeDocument/2006/relationships/hyperlink" Target="https://youtu.be/MiNSTxuHnh4" TargetMode="External"/><Relationship Id="rId52" Type="http://schemas.openxmlformats.org/officeDocument/2006/relationships/image" Target="../media/image24.png"/><Relationship Id="rId11" Type="http://schemas.openxmlformats.org/officeDocument/2006/relationships/image" Target="../media/image4.jpg"/><Relationship Id="rId55" Type="http://schemas.openxmlformats.org/officeDocument/2006/relationships/hyperlink" Target="https://www.youtubekids.com/watch?v=m-PeEDrMOio" TargetMode="External"/><Relationship Id="rId10" Type="http://schemas.openxmlformats.org/officeDocument/2006/relationships/hyperlink" Target="https://kidlit.tv/2016/10/read-out-loud-what-pet-should-i-get/" TargetMode="External"/><Relationship Id="rId54" Type="http://schemas.openxmlformats.org/officeDocument/2006/relationships/image" Target="../media/image25.png"/><Relationship Id="rId13" Type="http://schemas.openxmlformats.org/officeDocument/2006/relationships/image" Target="../media/image3.jpg"/><Relationship Id="rId57" Type="http://schemas.openxmlformats.org/officeDocument/2006/relationships/hyperlink" Target="https://www.youtubekids.com/watch?v=ue50ZNyWzF0" TargetMode="External"/><Relationship Id="rId12" Type="http://schemas.openxmlformats.org/officeDocument/2006/relationships/hyperlink" Target="https://www.youtube.com/embed/PIaSd6jNclk" TargetMode="External"/><Relationship Id="rId56" Type="http://schemas.openxmlformats.org/officeDocument/2006/relationships/image" Target="../media/image26.png"/><Relationship Id="rId15" Type="http://schemas.openxmlformats.org/officeDocument/2006/relationships/image" Target="../media/image1.jpg"/><Relationship Id="rId14" Type="http://schemas.openxmlformats.org/officeDocument/2006/relationships/hyperlink" Target="https://www.youtube.com/embed/XtxVNXdHLzk" TargetMode="External"/><Relationship Id="rId58" Type="http://schemas.openxmlformats.org/officeDocument/2006/relationships/image" Target="../media/image21.png"/><Relationship Id="rId17" Type="http://schemas.openxmlformats.org/officeDocument/2006/relationships/image" Target="../media/image31.png"/><Relationship Id="rId16" Type="http://schemas.openxmlformats.org/officeDocument/2006/relationships/hyperlink" Target="https://youtu.be/4jzST7VEJCI" TargetMode="External"/><Relationship Id="rId19" Type="http://schemas.openxmlformats.org/officeDocument/2006/relationships/image" Target="../media/image5.png"/><Relationship Id="rId18" Type="http://schemas.openxmlformats.org/officeDocument/2006/relationships/hyperlink" Target="https://youtube.com/playlist?list=PL8O7tQmRwISiBMf49sfVEWWlya1sHTrjN" TargetMode="External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58.png"/><Relationship Id="rId42" Type="http://schemas.openxmlformats.org/officeDocument/2006/relationships/image" Target="../media/image49.jpg"/><Relationship Id="rId41" Type="http://schemas.openxmlformats.org/officeDocument/2006/relationships/hyperlink" Target="https://youtu.be/_Hn7bUBOcBI" TargetMode="External"/><Relationship Id="rId44" Type="http://schemas.openxmlformats.org/officeDocument/2006/relationships/image" Target="../media/image39.png"/><Relationship Id="rId43" Type="http://schemas.openxmlformats.org/officeDocument/2006/relationships/hyperlink" Target="https://youtu.be/MTeH7rXHseI" TargetMode="External"/><Relationship Id="rId46" Type="http://schemas.openxmlformats.org/officeDocument/2006/relationships/image" Target="../media/image48.png"/><Relationship Id="rId45" Type="http://schemas.openxmlformats.org/officeDocument/2006/relationships/hyperlink" Target="https://youtu.be/w3CGf2tUIgE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7.png"/><Relationship Id="rId4" Type="http://schemas.openxmlformats.org/officeDocument/2006/relationships/hyperlink" Target="https://youtube.com/playlist?list=PL8O7tQmRwISg5VBTzJUtbuhzRp6p_M_fH" TargetMode="External"/><Relationship Id="rId9" Type="http://schemas.openxmlformats.org/officeDocument/2006/relationships/image" Target="../media/image29.png"/><Relationship Id="rId48" Type="http://schemas.openxmlformats.org/officeDocument/2006/relationships/image" Target="../media/image46.jpg"/><Relationship Id="rId47" Type="http://schemas.openxmlformats.org/officeDocument/2006/relationships/hyperlink" Target="https://youtu.be/GGkDucW-qq0" TargetMode="External"/><Relationship Id="rId49" Type="http://schemas.openxmlformats.org/officeDocument/2006/relationships/hyperlink" Target="https://youtu.be/v9BdaeJlN28" TargetMode="External"/><Relationship Id="rId5" Type="http://schemas.openxmlformats.org/officeDocument/2006/relationships/image" Target="../media/image28.png"/><Relationship Id="rId6" Type="http://schemas.openxmlformats.org/officeDocument/2006/relationships/hyperlink" Target="https://youtube.com/playlist?list=PL8O7tQmRwISiBMf49sfVEWWlya1sHTrjN" TargetMode="External"/><Relationship Id="rId7" Type="http://schemas.openxmlformats.org/officeDocument/2006/relationships/image" Target="../media/image23.png"/><Relationship Id="rId8" Type="http://schemas.openxmlformats.org/officeDocument/2006/relationships/hyperlink" Target="https://www.youtubekids.com/watch?v=4U1mDPqPVZs" TargetMode="External"/><Relationship Id="rId31" Type="http://schemas.openxmlformats.org/officeDocument/2006/relationships/image" Target="../media/image41.png"/><Relationship Id="rId30" Type="http://schemas.openxmlformats.org/officeDocument/2006/relationships/hyperlink" Target="https://youtu.be/pKQocgSrFMg" TargetMode="External"/><Relationship Id="rId33" Type="http://schemas.openxmlformats.org/officeDocument/2006/relationships/image" Target="../media/image45.png"/><Relationship Id="rId32" Type="http://schemas.openxmlformats.org/officeDocument/2006/relationships/hyperlink" Target="https://youtu.be/sGBvLwzWgX4" TargetMode="External"/><Relationship Id="rId35" Type="http://schemas.openxmlformats.org/officeDocument/2006/relationships/image" Target="../media/image44.png"/><Relationship Id="rId34" Type="http://schemas.openxmlformats.org/officeDocument/2006/relationships/hyperlink" Target="https://youtu.be/9Yiiw0uF5rc" TargetMode="External"/><Relationship Id="rId37" Type="http://schemas.openxmlformats.org/officeDocument/2006/relationships/image" Target="../media/image56.png"/><Relationship Id="rId36" Type="http://schemas.openxmlformats.org/officeDocument/2006/relationships/hyperlink" Target="https://youtu.be/ziXVJF_2ceo" TargetMode="External"/><Relationship Id="rId39" Type="http://schemas.openxmlformats.org/officeDocument/2006/relationships/hyperlink" Target="https://youtu.be/lzf0zzhN33c" TargetMode="External"/><Relationship Id="rId38" Type="http://schemas.openxmlformats.org/officeDocument/2006/relationships/image" Target="../media/image54.jpg"/><Relationship Id="rId62" Type="http://schemas.openxmlformats.org/officeDocument/2006/relationships/image" Target="../media/image59.png"/><Relationship Id="rId61" Type="http://schemas.openxmlformats.org/officeDocument/2006/relationships/hyperlink" Target="https://youtu.be/VMaejf0EStU" TargetMode="External"/><Relationship Id="rId20" Type="http://schemas.openxmlformats.org/officeDocument/2006/relationships/hyperlink" Target="https://www.youtubekids.com/watch?v=76QLIQWfZH4" TargetMode="External"/><Relationship Id="rId64" Type="http://schemas.openxmlformats.org/officeDocument/2006/relationships/image" Target="../media/image90.png"/><Relationship Id="rId63" Type="http://schemas.openxmlformats.org/officeDocument/2006/relationships/hyperlink" Target="https://youtube.com/playlist?list=PL8O7tQmRwISjJofNGvW8rdfe2ESOIaALL" TargetMode="External"/><Relationship Id="rId22" Type="http://schemas.openxmlformats.org/officeDocument/2006/relationships/hyperlink" Target="https://youtu.be/ouKYwrkxykY" TargetMode="External"/><Relationship Id="rId21" Type="http://schemas.openxmlformats.org/officeDocument/2006/relationships/image" Target="../media/image34.png"/><Relationship Id="rId24" Type="http://schemas.openxmlformats.org/officeDocument/2006/relationships/hyperlink" Target="https://youtu.be/7xuEpXC5VSU" TargetMode="External"/><Relationship Id="rId23" Type="http://schemas.openxmlformats.org/officeDocument/2006/relationships/image" Target="../media/image35.png"/><Relationship Id="rId60" Type="http://schemas.openxmlformats.org/officeDocument/2006/relationships/image" Target="../media/image52.png"/><Relationship Id="rId26" Type="http://schemas.openxmlformats.org/officeDocument/2006/relationships/hyperlink" Target="https://www.youtubekids.com/watch?v=z3Ng_L2QYJ4" TargetMode="External"/><Relationship Id="rId25" Type="http://schemas.openxmlformats.org/officeDocument/2006/relationships/image" Target="../media/image40.png"/><Relationship Id="rId28" Type="http://schemas.openxmlformats.org/officeDocument/2006/relationships/hyperlink" Target="https://youtu.be/z8ckAFRd5Eo" TargetMode="External"/><Relationship Id="rId27" Type="http://schemas.openxmlformats.org/officeDocument/2006/relationships/image" Target="../media/image38.png"/><Relationship Id="rId29" Type="http://schemas.openxmlformats.org/officeDocument/2006/relationships/image" Target="../media/image37.png"/><Relationship Id="rId51" Type="http://schemas.openxmlformats.org/officeDocument/2006/relationships/hyperlink" Target="https://youtu.be/FThdoLaIwGc" TargetMode="External"/><Relationship Id="rId50" Type="http://schemas.openxmlformats.org/officeDocument/2006/relationships/image" Target="../media/image53.png"/><Relationship Id="rId53" Type="http://schemas.openxmlformats.org/officeDocument/2006/relationships/hyperlink" Target="https://youtu.be/gPjtnWMaYh4" TargetMode="External"/><Relationship Id="rId52" Type="http://schemas.openxmlformats.org/officeDocument/2006/relationships/image" Target="../media/image51.png"/><Relationship Id="rId11" Type="http://schemas.openxmlformats.org/officeDocument/2006/relationships/image" Target="../media/image43.png"/><Relationship Id="rId55" Type="http://schemas.openxmlformats.org/officeDocument/2006/relationships/hyperlink" Target="https://youtu.be/88A77RYh3Fw" TargetMode="External"/><Relationship Id="rId10" Type="http://schemas.openxmlformats.org/officeDocument/2006/relationships/hyperlink" Target="https://www.youtubekids.com/watch?v=qutrhcu8i04" TargetMode="External"/><Relationship Id="rId54" Type="http://schemas.openxmlformats.org/officeDocument/2006/relationships/image" Target="../media/image50.png"/><Relationship Id="rId13" Type="http://schemas.openxmlformats.org/officeDocument/2006/relationships/image" Target="../media/image27.png"/><Relationship Id="rId57" Type="http://schemas.openxmlformats.org/officeDocument/2006/relationships/hyperlink" Target="https://youtube.com/playlist?list=PL8O7tQmRwISh1jxZjiWwmNtIyxzDtvQ_z" TargetMode="External"/><Relationship Id="rId12" Type="http://schemas.openxmlformats.org/officeDocument/2006/relationships/hyperlink" Target="https://www.youtubekids.com/watch?v=_QWswkwC-R4" TargetMode="External"/><Relationship Id="rId56" Type="http://schemas.openxmlformats.org/officeDocument/2006/relationships/image" Target="../media/image60.png"/><Relationship Id="rId15" Type="http://schemas.openxmlformats.org/officeDocument/2006/relationships/image" Target="../media/image30.png"/><Relationship Id="rId59" Type="http://schemas.openxmlformats.org/officeDocument/2006/relationships/hyperlink" Target="https://youtube.com/playlist?list=PLuVVnmxF_tkSSxMWZZYOCopZ-h5YiBW48" TargetMode="External"/><Relationship Id="rId14" Type="http://schemas.openxmlformats.org/officeDocument/2006/relationships/hyperlink" Target="https://www.youtubekids.com/watch?v=fJLfxQ2QQYo" TargetMode="External"/><Relationship Id="rId58" Type="http://schemas.openxmlformats.org/officeDocument/2006/relationships/image" Target="../media/image103.png"/><Relationship Id="rId17" Type="http://schemas.openxmlformats.org/officeDocument/2006/relationships/image" Target="../media/image42.png"/><Relationship Id="rId16" Type="http://schemas.openxmlformats.org/officeDocument/2006/relationships/hyperlink" Target="https://www.youtubekids.com/watch?v=IjXeZpNT558" TargetMode="External"/><Relationship Id="rId19" Type="http://schemas.openxmlformats.org/officeDocument/2006/relationships/image" Target="../media/image36.png"/><Relationship Id="rId18" Type="http://schemas.openxmlformats.org/officeDocument/2006/relationships/hyperlink" Target="https://www.youtubekids.com/watch?v=8ekpYLeWWH0" TargetMode="External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image" Target="../media/image80.png"/><Relationship Id="rId42" Type="http://schemas.openxmlformats.org/officeDocument/2006/relationships/image" Target="../media/image92.png"/><Relationship Id="rId41" Type="http://schemas.openxmlformats.org/officeDocument/2006/relationships/hyperlink" Target="https://youtu.be/7XY1GSqfT7M" TargetMode="External"/><Relationship Id="rId44" Type="http://schemas.openxmlformats.org/officeDocument/2006/relationships/image" Target="../media/image75.png"/><Relationship Id="rId43" Type="http://schemas.openxmlformats.org/officeDocument/2006/relationships/hyperlink" Target="https://youtu.be/0vy1U4QbDBw" TargetMode="External"/><Relationship Id="rId46" Type="http://schemas.openxmlformats.org/officeDocument/2006/relationships/image" Target="../media/image84.jpg"/><Relationship Id="rId45" Type="http://schemas.openxmlformats.org/officeDocument/2006/relationships/hyperlink" Target="https://youtu.be/wL6xkCQMPB8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2.jpg"/><Relationship Id="rId4" Type="http://schemas.openxmlformats.org/officeDocument/2006/relationships/image" Target="../media/image55.jpg"/><Relationship Id="rId9" Type="http://schemas.openxmlformats.org/officeDocument/2006/relationships/hyperlink" Target="https://youtube.com/playlist?list=PL8O7tQmRwISiBMf49sfVEWWlya1sHTrjN" TargetMode="External"/><Relationship Id="rId48" Type="http://schemas.openxmlformats.org/officeDocument/2006/relationships/hyperlink" Target="https://youtu.be/5XCQfYsFa3Q" TargetMode="External"/><Relationship Id="rId47" Type="http://schemas.openxmlformats.org/officeDocument/2006/relationships/image" Target="../media/image85.jpg"/><Relationship Id="rId49" Type="http://schemas.openxmlformats.org/officeDocument/2006/relationships/image" Target="../media/image94.jpg"/><Relationship Id="rId5" Type="http://schemas.openxmlformats.org/officeDocument/2006/relationships/image" Target="../media/image57.png"/><Relationship Id="rId6" Type="http://schemas.openxmlformats.org/officeDocument/2006/relationships/hyperlink" Target="https://safeyoutube.net/w/ST2N" TargetMode="External"/><Relationship Id="rId7" Type="http://schemas.openxmlformats.org/officeDocument/2006/relationships/image" Target="../media/image13.png"/><Relationship Id="rId8" Type="http://schemas.openxmlformats.org/officeDocument/2006/relationships/image" Target="../media/image67.png"/><Relationship Id="rId73" Type="http://schemas.openxmlformats.org/officeDocument/2006/relationships/image" Target="../media/image98.png"/><Relationship Id="rId72" Type="http://schemas.openxmlformats.org/officeDocument/2006/relationships/hyperlink" Target="https://youtu.be/DAvCJi0y_gI" TargetMode="External"/><Relationship Id="rId31" Type="http://schemas.openxmlformats.org/officeDocument/2006/relationships/hyperlink" Target="https://safeyoutube.net/w/WXyK" TargetMode="External"/><Relationship Id="rId75" Type="http://schemas.openxmlformats.org/officeDocument/2006/relationships/image" Target="../media/image106.png"/><Relationship Id="rId30" Type="http://schemas.openxmlformats.org/officeDocument/2006/relationships/image" Target="../media/image73.jpg"/><Relationship Id="rId74" Type="http://schemas.openxmlformats.org/officeDocument/2006/relationships/hyperlink" Target="https://youtu.be/0as9Mv6QY2w" TargetMode="External"/><Relationship Id="rId33" Type="http://schemas.openxmlformats.org/officeDocument/2006/relationships/hyperlink" Target="https://youtu.be/MTJY5feVYC8" TargetMode="External"/><Relationship Id="rId77" Type="http://schemas.openxmlformats.org/officeDocument/2006/relationships/image" Target="../media/image100.jpg"/><Relationship Id="rId32" Type="http://schemas.openxmlformats.org/officeDocument/2006/relationships/image" Target="../media/image81.png"/><Relationship Id="rId76" Type="http://schemas.openxmlformats.org/officeDocument/2006/relationships/hyperlink" Target="https://youtu.be/h8Q-jlHBcXM" TargetMode="External"/><Relationship Id="rId35" Type="http://schemas.openxmlformats.org/officeDocument/2006/relationships/hyperlink" Target="https://youtu.be/D-hJzLwa4oc" TargetMode="External"/><Relationship Id="rId79" Type="http://schemas.openxmlformats.org/officeDocument/2006/relationships/image" Target="../media/image111.png"/><Relationship Id="rId34" Type="http://schemas.openxmlformats.org/officeDocument/2006/relationships/image" Target="../media/image83.jpg"/><Relationship Id="rId78" Type="http://schemas.openxmlformats.org/officeDocument/2006/relationships/hyperlink" Target="https://youtu.be/a8DUllYD_8o" TargetMode="External"/><Relationship Id="rId71" Type="http://schemas.openxmlformats.org/officeDocument/2006/relationships/image" Target="../media/image97.png"/><Relationship Id="rId70" Type="http://schemas.openxmlformats.org/officeDocument/2006/relationships/hyperlink" Target="https://youtu.be/tuRUHvC5Xo4" TargetMode="External"/><Relationship Id="rId37" Type="http://schemas.openxmlformats.org/officeDocument/2006/relationships/hyperlink" Target="https://youtu.be/WVHZ4I7v1E0" TargetMode="External"/><Relationship Id="rId36" Type="http://schemas.openxmlformats.org/officeDocument/2006/relationships/image" Target="../media/image86.jpg"/><Relationship Id="rId39" Type="http://schemas.openxmlformats.org/officeDocument/2006/relationships/hyperlink" Target="https://youtu.be/YmT0jhFlh5I" TargetMode="External"/><Relationship Id="rId38" Type="http://schemas.openxmlformats.org/officeDocument/2006/relationships/image" Target="../media/image82.png"/><Relationship Id="rId62" Type="http://schemas.openxmlformats.org/officeDocument/2006/relationships/hyperlink" Target="https://youtu.be/0e1mXp8BNEY" TargetMode="External"/><Relationship Id="rId61" Type="http://schemas.openxmlformats.org/officeDocument/2006/relationships/image" Target="../media/image99.jpg"/><Relationship Id="rId20" Type="http://schemas.openxmlformats.org/officeDocument/2006/relationships/image" Target="../media/image68.jpg"/><Relationship Id="rId64" Type="http://schemas.openxmlformats.org/officeDocument/2006/relationships/hyperlink" Target="https://youtu.be/Hg2ZX0PF-jI" TargetMode="External"/><Relationship Id="rId63" Type="http://schemas.openxmlformats.org/officeDocument/2006/relationships/image" Target="../media/image91.png"/><Relationship Id="rId22" Type="http://schemas.openxmlformats.org/officeDocument/2006/relationships/image" Target="../media/image79.jpg"/><Relationship Id="rId66" Type="http://schemas.openxmlformats.org/officeDocument/2006/relationships/hyperlink" Target="https://youtu.be/L8nbkT3z6Jc" TargetMode="External"/><Relationship Id="rId21" Type="http://schemas.openxmlformats.org/officeDocument/2006/relationships/hyperlink" Target="https://www.youtube.com/embed/RL0y9bOaQ24" TargetMode="External"/><Relationship Id="rId65" Type="http://schemas.openxmlformats.org/officeDocument/2006/relationships/image" Target="../media/image102.png"/><Relationship Id="rId24" Type="http://schemas.openxmlformats.org/officeDocument/2006/relationships/image" Target="../media/image69.jpg"/><Relationship Id="rId68" Type="http://schemas.openxmlformats.org/officeDocument/2006/relationships/hyperlink" Target="https://www.americandairy.com/news-and-events/dairy-diary/dairy-farming/virtual-farm-tours-while-youre-stuck-at-home.stml?fbclid=IwAR1qhdmECzR2D8fX0_zGOYOsN0lxrlNQfFN0Q4D-fcfMFrWoEblrDebQytc" TargetMode="External"/><Relationship Id="rId23" Type="http://schemas.openxmlformats.org/officeDocument/2006/relationships/hyperlink" Target="https://www.youtube.com/embed/H3uCmNnVLCs" TargetMode="External"/><Relationship Id="rId67" Type="http://schemas.openxmlformats.org/officeDocument/2006/relationships/image" Target="../media/image101.png"/><Relationship Id="rId60" Type="http://schemas.openxmlformats.org/officeDocument/2006/relationships/hyperlink" Target="https://youtu.be/lwH6kzFwxlQ" TargetMode="External"/><Relationship Id="rId26" Type="http://schemas.openxmlformats.org/officeDocument/2006/relationships/image" Target="../media/image78.jpg"/><Relationship Id="rId25" Type="http://schemas.openxmlformats.org/officeDocument/2006/relationships/hyperlink" Target="https://www.youtube.com/embed/e_OfEoNNuXc" TargetMode="External"/><Relationship Id="rId69" Type="http://schemas.openxmlformats.org/officeDocument/2006/relationships/image" Target="../media/image95.png"/><Relationship Id="rId28" Type="http://schemas.openxmlformats.org/officeDocument/2006/relationships/image" Target="../media/image72.jpg"/><Relationship Id="rId27" Type="http://schemas.openxmlformats.org/officeDocument/2006/relationships/hyperlink" Target="https://www.storylineonline.net/books/romeow-drooliet/" TargetMode="External"/><Relationship Id="rId29" Type="http://schemas.openxmlformats.org/officeDocument/2006/relationships/hyperlink" Target="https://www.youtube.com/embed/ShgYufwumYo" TargetMode="External"/><Relationship Id="rId51" Type="http://schemas.openxmlformats.org/officeDocument/2006/relationships/image" Target="../media/image93.png"/><Relationship Id="rId50" Type="http://schemas.openxmlformats.org/officeDocument/2006/relationships/hyperlink" Target="https://youtu.be/XoA-3e1Jb10" TargetMode="External"/><Relationship Id="rId53" Type="http://schemas.openxmlformats.org/officeDocument/2006/relationships/image" Target="../media/image88.png"/><Relationship Id="rId52" Type="http://schemas.openxmlformats.org/officeDocument/2006/relationships/hyperlink" Target="https://www.youtubekids.com/watch?v=C5nBaErtIbw" TargetMode="External"/><Relationship Id="rId11" Type="http://schemas.openxmlformats.org/officeDocument/2006/relationships/image" Target="../media/image74.png"/><Relationship Id="rId55" Type="http://schemas.openxmlformats.org/officeDocument/2006/relationships/image" Target="../media/image87.png"/><Relationship Id="rId10" Type="http://schemas.openxmlformats.org/officeDocument/2006/relationships/image" Target="../media/image63.jpg"/><Relationship Id="rId54" Type="http://schemas.openxmlformats.org/officeDocument/2006/relationships/hyperlink" Target="https://youtu.be/qy2R3oaZRH8" TargetMode="External"/><Relationship Id="rId13" Type="http://schemas.openxmlformats.org/officeDocument/2006/relationships/hyperlink" Target="https://www.youtube.com/embed/dhdfCJ1IuwU" TargetMode="External"/><Relationship Id="rId57" Type="http://schemas.openxmlformats.org/officeDocument/2006/relationships/image" Target="../media/image89.png"/><Relationship Id="rId12" Type="http://schemas.openxmlformats.org/officeDocument/2006/relationships/image" Target="../media/image70.png"/><Relationship Id="rId56" Type="http://schemas.openxmlformats.org/officeDocument/2006/relationships/hyperlink" Target="https://youtu.be/u_Xv5BRnflA" TargetMode="External"/><Relationship Id="rId15" Type="http://schemas.openxmlformats.org/officeDocument/2006/relationships/hyperlink" Target="https://www.youtube.com/embed/of2jCAPCvKk" TargetMode="External"/><Relationship Id="rId59" Type="http://schemas.openxmlformats.org/officeDocument/2006/relationships/image" Target="../media/image96.png"/><Relationship Id="rId14" Type="http://schemas.openxmlformats.org/officeDocument/2006/relationships/image" Target="../media/image66.jpg"/><Relationship Id="rId58" Type="http://schemas.openxmlformats.org/officeDocument/2006/relationships/hyperlink" Target="https://youtu.be/y4fDq9yJ6ak" TargetMode="External"/><Relationship Id="rId17" Type="http://schemas.openxmlformats.org/officeDocument/2006/relationships/hyperlink" Target="https://www.storylineonline.net/books/mice-twice/" TargetMode="External"/><Relationship Id="rId16" Type="http://schemas.openxmlformats.org/officeDocument/2006/relationships/image" Target="../media/image71.jpg"/><Relationship Id="rId19" Type="http://schemas.openxmlformats.org/officeDocument/2006/relationships/hyperlink" Target="https://www.youtube.com/embed/VsNw0jm2emE" TargetMode="External"/><Relationship Id="rId18" Type="http://schemas.openxmlformats.org/officeDocument/2006/relationships/image" Target="../media/image76.jpg"/></Relationships>
</file>

<file path=ppt/slides/_rels/slide4.xml.rels><?xml version="1.0" encoding="UTF-8" standalone="yes"?><Relationships xmlns="http://schemas.openxmlformats.org/package/2006/relationships"><Relationship Id="rId40" Type="http://schemas.openxmlformats.org/officeDocument/2006/relationships/image" Target="../media/image127.jpg"/><Relationship Id="rId42" Type="http://schemas.openxmlformats.org/officeDocument/2006/relationships/image" Target="../media/image120.jpg"/><Relationship Id="rId41" Type="http://schemas.openxmlformats.org/officeDocument/2006/relationships/hyperlink" Target="https://www.youtube.com/embed/yH4LKN2pqi8" TargetMode="External"/><Relationship Id="rId44" Type="http://schemas.openxmlformats.org/officeDocument/2006/relationships/image" Target="../media/image137.jpg"/><Relationship Id="rId43" Type="http://schemas.openxmlformats.org/officeDocument/2006/relationships/hyperlink" Target="https://www.youtube.com/embed/9jh-Jq08GX8" TargetMode="External"/><Relationship Id="rId46" Type="http://schemas.openxmlformats.org/officeDocument/2006/relationships/image" Target="../media/image121.jpg"/><Relationship Id="rId45" Type="http://schemas.openxmlformats.org/officeDocument/2006/relationships/hyperlink" Target="https://www.youtube.com/embed/Slppw8XCQtk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4.jpg"/><Relationship Id="rId4" Type="http://schemas.openxmlformats.org/officeDocument/2006/relationships/image" Target="../media/image112.png"/><Relationship Id="rId9" Type="http://schemas.openxmlformats.org/officeDocument/2006/relationships/image" Target="../media/image109.png"/><Relationship Id="rId48" Type="http://schemas.openxmlformats.org/officeDocument/2006/relationships/image" Target="../media/image132.jpg"/><Relationship Id="rId47" Type="http://schemas.openxmlformats.org/officeDocument/2006/relationships/hyperlink" Target="https://www.youtube.com/embed/UHwgrvs2D4g" TargetMode="External"/><Relationship Id="rId49" Type="http://schemas.openxmlformats.org/officeDocument/2006/relationships/hyperlink" Target="https://youtu.be/x_7-fGfiGN8" TargetMode="External"/><Relationship Id="rId5" Type="http://schemas.openxmlformats.org/officeDocument/2006/relationships/image" Target="../media/image110.png"/><Relationship Id="rId6" Type="http://schemas.openxmlformats.org/officeDocument/2006/relationships/image" Target="../media/image23.png"/><Relationship Id="rId7" Type="http://schemas.openxmlformats.org/officeDocument/2006/relationships/image" Target="../media/image116.png"/><Relationship Id="rId8" Type="http://schemas.openxmlformats.org/officeDocument/2006/relationships/image" Target="../media/image105.png"/><Relationship Id="rId31" Type="http://schemas.openxmlformats.org/officeDocument/2006/relationships/hyperlink" Target="https://kidlit.tv/2016/01/peg-plus-cat-the-pizza-problem/" TargetMode="External"/><Relationship Id="rId30" Type="http://schemas.openxmlformats.org/officeDocument/2006/relationships/image" Target="../media/image122.jpg"/><Relationship Id="rId33" Type="http://schemas.openxmlformats.org/officeDocument/2006/relationships/hyperlink" Target="https://www.youtube.com/embed/FjNTPTIFOSQ" TargetMode="External"/><Relationship Id="rId32" Type="http://schemas.openxmlformats.org/officeDocument/2006/relationships/image" Target="../media/image131.jpg"/><Relationship Id="rId35" Type="http://schemas.openxmlformats.org/officeDocument/2006/relationships/hyperlink" Target="https://kidlit.tv/2017/08/read-loud-tea-oliver-mika-song/" TargetMode="External"/><Relationship Id="rId34" Type="http://schemas.openxmlformats.org/officeDocument/2006/relationships/image" Target="../media/image117.jpg"/><Relationship Id="rId37" Type="http://schemas.openxmlformats.org/officeDocument/2006/relationships/hyperlink" Target="https://www.storylineonline.net/books/me-and-my-cat/" TargetMode="External"/><Relationship Id="rId36" Type="http://schemas.openxmlformats.org/officeDocument/2006/relationships/image" Target="../media/image125.jpg"/><Relationship Id="rId39" Type="http://schemas.openxmlformats.org/officeDocument/2006/relationships/hyperlink" Target="https://www.youtube.com/embed/BxUF7xdXJHg" TargetMode="External"/><Relationship Id="rId38" Type="http://schemas.openxmlformats.org/officeDocument/2006/relationships/image" Target="../media/image126.jpg"/><Relationship Id="rId62" Type="http://schemas.openxmlformats.org/officeDocument/2006/relationships/image" Target="../media/image134.png"/><Relationship Id="rId61" Type="http://schemas.openxmlformats.org/officeDocument/2006/relationships/hyperlink" Target="https://youtu.be/OE8gsYejpQc" TargetMode="External"/><Relationship Id="rId20" Type="http://schemas.openxmlformats.org/officeDocument/2006/relationships/image" Target="../media/image115.jpg"/><Relationship Id="rId64" Type="http://schemas.openxmlformats.org/officeDocument/2006/relationships/image" Target="../media/image147.png"/><Relationship Id="rId63" Type="http://schemas.openxmlformats.org/officeDocument/2006/relationships/hyperlink" Target="https://youtu.be/TftnytODKZ0" TargetMode="External"/><Relationship Id="rId22" Type="http://schemas.openxmlformats.org/officeDocument/2006/relationships/image" Target="../media/image118.jpg"/><Relationship Id="rId66" Type="http://schemas.openxmlformats.org/officeDocument/2006/relationships/image" Target="../media/image143.png"/><Relationship Id="rId21" Type="http://schemas.openxmlformats.org/officeDocument/2006/relationships/hyperlink" Target="https://www.youtube.com/embed/QEv-HKhIvss" TargetMode="External"/><Relationship Id="rId65" Type="http://schemas.openxmlformats.org/officeDocument/2006/relationships/hyperlink" Target="https://youtu.be/UZBReZE7b74" TargetMode="External"/><Relationship Id="rId24" Type="http://schemas.openxmlformats.org/officeDocument/2006/relationships/image" Target="../media/image123.jpg"/><Relationship Id="rId68" Type="http://schemas.openxmlformats.org/officeDocument/2006/relationships/image" Target="../media/image148.jpg"/><Relationship Id="rId23" Type="http://schemas.openxmlformats.org/officeDocument/2006/relationships/hyperlink" Target="https://www.youtube.com/embed/PacweS54au0" TargetMode="External"/><Relationship Id="rId67" Type="http://schemas.openxmlformats.org/officeDocument/2006/relationships/hyperlink" Target="https://youtu.be/oKzgUaHuJIQ" TargetMode="External"/><Relationship Id="rId60" Type="http://schemas.openxmlformats.org/officeDocument/2006/relationships/image" Target="../media/image140.png"/><Relationship Id="rId26" Type="http://schemas.openxmlformats.org/officeDocument/2006/relationships/image" Target="../media/image129.jpg"/><Relationship Id="rId25" Type="http://schemas.openxmlformats.org/officeDocument/2006/relationships/hyperlink" Target="https://www.youtube.com/embed/2DhyThIEwSs" TargetMode="External"/><Relationship Id="rId28" Type="http://schemas.openxmlformats.org/officeDocument/2006/relationships/image" Target="../media/image124.jpg"/><Relationship Id="rId27" Type="http://schemas.openxmlformats.org/officeDocument/2006/relationships/hyperlink" Target="https://www.youtube.com/embed/yeqrwKgQ_3A" TargetMode="External"/><Relationship Id="rId29" Type="http://schemas.openxmlformats.org/officeDocument/2006/relationships/hyperlink" Target="https://kidlit.tv/2017/09/read-loud-no-kimchi/" TargetMode="External"/><Relationship Id="rId51" Type="http://schemas.openxmlformats.org/officeDocument/2006/relationships/hyperlink" Target="https://youtu.be/7WHe8LPMkxg" TargetMode="External"/><Relationship Id="rId50" Type="http://schemas.openxmlformats.org/officeDocument/2006/relationships/image" Target="../media/image135.jpg"/><Relationship Id="rId53" Type="http://schemas.openxmlformats.org/officeDocument/2006/relationships/hyperlink" Target="https://youtu.be/qDhlkycuvqc" TargetMode="External"/><Relationship Id="rId52" Type="http://schemas.openxmlformats.org/officeDocument/2006/relationships/image" Target="../media/image133.png"/><Relationship Id="rId11" Type="http://schemas.openxmlformats.org/officeDocument/2006/relationships/image" Target="../media/image119.png"/><Relationship Id="rId55" Type="http://schemas.openxmlformats.org/officeDocument/2006/relationships/hyperlink" Target="https://youtu.be/LjMffHG1V_Q" TargetMode="External"/><Relationship Id="rId10" Type="http://schemas.openxmlformats.org/officeDocument/2006/relationships/hyperlink" Target="https://youtube.com/playlist?list=PL8O7tQmRwISiBMf49sfVEWWlya1sHTrjN" TargetMode="External"/><Relationship Id="rId54" Type="http://schemas.openxmlformats.org/officeDocument/2006/relationships/image" Target="../media/image136.jpg"/><Relationship Id="rId13" Type="http://schemas.openxmlformats.org/officeDocument/2006/relationships/hyperlink" Target="https://youtube.com/playlist?list=PL8O7tQmRwISh1jxZjiWwmNtIyxzDtvQ_z" TargetMode="External"/><Relationship Id="rId57" Type="http://schemas.openxmlformats.org/officeDocument/2006/relationships/hyperlink" Target="https://youtu.be/9euJdcrYqyw" TargetMode="External"/><Relationship Id="rId12" Type="http://schemas.openxmlformats.org/officeDocument/2006/relationships/image" Target="../media/image107.png"/><Relationship Id="rId56" Type="http://schemas.openxmlformats.org/officeDocument/2006/relationships/image" Target="../media/image141.png"/><Relationship Id="rId15" Type="http://schemas.openxmlformats.org/officeDocument/2006/relationships/hyperlink" Target="https://www.youtube.com/embed/DBxgbPkczdI" TargetMode="External"/><Relationship Id="rId59" Type="http://schemas.openxmlformats.org/officeDocument/2006/relationships/hyperlink" Target="https://youtu.be/gTLZHoRH394" TargetMode="External"/><Relationship Id="rId14" Type="http://schemas.openxmlformats.org/officeDocument/2006/relationships/image" Target="../media/image108.png"/><Relationship Id="rId58" Type="http://schemas.openxmlformats.org/officeDocument/2006/relationships/image" Target="../media/image138.png"/><Relationship Id="rId17" Type="http://schemas.openxmlformats.org/officeDocument/2006/relationships/image" Target="../media/image113.png"/><Relationship Id="rId16" Type="http://schemas.openxmlformats.org/officeDocument/2006/relationships/image" Target="../media/image114.jpg"/><Relationship Id="rId19" Type="http://schemas.openxmlformats.org/officeDocument/2006/relationships/hyperlink" Target="https://www.youtube.com/embed/sLCBYpEvhXs" TargetMode="External"/><Relationship Id="rId18" Type="http://schemas.openxmlformats.org/officeDocument/2006/relationships/image" Target="../media/image130.png"/></Relationships>
</file>

<file path=ppt/slides/_rels/slide5.xml.rels><?xml version="1.0" encoding="UTF-8" standalone="yes"?><Relationships xmlns="http://schemas.openxmlformats.org/package/2006/relationships"><Relationship Id="rId40" Type="http://schemas.openxmlformats.org/officeDocument/2006/relationships/image" Target="../media/image152.jpg"/><Relationship Id="rId84" Type="http://schemas.openxmlformats.org/officeDocument/2006/relationships/image" Target="../media/image189.png"/><Relationship Id="rId83" Type="http://schemas.openxmlformats.org/officeDocument/2006/relationships/hyperlink" Target="https://youtu.be/Y53APEkkZts" TargetMode="External"/><Relationship Id="rId42" Type="http://schemas.openxmlformats.org/officeDocument/2006/relationships/image" Target="../media/image158.jpg"/><Relationship Id="rId86" Type="http://schemas.openxmlformats.org/officeDocument/2006/relationships/image" Target="../media/image182.png"/><Relationship Id="rId41" Type="http://schemas.openxmlformats.org/officeDocument/2006/relationships/hyperlink" Target="https://www.youtube.com/embed/sat0wPl3Ibw" TargetMode="External"/><Relationship Id="rId85" Type="http://schemas.openxmlformats.org/officeDocument/2006/relationships/hyperlink" Target="https://youtu.be/rb_SsQdZjaQ" TargetMode="External"/><Relationship Id="rId44" Type="http://schemas.openxmlformats.org/officeDocument/2006/relationships/image" Target="../media/image165.jpg"/><Relationship Id="rId88" Type="http://schemas.openxmlformats.org/officeDocument/2006/relationships/image" Target="../media/image188.jpg"/><Relationship Id="rId43" Type="http://schemas.openxmlformats.org/officeDocument/2006/relationships/hyperlink" Target="https://kidlit.tv/2018/07/read-out-loud-a-greyhound-a-groundhog/" TargetMode="External"/><Relationship Id="rId87" Type="http://schemas.openxmlformats.org/officeDocument/2006/relationships/hyperlink" Target="https://youtu.be/p928RrrSddc" TargetMode="External"/><Relationship Id="rId46" Type="http://schemas.openxmlformats.org/officeDocument/2006/relationships/image" Target="../media/image161.jpg"/><Relationship Id="rId45" Type="http://schemas.openxmlformats.org/officeDocument/2006/relationships/hyperlink" Target="https://kidlit.tv/2017/12/read-loud-marlo/" TargetMode="External"/><Relationship Id="rId89" Type="http://schemas.openxmlformats.org/officeDocument/2006/relationships/hyperlink" Target="https://youtu.be/St6gVYyxYZc" TargetMode="External"/><Relationship Id="rId80" Type="http://schemas.openxmlformats.org/officeDocument/2006/relationships/image" Target="../media/image184.jpg"/><Relationship Id="rId82" Type="http://schemas.openxmlformats.org/officeDocument/2006/relationships/image" Target="../media/image183.png"/><Relationship Id="rId81" Type="http://schemas.openxmlformats.org/officeDocument/2006/relationships/hyperlink" Target="https://youtu.be/u1iRzizftV4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9.jpg"/><Relationship Id="rId4" Type="http://schemas.openxmlformats.org/officeDocument/2006/relationships/image" Target="../media/image128.png"/><Relationship Id="rId9" Type="http://schemas.openxmlformats.org/officeDocument/2006/relationships/hyperlink" Target="https://youtube.com/playlist?list=PL8O7tQmRwISiBMf49sfVEWWlya1sHTrjN" TargetMode="External"/><Relationship Id="rId48" Type="http://schemas.openxmlformats.org/officeDocument/2006/relationships/image" Target="../media/image167.jpg"/><Relationship Id="rId47" Type="http://schemas.openxmlformats.org/officeDocument/2006/relationships/hyperlink" Target="https://youtu.be/YbWHl19q16E" TargetMode="External"/><Relationship Id="rId49" Type="http://schemas.openxmlformats.org/officeDocument/2006/relationships/hyperlink" Target="https://youtu.be/ex0XRP3pyFM" TargetMode="External"/><Relationship Id="rId5" Type="http://schemas.openxmlformats.org/officeDocument/2006/relationships/image" Target="../media/image145.jpg"/><Relationship Id="rId6" Type="http://schemas.openxmlformats.org/officeDocument/2006/relationships/hyperlink" Target="https://youtu.be/YI1EBub2mgI" TargetMode="External"/><Relationship Id="rId7" Type="http://schemas.openxmlformats.org/officeDocument/2006/relationships/image" Target="../media/image144.png"/><Relationship Id="rId8" Type="http://schemas.openxmlformats.org/officeDocument/2006/relationships/image" Target="../media/image146.png"/><Relationship Id="rId73" Type="http://schemas.openxmlformats.org/officeDocument/2006/relationships/hyperlink" Target="https://youtu.be/6jytXlhoWgY" TargetMode="External"/><Relationship Id="rId72" Type="http://schemas.openxmlformats.org/officeDocument/2006/relationships/image" Target="../media/image177.png"/><Relationship Id="rId31" Type="http://schemas.openxmlformats.org/officeDocument/2006/relationships/hyperlink" Target="https://www.youtube.com/embed/qohop5AtZA0" TargetMode="External"/><Relationship Id="rId75" Type="http://schemas.openxmlformats.org/officeDocument/2006/relationships/hyperlink" Target="https://youtu.be/8WzCjWk2mRw" TargetMode="External"/><Relationship Id="rId30" Type="http://schemas.openxmlformats.org/officeDocument/2006/relationships/image" Target="../media/image163.jpg"/><Relationship Id="rId74" Type="http://schemas.openxmlformats.org/officeDocument/2006/relationships/image" Target="../media/image187.png"/><Relationship Id="rId33" Type="http://schemas.openxmlformats.org/officeDocument/2006/relationships/hyperlink" Target="https://kidlit.tv/2020/06/read-out-loud-a-home-for-sally/" TargetMode="External"/><Relationship Id="rId77" Type="http://schemas.openxmlformats.org/officeDocument/2006/relationships/hyperlink" Target="https://youtu.be/AqSeM4rI1KE" TargetMode="External"/><Relationship Id="rId32" Type="http://schemas.openxmlformats.org/officeDocument/2006/relationships/image" Target="../media/image154.jpg"/><Relationship Id="rId76" Type="http://schemas.openxmlformats.org/officeDocument/2006/relationships/image" Target="../media/image180.png"/><Relationship Id="rId35" Type="http://schemas.openxmlformats.org/officeDocument/2006/relationships/hyperlink" Target="https://www.youtube.com/embed/pmmrYbMbVgU" TargetMode="External"/><Relationship Id="rId79" Type="http://schemas.openxmlformats.org/officeDocument/2006/relationships/hyperlink" Target="https://youtu.be/ECXLvO9wf6g" TargetMode="External"/><Relationship Id="rId34" Type="http://schemas.openxmlformats.org/officeDocument/2006/relationships/image" Target="../media/image162.jpg"/><Relationship Id="rId78" Type="http://schemas.openxmlformats.org/officeDocument/2006/relationships/image" Target="../media/image194.jpg"/><Relationship Id="rId71" Type="http://schemas.openxmlformats.org/officeDocument/2006/relationships/hyperlink" Target="https://youtu.be/nuiP_mvoBaE" TargetMode="External"/><Relationship Id="rId70" Type="http://schemas.openxmlformats.org/officeDocument/2006/relationships/image" Target="../media/image179.png"/><Relationship Id="rId37" Type="http://schemas.openxmlformats.org/officeDocument/2006/relationships/hyperlink" Target="https://www.youtube.com/embed/Z8qgTCurshw" TargetMode="External"/><Relationship Id="rId36" Type="http://schemas.openxmlformats.org/officeDocument/2006/relationships/image" Target="../media/image159.jpg"/><Relationship Id="rId39" Type="http://schemas.openxmlformats.org/officeDocument/2006/relationships/hyperlink" Target="https://www.youtube.com/embed/D4onEvfgAs4" TargetMode="External"/><Relationship Id="rId38" Type="http://schemas.openxmlformats.org/officeDocument/2006/relationships/image" Target="../media/image170.jpg"/><Relationship Id="rId62" Type="http://schemas.openxmlformats.org/officeDocument/2006/relationships/image" Target="../media/image168.png"/><Relationship Id="rId61" Type="http://schemas.openxmlformats.org/officeDocument/2006/relationships/hyperlink" Target="https://youtu.be/amyGjOkAYbA" TargetMode="External"/><Relationship Id="rId20" Type="http://schemas.openxmlformats.org/officeDocument/2006/relationships/image" Target="../media/image171.jpg"/><Relationship Id="rId64" Type="http://schemas.openxmlformats.org/officeDocument/2006/relationships/image" Target="../media/image174.png"/><Relationship Id="rId63" Type="http://schemas.openxmlformats.org/officeDocument/2006/relationships/hyperlink" Target="https://youtu.be/3RJnBsE1mOM" TargetMode="External"/><Relationship Id="rId22" Type="http://schemas.openxmlformats.org/officeDocument/2006/relationships/image" Target="../media/image149.jpg"/><Relationship Id="rId66" Type="http://schemas.openxmlformats.org/officeDocument/2006/relationships/image" Target="../media/image175.png"/><Relationship Id="rId21" Type="http://schemas.openxmlformats.org/officeDocument/2006/relationships/hyperlink" Target="https://www.youtube.com/embed/nVpHc8wsRKE" TargetMode="External"/><Relationship Id="rId65" Type="http://schemas.openxmlformats.org/officeDocument/2006/relationships/hyperlink" Target="https://youtu.be/m_I1QIryYOI" TargetMode="External"/><Relationship Id="rId24" Type="http://schemas.openxmlformats.org/officeDocument/2006/relationships/image" Target="../media/image169.jpg"/><Relationship Id="rId68" Type="http://schemas.openxmlformats.org/officeDocument/2006/relationships/image" Target="../media/image176.jpg"/><Relationship Id="rId23" Type="http://schemas.openxmlformats.org/officeDocument/2006/relationships/hyperlink" Target="https://www.youtube.com/embed/6jytXlhoWgY" TargetMode="External"/><Relationship Id="rId67" Type="http://schemas.openxmlformats.org/officeDocument/2006/relationships/hyperlink" Target="https://youtu.be/hPHt7SY_-q8" TargetMode="External"/><Relationship Id="rId60" Type="http://schemas.openxmlformats.org/officeDocument/2006/relationships/image" Target="../media/image178.png"/><Relationship Id="rId26" Type="http://schemas.openxmlformats.org/officeDocument/2006/relationships/image" Target="../media/image172.png"/><Relationship Id="rId25" Type="http://schemas.openxmlformats.org/officeDocument/2006/relationships/hyperlink" Target="https://www.storylineonline.net/books/harry-the-dirty-dog/" TargetMode="External"/><Relationship Id="rId69" Type="http://schemas.openxmlformats.org/officeDocument/2006/relationships/hyperlink" Target="https://youtu.be/BfpPCfYZ0EU" TargetMode="External"/><Relationship Id="rId28" Type="http://schemas.openxmlformats.org/officeDocument/2006/relationships/image" Target="../media/image186.jpg"/><Relationship Id="rId27" Type="http://schemas.openxmlformats.org/officeDocument/2006/relationships/hyperlink" Target="https://www.youtube.com/embed/VNG7PEH87Yg" TargetMode="External"/><Relationship Id="rId29" Type="http://schemas.openxmlformats.org/officeDocument/2006/relationships/hyperlink" Target="https://www.youtube.com/embed/2DqnnmpDu8c" TargetMode="External"/><Relationship Id="rId51" Type="http://schemas.openxmlformats.org/officeDocument/2006/relationships/hyperlink" Target="https://youtu.be/yGBAAPljIpU" TargetMode="External"/><Relationship Id="rId95" Type="http://schemas.openxmlformats.org/officeDocument/2006/relationships/image" Target="../media/image191.png"/><Relationship Id="rId50" Type="http://schemas.openxmlformats.org/officeDocument/2006/relationships/image" Target="../media/image157.jpg"/><Relationship Id="rId94" Type="http://schemas.openxmlformats.org/officeDocument/2006/relationships/hyperlink" Target="https://youtu.be/nLH73uKKvL8" TargetMode="External"/><Relationship Id="rId53" Type="http://schemas.openxmlformats.org/officeDocument/2006/relationships/hyperlink" Target="https://youtu.be/TuyiLJ-huDw" TargetMode="External"/><Relationship Id="rId52" Type="http://schemas.openxmlformats.org/officeDocument/2006/relationships/image" Target="../media/image160.png"/><Relationship Id="rId11" Type="http://schemas.openxmlformats.org/officeDocument/2006/relationships/image" Target="../media/image155.png"/><Relationship Id="rId55" Type="http://schemas.openxmlformats.org/officeDocument/2006/relationships/hyperlink" Target="https://youtu.be/an4jAjfJKe4" TargetMode="External"/><Relationship Id="rId10" Type="http://schemas.openxmlformats.org/officeDocument/2006/relationships/image" Target="../media/image150.png"/><Relationship Id="rId54" Type="http://schemas.openxmlformats.org/officeDocument/2006/relationships/image" Target="../media/image166.jpg"/><Relationship Id="rId13" Type="http://schemas.openxmlformats.org/officeDocument/2006/relationships/hyperlink" Target="https://safeyoutube.net/w/qrnK" TargetMode="External"/><Relationship Id="rId57" Type="http://schemas.openxmlformats.org/officeDocument/2006/relationships/hyperlink" Target="https://youtu.be/-lzzfBxTILs" TargetMode="External"/><Relationship Id="rId12" Type="http://schemas.openxmlformats.org/officeDocument/2006/relationships/image" Target="../media/image156.png"/><Relationship Id="rId56" Type="http://schemas.openxmlformats.org/officeDocument/2006/relationships/image" Target="../media/image173.jpg"/><Relationship Id="rId91" Type="http://schemas.openxmlformats.org/officeDocument/2006/relationships/hyperlink" Target="https://youtu.be/_ZplybWvLOg" TargetMode="External"/><Relationship Id="rId90" Type="http://schemas.openxmlformats.org/officeDocument/2006/relationships/image" Target="../media/image195.jpg"/><Relationship Id="rId93" Type="http://schemas.openxmlformats.org/officeDocument/2006/relationships/image" Target="../media/image193.jpg"/><Relationship Id="rId92" Type="http://schemas.openxmlformats.org/officeDocument/2006/relationships/image" Target="../media/image181.png"/><Relationship Id="rId15" Type="http://schemas.openxmlformats.org/officeDocument/2006/relationships/hyperlink" Target="https://www.youtube.com/embed/2_HxiTMn4H8" TargetMode="External"/><Relationship Id="rId59" Type="http://schemas.openxmlformats.org/officeDocument/2006/relationships/hyperlink" Target="https://youtu.be/QwRfshKbrig" TargetMode="External"/><Relationship Id="rId14" Type="http://schemas.openxmlformats.org/officeDocument/2006/relationships/image" Target="../media/image151.png"/><Relationship Id="rId58" Type="http://schemas.openxmlformats.org/officeDocument/2006/relationships/image" Target="../media/image164.png"/><Relationship Id="rId17" Type="http://schemas.openxmlformats.org/officeDocument/2006/relationships/hyperlink" Target="https://kidlit.tv/2017/07/read-out-loud-color-dog-matthew-van-fleet/" TargetMode="External"/><Relationship Id="rId16" Type="http://schemas.openxmlformats.org/officeDocument/2006/relationships/image" Target="../media/image142.jpg"/><Relationship Id="rId19" Type="http://schemas.openxmlformats.org/officeDocument/2006/relationships/hyperlink" Target="https://www.youtube.com/embed/2dH-MMAWKcg" TargetMode="External"/><Relationship Id="rId18" Type="http://schemas.openxmlformats.org/officeDocument/2006/relationships/image" Target="../media/image153.jpg"/></Relationships>
</file>

<file path=ppt/slides/_rels/slide6.xml.rels><?xml version="1.0" encoding="UTF-8" standalone="yes"?><Relationships xmlns="http://schemas.openxmlformats.org/package/2006/relationships"><Relationship Id="rId40" Type="http://schemas.openxmlformats.org/officeDocument/2006/relationships/hyperlink" Target="https://youtu.be/VPcXQp1F9ZA" TargetMode="External"/><Relationship Id="rId42" Type="http://schemas.openxmlformats.org/officeDocument/2006/relationships/hyperlink" Target="https://youtu.be/RcqaUYfMxZM" TargetMode="External"/><Relationship Id="rId41" Type="http://schemas.openxmlformats.org/officeDocument/2006/relationships/image" Target="../media/image222.png"/><Relationship Id="rId44" Type="http://schemas.openxmlformats.org/officeDocument/2006/relationships/hyperlink" Target="https://youtu.be/H9wHTf7uv14" TargetMode="External"/><Relationship Id="rId43" Type="http://schemas.openxmlformats.org/officeDocument/2006/relationships/image" Target="../media/image208.png"/><Relationship Id="rId46" Type="http://schemas.openxmlformats.org/officeDocument/2006/relationships/hyperlink" Target="https://youtube.com/playlist?list=PL8O7tQmRwISjFXL0e7_35WeTkTJbnWUAt" TargetMode="External"/><Relationship Id="rId45" Type="http://schemas.openxmlformats.org/officeDocument/2006/relationships/image" Target="../media/image20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9.jpg"/><Relationship Id="rId4" Type="http://schemas.openxmlformats.org/officeDocument/2006/relationships/hyperlink" Target="https://youtu.be/pmViPSWwbPY" TargetMode="External"/><Relationship Id="rId9" Type="http://schemas.openxmlformats.org/officeDocument/2006/relationships/image" Target="../media/image185.png"/><Relationship Id="rId48" Type="http://schemas.openxmlformats.org/officeDocument/2006/relationships/hyperlink" Target="https://youtube.com/playlist?list=PL8O7tQmRwISiBMf49sfVEWWlya1sHTrjN" TargetMode="External"/><Relationship Id="rId47" Type="http://schemas.openxmlformats.org/officeDocument/2006/relationships/image" Target="../media/image225.png"/><Relationship Id="rId49" Type="http://schemas.openxmlformats.org/officeDocument/2006/relationships/image" Target="../media/image215.png"/><Relationship Id="rId5" Type="http://schemas.openxmlformats.org/officeDocument/2006/relationships/image" Target="../media/image192.png"/><Relationship Id="rId6" Type="http://schemas.openxmlformats.org/officeDocument/2006/relationships/hyperlink" Target="https://youtu.be/9rf6ai59OA4" TargetMode="External"/><Relationship Id="rId7" Type="http://schemas.openxmlformats.org/officeDocument/2006/relationships/image" Target="../media/image196.png"/><Relationship Id="rId8" Type="http://schemas.openxmlformats.org/officeDocument/2006/relationships/hyperlink" Target="https://youtu.be/pnga471akl8" TargetMode="External"/><Relationship Id="rId31" Type="http://schemas.openxmlformats.org/officeDocument/2006/relationships/image" Target="../media/image202.png"/><Relationship Id="rId30" Type="http://schemas.openxmlformats.org/officeDocument/2006/relationships/hyperlink" Target="https://youtu.be/3GwNYfrYUpU" TargetMode="External"/><Relationship Id="rId33" Type="http://schemas.openxmlformats.org/officeDocument/2006/relationships/image" Target="../media/image210.png"/><Relationship Id="rId32" Type="http://schemas.openxmlformats.org/officeDocument/2006/relationships/hyperlink" Target="https://youtu.be/Fk88pzrD5lE" TargetMode="External"/><Relationship Id="rId35" Type="http://schemas.openxmlformats.org/officeDocument/2006/relationships/image" Target="../media/image213.png"/><Relationship Id="rId34" Type="http://schemas.openxmlformats.org/officeDocument/2006/relationships/hyperlink" Target="https://youtu.be/e511kJSZ9LE" TargetMode="External"/><Relationship Id="rId37" Type="http://schemas.openxmlformats.org/officeDocument/2006/relationships/image" Target="../media/image204.png"/><Relationship Id="rId36" Type="http://schemas.openxmlformats.org/officeDocument/2006/relationships/hyperlink" Target="https://youtu.be/3k6cA27iWy8" TargetMode="External"/><Relationship Id="rId39" Type="http://schemas.openxmlformats.org/officeDocument/2006/relationships/image" Target="../media/image214.png"/><Relationship Id="rId38" Type="http://schemas.openxmlformats.org/officeDocument/2006/relationships/hyperlink" Target="https://youtu.be/0rvTySqbBcw" TargetMode="External"/><Relationship Id="rId20" Type="http://schemas.openxmlformats.org/officeDocument/2006/relationships/hyperlink" Target="https://youtu.be/dHGaDs3phNI" TargetMode="External"/><Relationship Id="rId22" Type="http://schemas.openxmlformats.org/officeDocument/2006/relationships/hyperlink" Target="https://youtu.be/IB63rf-RMpM" TargetMode="External"/><Relationship Id="rId21" Type="http://schemas.openxmlformats.org/officeDocument/2006/relationships/image" Target="../media/image203.png"/><Relationship Id="rId24" Type="http://schemas.openxmlformats.org/officeDocument/2006/relationships/hyperlink" Target="https://youtu.be/ZouBHOKr1J4" TargetMode="External"/><Relationship Id="rId23" Type="http://schemas.openxmlformats.org/officeDocument/2006/relationships/image" Target="../media/image211.png"/><Relationship Id="rId26" Type="http://schemas.openxmlformats.org/officeDocument/2006/relationships/hyperlink" Target="https://youtu.be/zH8kFQlleZE" TargetMode="External"/><Relationship Id="rId25" Type="http://schemas.openxmlformats.org/officeDocument/2006/relationships/image" Target="../media/image198.jpg"/><Relationship Id="rId28" Type="http://schemas.openxmlformats.org/officeDocument/2006/relationships/hyperlink" Target="https://youtu.be/iDHN7Z9TZFA" TargetMode="External"/><Relationship Id="rId27" Type="http://schemas.openxmlformats.org/officeDocument/2006/relationships/image" Target="../media/image206.png"/><Relationship Id="rId29" Type="http://schemas.openxmlformats.org/officeDocument/2006/relationships/image" Target="../media/image201.jpg"/><Relationship Id="rId11" Type="http://schemas.openxmlformats.org/officeDocument/2006/relationships/image" Target="../media/image190.png"/><Relationship Id="rId10" Type="http://schemas.openxmlformats.org/officeDocument/2006/relationships/hyperlink" Target="https://youtu.be/95nrcudygM0" TargetMode="External"/><Relationship Id="rId13" Type="http://schemas.openxmlformats.org/officeDocument/2006/relationships/image" Target="../media/image197.jpg"/><Relationship Id="rId12" Type="http://schemas.openxmlformats.org/officeDocument/2006/relationships/hyperlink" Target="https://youtu.be/fksQjT0yIn0" TargetMode="External"/><Relationship Id="rId15" Type="http://schemas.openxmlformats.org/officeDocument/2006/relationships/image" Target="../media/image207.png"/><Relationship Id="rId14" Type="http://schemas.openxmlformats.org/officeDocument/2006/relationships/hyperlink" Target="https://youtube.com/playlist?list=PLTclJ_SmIeT0eQcrlpvoyCi1QDraw6Rx6" TargetMode="External"/><Relationship Id="rId17" Type="http://schemas.openxmlformats.org/officeDocument/2006/relationships/image" Target="../media/image200.png"/><Relationship Id="rId16" Type="http://schemas.openxmlformats.org/officeDocument/2006/relationships/hyperlink" Target="https://youtu.be/pElJPqH1PWw" TargetMode="External"/><Relationship Id="rId19" Type="http://schemas.openxmlformats.org/officeDocument/2006/relationships/image" Target="../media/image205.png"/><Relationship Id="rId18" Type="http://schemas.openxmlformats.org/officeDocument/2006/relationships/hyperlink" Target="https://youtu.be/HVSjvsb-PmA" TargetMode="External"/></Relationships>
</file>

<file path=ppt/slides/_rels/slide7.xml.rels><?xml version="1.0" encoding="UTF-8" standalone="yes"?><Relationships xmlns="http://schemas.openxmlformats.org/package/2006/relationships"><Relationship Id="rId40" Type="http://schemas.openxmlformats.org/officeDocument/2006/relationships/hyperlink" Target="https://youtu.be/dsutopW-6k8" TargetMode="External"/><Relationship Id="rId42" Type="http://schemas.openxmlformats.org/officeDocument/2006/relationships/hyperlink" Target="https://youtu.be/2UD18rNsRJI" TargetMode="External"/><Relationship Id="rId41" Type="http://schemas.openxmlformats.org/officeDocument/2006/relationships/image" Target="../media/image240.png"/><Relationship Id="rId44" Type="http://schemas.openxmlformats.org/officeDocument/2006/relationships/hyperlink" Target="https://youtu.be/8Kkrmubsgf8" TargetMode="External"/><Relationship Id="rId43" Type="http://schemas.openxmlformats.org/officeDocument/2006/relationships/image" Target="../media/image235.png"/><Relationship Id="rId46" Type="http://schemas.openxmlformats.org/officeDocument/2006/relationships/hyperlink" Target="https://youtu.be/paPHTwPslYY" TargetMode="External"/><Relationship Id="rId45" Type="http://schemas.openxmlformats.org/officeDocument/2006/relationships/image" Target="../media/image24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6.jpg"/><Relationship Id="rId4" Type="http://schemas.openxmlformats.org/officeDocument/2006/relationships/hyperlink" Target="https://youtu.be/dHX2xul3WEk" TargetMode="External"/><Relationship Id="rId9" Type="http://schemas.openxmlformats.org/officeDocument/2006/relationships/image" Target="../media/image223.png"/><Relationship Id="rId48" Type="http://schemas.openxmlformats.org/officeDocument/2006/relationships/hyperlink" Target="https://youtu.be/St6gVYyxYZc" TargetMode="External"/><Relationship Id="rId47" Type="http://schemas.openxmlformats.org/officeDocument/2006/relationships/image" Target="../media/image233.png"/><Relationship Id="rId49" Type="http://schemas.openxmlformats.org/officeDocument/2006/relationships/image" Target="../media/image195.jpg"/><Relationship Id="rId5" Type="http://schemas.openxmlformats.org/officeDocument/2006/relationships/image" Target="../media/image219.png"/><Relationship Id="rId6" Type="http://schemas.openxmlformats.org/officeDocument/2006/relationships/hyperlink" Target="https://youtu.be/VbFkpup--Ew" TargetMode="External"/><Relationship Id="rId7" Type="http://schemas.openxmlformats.org/officeDocument/2006/relationships/image" Target="../media/image212.png"/><Relationship Id="rId8" Type="http://schemas.openxmlformats.org/officeDocument/2006/relationships/hyperlink" Target="https://youtu.be/BAf7lcYEXag" TargetMode="External"/><Relationship Id="rId73" Type="http://schemas.openxmlformats.org/officeDocument/2006/relationships/hyperlink" Target="https://pbskids.org/martha/" TargetMode="External"/><Relationship Id="rId72" Type="http://schemas.openxmlformats.org/officeDocument/2006/relationships/image" Target="../media/image245.png"/><Relationship Id="rId31" Type="http://schemas.openxmlformats.org/officeDocument/2006/relationships/image" Target="../media/image251.png"/><Relationship Id="rId30" Type="http://schemas.openxmlformats.org/officeDocument/2006/relationships/hyperlink" Target="https://youtu.be/8VyL0SAVQ7s" TargetMode="External"/><Relationship Id="rId74" Type="http://schemas.openxmlformats.org/officeDocument/2006/relationships/image" Target="../media/image257.png"/><Relationship Id="rId33" Type="http://schemas.openxmlformats.org/officeDocument/2006/relationships/image" Target="../media/image230.png"/><Relationship Id="rId32" Type="http://schemas.openxmlformats.org/officeDocument/2006/relationships/hyperlink" Target="https://youtu.be/7ZYJGBw0Z5Y" TargetMode="External"/><Relationship Id="rId35" Type="http://schemas.openxmlformats.org/officeDocument/2006/relationships/image" Target="../media/image237.png"/><Relationship Id="rId34" Type="http://schemas.openxmlformats.org/officeDocument/2006/relationships/hyperlink" Target="https://youtu.be/mH4L99XKI4M" TargetMode="External"/><Relationship Id="rId71" Type="http://schemas.openxmlformats.org/officeDocument/2006/relationships/hyperlink" Target="https://pbskids.org/clifford" TargetMode="External"/><Relationship Id="rId70" Type="http://schemas.openxmlformats.org/officeDocument/2006/relationships/image" Target="../media/image238.png"/><Relationship Id="rId37" Type="http://schemas.openxmlformats.org/officeDocument/2006/relationships/image" Target="../media/image231.png"/><Relationship Id="rId36" Type="http://schemas.openxmlformats.org/officeDocument/2006/relationships/hyperlink" Target="https://youtu.be/onaC07R0oVE" TargetMode="External"/><Relationship Id="rId39" Type="http://schemas.openxmlformats.org/officeDocument/2006/relationships/image" Target="../media/image239.png"/><Relationship Id="rId38" Type="http://schemas.openxmlformats.org/officeDocument/2006/relationships/hyperlink" Target="https://youtu.be/59ZjA7TSNaQ" TargetMode="External"/><Relationship Id="rId62" Type="http://schemas.openxmlformats.org/officeDocument/2006/relationships/image" Target="../media/image250.png"/><Relationship Id="rId61" Type="http://schemas.openxmlformats.org/officeDocument/2006/relationships/hyperlink" Target="https://youtu.be/9mmF8zOlh_g" TargetMode="External"/><Relationship Id="rId20" Type="http://schemas.openxmlformats.org/officeDocument/2006/relationships/hyperlink" Target="https://youtu.be/4xIra4xAkb8" TargetMode="External"/><Relationship Id="rId64" Type="http://schemas.openxmlformats.org/officeDocument/2006/relationships/image" Target="../media/image242.png"/><Relationship Id="rId63" Type="http://schemas.openxmlformats.org/officeDocument/2006/relationships/hyperlink" Target="https://youtu.be/bAWXELow1ZI" TargetMode="External"/><Relationship Id="rId22" Type="http://schemas.openxmlformats.org/officeDocument/2006/relationships/hyperlink" Target="https://youtu.be/0cj81wHmfXc" TargetMode="External"/><Relationship Id="rId66" Type="http://schemas.openxmlformats.org/officeDocument/2006/relationships/hyperlink" Target="https://youtu.be/JgOjjkt-_ac" TargetMode="External"/><Relationship Id="rId21" Type="http://schemas.openxmlformats.org/officeDocument/2006/relationships/image" Target="../media/image226.png"/><Relationship Id="rId65" Type="http://schemas.openxmlformats.org/officeDocument/2006/relationships/hyperlink" Target="https://youtu.be/Gbj6RTVdKK8" TargetMode="External"/><Relationship Id="rId24" Type="http://schemas.openxmlformats.org/officeDocument/2006/relationships/hyperlink" Target="https://youtu.be/A1KuNfSCcW8" TargetMode="External"/><Relationship Id="rId68" Type="http://schemas.openxmlformats.org/officeDocument/2006/relationships/hyperlink" Target="https://youtu.be/nLH73uKKvL8" TargetMode="External"/><Relationship Id="rId23" Type="http://schemas.openxmlformats.org/officeDocument/2006/relationships/image" Target="../media/image221.png"/><Relationship Id="rId67" Type="http://schemas.openxmlformats.org/officeDocument/2006/relationships/image" Target="../media/image260.png"/><Relationship Id="rId60" Type="http://schemas.openxmlformats.org/officeDocument/2006/relationships/image" Target="../media/image193.jpg"/><Relationship Id="rId26" Type="http://schemas.openxmlformats.org/officeDocument/2006/relationships/hyperlink" Target="https://youtu.be/yYwAJrAdUbY" TargetMode="External"/><Relationship Id="rId25" Type="http://schemas.openxmlformats.org/officeDocument/2006/relationships/image" Target="../media/image229.png"/><Relationship Id="rId69" Type="http://schemas.openxmlformats.org/officeDocument/2006/relationships/image" Target="../media/image191.png"/><Relationship Id="rId28" Type="http://schemas.openxmlformats.org/officeDocument/2006/relationships/hyperlink" Target="https://youtu.be/SFf0IClzVNs" TargetMode="External"/><Relationship Id="rId27" Type="http://schemas.openxmlformats.org/officeDocument/2006/relationships/image" Target="../media/image244.png"/><Relationship Id="rId29" Type="http://schemas.openxmlformats.org/officeDocument/2006/relationships/image" Target="../media/image228.png"/><Relationship Id="rId51" Type="http://schemas.openxmlformats.org/officeDocument/2006/relationships/image" Target="../media/image243.png"/><Relationship Id="rId50" Type="http://schemas.openxmlformats.org/officeDocument/2006/relationships/hyperlink" Target="https://youtu.be/zcM6xhuoQ9g" TargetMode="External"/><Relationship Id="rId53" Type="http://schemas.openxmlformats.org/officeDocument/2006/relationships/image" Target="../media/image236.png"/><Relationship Id="rId52" Type="http://schemas.openxmlformats.org/officeDocument/2006/relationships/hyperlink" Target="https://youtu.be/Gbj6RTVdKK8" TargetMode="External"/><Relationship Id="rId11" Type="http://schemas.openxmlformats.org/officeDocument/2006/relationships/image" Target="../media/image220.png"/><Relationship Id="rId55" Type="http://schemas.openxmlformats.org/officeDocument/2006/relationships/image" Target="../media/image246.png"/><Relationship Id="rId10" Type="http://schemas.openxmlformats.org/officeDocument/2006/relationships/hyperlink" Target="https://youtu.be/K5KIqlISk9Y" TargetMode="External"/><Relationship Id="rId54" Type="http://schemas.openxmlformats.org/officeDocument/2006/relationships/hyperlink" Target="https://youtu.be/pQKwHWaa3XA" TargetMode="External"/><Relationship Id="rId13" Type="http://schemas.openxmlformats.org/officeDocument/2006/relationships/image" Target="../media/image218.png"/><Relationship Id="rId57" Type="http://schemas.openxmlformats.org/officeDocument/2006/relationships/image" Target="../media/image234.png"/><Relationship Id="rId12" Type="http://schemas.openxmlformats.org/officeDocument/2006/relationships/hyperlink" Target="https://youtu.be/X4mupT2AIsM" TargetMode="External"/><Relationship Id="rId56" Type="http://schemas.openxmlformats.org/officeDocument/2006/relationships/hyperlink" Target="https://youtu.be/2w1nnnA0AjA" TargetMode="External"/><Relationship Id="rId15" Type="http://schemas.openxmlformats.org/officeDocument/2006/relationships/image" Target="../media/image217.png"/><Relationship Id="rId59" Type="http://schemas.openxmlformats.org/officeDocument/2006/relationships/image" Target="../media/image232.jpg"/><Relationship Id="rId14" Type="http://schemas.openxmlformats.org/officeDocument/2006/relationships/hyperlink" Target="https://youtu.be/DDaBJOMdOsY" TargetMode="External"/><Relationship Id="rId58" Type="http://schemas.openxmlformats.org/officeDocument/2006/relationships/hyperlink" Target="https://youtu.be/_ZplybWvLOg" TargetMode="External"/><Relationship Id="rId17" Type="http://schemas.openxmlformats.org/officeDocument/2006/relationships/image" Target="../media/image224.png"/><Relationship Id="rId16" Type="http://schemas.openxmlformats.org/officeDocument/2006/relationships/hyperlink" Target="https://youtu.be/KuHZbzvnX7g" TargetMode="External"/><Relationship Id="rId19" Type="http://schemas.openxmlformats.org/officeDocument/2006/relationships/image" Target="../media/image227.png"/><Relationship Id="rId18" Type="http://schemas.openxmlformats.org/officeDocument/2006/relationships/hyperlink" Target="https://youtu.be/74mx2OWM6mE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8.png"/><Relationship Id="rId4" Type="http://schemas.openxmlformats.org/officeDocument/2006/relationships/hyperlink" Target="https://youtu.be/d7TDzn-7v4k" TargetMode="External"/><Relationship Id="rId9" Type="http://schemas.openxmlformats.org/officeDocument/2006/relationships/image" Target="../media/image252.png"/><Relationship Id="rId5" Type="http://schemas.openxmlformats.org/officeDocument/2006/relationships/image" Target="../media/image255.png"/><Relationship Id="rId6" Type="http://schemas.openxmlformats.org/officeDocument/2006/relationships/hyperlink" Target="https://youtu.be/m8O1hzrZ4c8" TargetMode="External"/><Relationship Id="rId7" Type="http://schemas.openxmlformats.org/officeDocument/2006/relationships/image" Target="../media/image258.png"/><Relationship Id="rId8" Type="http://schemas.openxmlformats.org/officeDocument/2006/relationships/hyperlink" Target="https://youtu.be/YylgaLoTusQ" TargetMode="External"/><Relationship Id="rId11" Type="http://schemas.openxmlformats.org/officeDocument/2006/relationships/image" Target="../media/image261.png"/><Relationship Id="rId10" Type="http://schemas.openxmlformats.org/officeDocument/2006/relationships/hyperlink" Target="https://youtu.be/ZdFFWLEZtlA" TargetMode="External"/><Relationship Id="rId13" Type="http://schemas.openxmlformats.org/officeDocument/2006/relationships/image" Target="../media/image249.png"/><Relationship Id="rId12" Type="http://schemas.openxmlformats.org/officeDocument/2006/relationships/hyperlink" Target="https://youtu.be/pV-XeI1H8rk" TargetMode="External"/><Relationship Id="rId15" Type="http://schemas.openxmlformats.org/officeDocument/2006/relationships/image" Target="../media/image93.png"/><Relationship Id="rId14" Type="http://schemas.openxmlformats.org/officeDocument/2006/relationships/hyperlink" Target="https://youtu.be/XoA-3e1Jb10" TargetMode="External"/><Relationship Id="rId17" Type="http://schemas.openxmlformats.org/officeDocument/2006/relationships/image" Target="../media/image259.png"/><Relationship Id="rId16" Type="http://schemas.openxmlformats.org/officeDocument/2006/relationships/hyperlink" Target="https://pbskids.org/wildkratts/" TargetMode="External"/><Relationship Id="rId19" Type="http://schemas.openxmlformats.org/officeDocument/2006/relationships/image" Target="../media/image253.png"/><Relationship Id="rId18" Type="http://schemas.openxmlformats.org/officeDocument/2006/relationships/hyperlink" Target="https://pbskids.org/naturecat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youtube.com/playlist?list=PL8O7tQmRwISj7LPookX8jyn8tpeSucJYq" TargetMode="External"/><Relationship Id="rId4" Type="http://schemas.openxmlformats.org/officeDocument/2006/relationships/image" Target="../media/image247.png"/><Relationship Id="rId5" Type="http://schemas.openxmlformats.org/officeDocument/2006/relationships/hyperlink" Target="https://docs.google.com/presentation/d/1jtNPklBwlaXnVtlqgyWX57NfBz-Rzg7V0sGghPigN4s/edit?usp=sharing" TargetMode="External"/><Relationship Id="rId6" Type="http://schemas.openxmlformats.org/officeDocument/2006/relationships/image" Target="../media/image254.png"/><Relationship Id="rId7" Type="http://schemas.openxmlformats.org/officeDocument/2006/relationships/image" Target="../media/image5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1362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19089" l="12793" r="11143" t="5574"/>
          <a:stretch/>
        </p:blipFill>
        <p:spPr>
          <a:xfrm flipH="1">
            <a:off x="3061175" y="983825"/>
            <a:ext cx="1662588" cy="13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7325" y="3001387"/>
            <a:ext cx="1020550" cy="694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8900" y="1684772"/>
            <a:ext cx="791800" cy="79180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98487" y="3660450"/>
            <a:ext cx="717326" cy="791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26625" y="3856675"/>
            <a:ext cx="674118" cy="791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84525" y="2701874"/>
            <a:ext cx="805075" cy="52475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flipH="1">
            <a:off x="4572012" y="1974325"/>
            <a:ext cx="1204739" cy="7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0" l="13121" r="34889" t="6375"/>
          <a:stretch/>
        </p:blipFill>
        <p:spPr>
          <a:xfrm flipH="1">
            <a:off x="7939251" y="3755702"/>
            <a:ext cx="1204750" cy="138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25097" l="10039" r="0" t="22198"/>
          <a:stretch/>
        </p:blipFill>
        <p:spPr>
          <a:xfrm rot="874139">
            <a:off x="244346" y="4300949"/>
            <a:ext cx="1820892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36401" r="33761" t="0"/>
          <a:stretch/>
        </p:blipFill>
        <p:spPr>
          <a:xfrm flipH="1" rot="-328575">
            <a:off x="8019275" y="332821"/>
            <a:ext cx="1044701" cy="932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rot="143345">
            <a:off x="6143287" y="2829575"/>
            <a:ext cx="657251" cy="74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11725" y="493125"/>
            <a:ext cx="867200" cy="61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 rot="4">
            <a:off x="2305388" y="2067750"/>
            <a:ext cx="633050" cy="54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877625" y="3900575"/>
            <a:ext cx="1020550" cy="704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020875" y="3909799"/>
            <a:ext cx="1020550" cy="694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164125" y="3936463"/>
            <a:ext cx="1020550" cy="632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274375" y="1329925"/>
            <a:ext cx="578900" cy="578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938450" y="1959600"/>
            <a:ext cx="532328" cy="612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825776" y="1180967"/>
            <a:ext cx="578900" cy="74448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444826" y="1272073"/>
            <a:ext cx="532325" cy="63675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747250" y="361813"/>
            <a:ext cx="717325" cy="549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56717" y="3279272"/>
            <a:ext cx="932883" cy="52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4609800" y="2750750"/>
            <a:ext cx="1020550" cy="636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t names in spanish videos" id="78" name="Google Shape;78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244550" y="362553"/>
            <a:ext cx="932875" cy="522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1637325" y="662236"/>
            <a:ext cx="791800" cy="443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315089" y="2050010"/>
            <a:ext cx="791800" cy="44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3380700" y="381154"/>
            <a:ext cx="867200" cy="485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6130221" y="361813"/>
            <a:ext cx="867200" cy="485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33825" l="25399" r="30046" t="11244"/>
          <a:stretch/>
        </p:blipFill>
        <p:spPr>
          <a:xfrm>
            <a:off x="2940450" y="1667182"/>
            <a:ext cx="1165775" cy="1437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13628" l="11172" r="11773" t="30927"/>
          <a:stretch/>
        </p:blipFill>
        <p:spPr>
          <a:xfrm>
            <a:off x="1228625" y="1979000"/>
            <a:ext cx="876375" cy="59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0950" y="2614222"/>
            <a:ext cx="876375" cy="490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90775" y="3104569"/>
            <a:ext cx="876375" cy="490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65050" y="2614218"/>
            <a:ext cx="876375" cy="490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749300" y="3125790"/>
            <a:ext cx="800475" cy="44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28900" y="3125813"/>
            <a:ext cx="800462" cy="4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703012" y="3147050"/>
            <a:ext cx="800462" cy="4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28900" y="3594962"/>
            <a:ext cx="800475" cy="447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703350" y="3637399"/>
            <a:ext cx="799769" cy="4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710176" y="3125811"/>
            <a:ext cx="799768" cy="4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728725" y="2635455"/>
            <a:ext cx="800475" cy="447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711350" y="2635450"/>
            <a:ext cx="876375" cy="4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726150" y="3125602"/>
            <a:ext cx="800475" cy="44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695200" y="3653850"/>
            <a:ext cx="876375" cy="4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749300" y="3616159"/>
            <a:ext cx="800475" cy="44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003825" y="409975"/>
            <a:ext cx="1325975" cy="94835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38">
            <a:alphaModFix/>
          </a:blip>
          <a:srcRect b="0" l="0" r="0" t="37589"/>
          <a:stretch/>
        </p:blipFill>
        <p:spPr>
          <a:xfrm>
            <a:off x="6626025" y="1261775"/>
            <a:ext cx="1962325" cy="282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206949" y="409974"/>
            <a:ext cx="800475" cy="800475"/>
          </a:xfrm>
          <a:prstGeom prst="rect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7" name="Google Shape;107;p14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763050" y="1420677"/>
            <a:ext cx="673825" cy="65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7793150" y="2358601"/>
            <a:ext cx="673825" cy="59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924780" y="3156363"/>
            <a:ext cx="614025" cy="73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7206950" y="2342100"/>
            <a:ext cx="529475" cy="59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6705250" y="2331700"/>
            <a:ext cx="449675" cy="59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7653450" y="1439374"/>
            <a:ext cx="673825" cy="67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702427" y="3196775"/>
            <a:ext cx="673825" cy="65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691223" y="3594901"/>
            <a:ext cx="876375" cy="490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>
            <a:hlinkClick r:id="rId57"/>
          </p:cNvPr>
          <p:cNvPicPr preferRelativeResize="0"/>
          <p:nvPr/>
        </p:nvPicPr>
        <p:blipFill rotWithShape="1">
          <a:blip r:embed="rId58">
            <a:alphaModFix/>
          </a:blip>
          <a:srcRect b="1205" l="0" r="0" t="0"/>
          <a:stretch/>
        </p:blipFill>
        <p:spPr>
          <a:xfrm>
            <a:off x="5059122" y="2077519"/>
            <a:ext cx="449675" cy="536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>
            <a:hlinkClick r:id="rId59"/>
          </p:cNvPr>
          <p:cNvPicPr preferRelativeResize="0"/>
          <p:nvPr/>
        </p:nvPicPr>
        <p:blipFill rotWithShape="1">
          <a:blip r:embed="rId60">
            <a:alphaModFix/>
          </a:blip>
          <a:srcRect b="0" l="18865" r="35108" t="0"/>
          <a:stretch/>
        </p:blipFill>
        <p:spPr>
          <a:xfrm flipH="1">
            <a:off x="8249951" y="3759800"/>
            <a:ext cx="976675" cy="138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3731157" y="3594890"/>
            <a:ext cx="800475" cy="448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>
            <a:hlinkClick r:id="rId63"/>
          </p:cNvPr>
          <p:cNvPicPr preferRelativeResize="0"/>
          <p:nvPr/>
        </p:nvPicPr>
        <p:blipFill rotWithShape="1">
          <a:blip r:embed="rId64">
            <a:alphaModFix/>
          </a:blip>
          <a:srcRect b="18619" l="0" r="22516" t="0"/>
          <a:stretch/>
        </p:blipFill>
        <p:spPr>
          <a:xfrm>
            <a:off x="5699625" y="1752983"/>
            <a:ext cx="799774" cy="839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5"/>
          <p:cNvPicPr preferRelativeResize="0"/>
          <p:nvPr/>
        </p:nvPicPr>
        <p:blipFill rotWithShape="1">
          <a:blip r:embed="rId3">
            <a:alphaModFix/>
          </a:blip>
          <a:srcRect b="9982" l="0" r="0" t="0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23475"/>
            <a:ext cx="2415325" cy="295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6675" y="1423473"/>
            <a:ext cx="2415325" cy="295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9375" y="1423502"/>
            <a:ext cx="2415325" cy="295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4700" y="1423475"/>
            <a:ext cx="2309300" cy="295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 rotWithShape="1">
          <a:blip r:embed="rId5">
            <a:alphaModFix/>
          </a:blip>
          <a:srcRect b="19102" l="11105" r="15006" t="21701"/>
          <a:stretch/>
        </p:blipFill>
        <p:spPr>
          <a:xfrm>
            <a:off x="907475" y="2989925"/>
            <a:ext cx="2729400" cy="218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7901" y="844337"/>
            <a:ext cx="834625" cy="71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 rotWithShape="1">
          <a:blip r:embed="rId8">
            <a:alphaModFix/>
          </a:blip>
          <a:srcRect b="-6" l="5536" r="7815" t="30422"/>
          <a:stretch/>
        </p:blipFill>
        <p:spPr>
          <a:xfrm>
            <a:off x="183825" y="0"/>
            <a:ext cx="2047676" cy="39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 rotWithShape="1">
          <a:blip r:embed="rId8">
            <a:alphaModFix/>
          </a:blip>
          <a:srcRect b="-6" l="5536" r="7815" t="30422"/>
          <a:stretch/>
        </p:blipFill>
        <p:spPr>
          <a:xfrm>
            <a:off x="2340500" y="0"/>
            <a:ext cx="2047676" cy="39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 rotWithShape="1">
          <a:blip r:embed="rId8">
            <a:alphaModFix/>
          </a:blip>
          <a:srcRect b="-6" l="5536" r="7815" t="30422"/>
          <a:stretch/>
        </p:blipFill>
        <p:spPr>
          <a:xfrm>
            <a:off x="4603200" y="0"/>
            <a:ext cx="2047676" cy="39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/>
          <p:cNvPicPr preferRelativeResize="0"/>
          <p:nvPr/>
        </p:nvPicPr>
        <p:blipFill rotWithShape="1">
          <a:blip r:embed="rId8">
            <a:alphaModFix/>
          </a:blip>
          <a:srcRect b="-6" l="5536" r="7815" t="30422"/>
          <a:stretch/>
        </p:blipFill>
        <p:spPr>
          <a:xfrm>
            <a:off x="6912500" y="0"/>
            <a:ext cx="2047676" cy="39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854863" y="246790"/>
            <a:ext cx="834625" cy="109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878624" y="798986"/>
            <a:ext cx="758340" cy="803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83825" y="1557225"/>
            <a:ext cx="564075" cy="6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25630" y="2271725"/>
            <a:ext cx="484820" cy="6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572000" y="1602575"/>
            <a:ext cx="615575" cy="6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621912" y="2279713"/>
            <a:ext cx="503050" cy="6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47900" y="2271738"/>
            <a:ext cx="590800" cy="6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587763" y="2956850"/>
            <a:ext cx="484825" cy="6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515041" y="2275866"/>
            <a:ext cx="591725" cy="59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314550" y="1574979"/>
            <a:ext cx="564075" cy="632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912500" y="1626225"/>
            <a:ext cx="722400" cy="5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279175" y="1602575"/>
            <a:ext cx="722400" cy="5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847700" y="1545375"/>
            <a:ext cx="564075" cy="608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1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264930" y="835541"/>
            <a:ext cx="613700" cy="6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32679" y="657548"/>
            <a:ext cx="666375" cy="7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532708" y="1561750"/>
            <a:ext cx="503030" cy="591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0" name="Google Shape;150;p15">
            <a:hlinkClick r:id="rId39"/>
          </p:cNvPr>
          <p:cNvPicPr preferRelativeResize="0"/>
          <p:nvPr/>
        </p:nvPicPr>
        <p:blipFill rotWithShape="1">
          <a:blip r:embed="rId40">
            <a:alphaModFix/>
          </a:blip>
          <a:srcRect b="0" l="20565" r="20030" t="0"/>
          <a:stretch/>
        </p:blipFill>
        <p:spPr>
          <a:xfrm>
            <a:off x="5264925" y="2333575"/>
            <a:ext cx="613700" cy="4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023476" y="1631688"/>
            <a:ext cx="666375" cy="54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5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023476" y="2294095"/>
            <a:ext cx="666375" cy="55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5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023475" y="2970013"/>
            <a:ext cx="666375" cy="5437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t videos for kindergarten" id="154" name="Google Shape;154;p15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7164895" y="268135"/>
            <a:ext cx="758350" cy="1055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ts for kids video" id="155" name="Google Shape;155;p15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663653" y="305803"/>
            <a:ext cx="1461294" cy="8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2850363" y="788281"/>
            <a:ext cx="615575" cy="63507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7" name="Google Shape;157;p15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2834187" y="1639786"/>
            <a:ext cx="939374" cy="5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2793387" y="2313445"/>
            <a:ext cx="939375" cy="528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5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7521300" y="2307532"/>
            <a:ext cx="939400" cy="528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4572003" y="3694260"/>
            <a:ext cx="939375" cy="5283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ts for kids video" id="161" name="Google Shape;161;p15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5703362" y="3694238"/>
            <a:ext cx="939375" cy="4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5124612" y="3013913"/>
            <a:ext cx="846869" cy="4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7515288" y="2991631"/>
            <a:ext cx="948125" cy="530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7544775" y="3677371"/>
            <a:ext cx="948125" cy="530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183826" y="2986218"/>
            <a:ext cx="758350" cy="504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>
            <a:hlinkClick r:id="rId70"/>
          </p:cNvPr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2822425" y="2968669"/>
            <a:ext cx="939700" cy="528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>
            <a:hlinkClick r:id="rId72"/>
          </p:cNvPr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3215750" y="3678655"/>
            <a:ext cx="939376" cy="528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>
            <a:hlinkClick r:id="rId74"/>
          </p:cNvPr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1020262" y="3022374"/>
            <a:ext cx="834625" cy="4694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ts for kids video" id="169" name="Google Shape;169;p15">
            <a:hlinkClick r:id="rId76"/>
          </p:cNvPr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183827" y="3690525"/>
            <a:ext cx="895829" cy="50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5">
            <a:hlinkClick r:id="rId78"/>
          </p:cNvPr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8279175" y="570974"/>
            <a:ext cx="722401" cy="853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6"/>
          <p:cNvPicPr preferRelativeResize="0"/>
          <p:nvPr/>
        </p:nvPicPr>
        <p:blipFill rotWithShape="1">
          <a:blip r:embed="rId3">
            <a:alphaModFix/>
          </a:blip>
          <a:srcRect b="2210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218950"/>
            <a:ext cx="2815775" cy="24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4812" y="2218950"/>
            <a:ext cx="3104212" cy="24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8225" y="2258750"/>
            <a:ext cx="2815775" cy="24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3300" y="3015449"/>
            <a:ext cx="1091025" cy="180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686250" y="3015450"/>
            <a:ext cx="1091025" cy="180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/>
          <p:cNvPicPr preferRelativeResize="0"/>
          <p:nvPr/>
        </p:nvPicPr>
        <p:blipFill rotWithShape="1">
          <a:blip r:embed="rId6">
            <a:alphaModFix/>
          </a:blip>
          <a:srcRect b="13628" l="0" r="0" t="30927"/>
          <a:stretch/>
        </p:blipFill>
        <p:spPr>
          <a:xfrm>
            <a:off x="4018250" y="1665991"/>
            <a:ext cx="1137325" cy="592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92813" y="1193685"/>
            <a:ext cx="758350" cy="840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5743" y="177875"/>
            <a:ext cx="1264283" cy="180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/>
          <p:cNvPicPr preferRelativeResize="0"/>
          <p:nvPr/>
        </p:nvPicPr>
        <p:blipFill rotWithShape="1">
          <a:blip r:embed="rId9">
            <a:alphaModFix/>
          </a:blip>
          <a:srcRect b="4375" l="14731" r="13686" t="3695"/>
          <a:stretch/>
        </p:blipFill>
        <p:spPr>
          <a:xfrm>
            <a:off x="7046500" y="180563"/>
            <a:ext cx="1264275" cy="17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53475" y="102006"/>
            <a:ext cx="1666875" cy="1025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/>
          <p:cNvPicPr preferRelativeResize="0"/>
          <p:nvPr/>
        </p:nvPicPr>
        <p:blipFill rotWithShape="1">
          <a:blip r:embed="rId12">
            <a:alphaModFix/>
          </a:blip>
          <a:srcRect b="24437" l="5935" r="0" t="0"/>
          <a:stretch/>
        </p:blipFill>
        <p:spPr>
          <a:xfrm>
            <a:off x="169200" y="816525"/>
            <a:ext cx="1771100" cy="139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12086" l="0" r="0" t="12086"/>
          <a:stretch/>
        </p:blipFill>
        <p:spPr>
          <a:xfrm>
            <a:off x="169200" y="2461312"/>
            <a:ext cx="928778" cy="527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8" name="Google Shape;188;p16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325075" y="3990804"/>
            <a:ext cx="490425" cy="59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flipH="1">
            <a:off x="2459425" y="4291325"/>
            <a:ext cx="922950" cy="92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6"/>
          <p:cNvPicPr preferRelativeResize="0"/>
          <p:nvPr/>
        </p:nvPicPr>
        <p:blipFill rotWithShape="1">
          <a:blip r:embed="rId18">
            <a:alphaModFix/>
          </a:blip>
          <a:srcRect b="13902" l="8135" r="22448" t="8692"/>
          <a:stretch/>
        </p:blipFill>
        <p:spPr>
          <a:xfrm>
            <a:off x="7686225" y="1193669"/>
            <a:ext cx="1457776" cy="1125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6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208453" y="1666541"/>
            <a:ext cx="591675" cy="5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6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620726" y="2408994"/>
            <a:ext cx="590789" cy="632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6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873225" y="2385125"/>
            <a:ext cx="679875" cy="67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6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207563" y="2392857"/>
            <a:ext cx="556075" cy="66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6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588100" y="4022075"/>
            <a:ext cx="679875" cy="5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6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84963" y="3934840"/>
            <a:ext cx="590800" cy="704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6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018788" y="3960598"/>
            <a:ext cx="655475" cy="65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6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095738" y="3985575"/>
            <a:ext cx="566525" cy="60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6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917300" y="3985573"/>
            <a:ext cx="591725" cy="60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6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334827" y="2367307"/>
            <a:ext cx="499414" cy="71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6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454325" y="3151621"/>
            <a:ext cx="556075" cy="700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6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197075" y="3117460"/>
            <a:ext cx="566575" cy="688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6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274415" y="3142625"/>
            <a:ext cx="591725" cy="71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6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375625" y="3984401"/>
            <a:ext cx="499400" cy="66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6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556864" y="3919246"/>
            <a:ext cx="449592" cy="735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6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092700" y="1608741"/>
            <a:ext cx="591725" cy="61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6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3266601" y="2381900"/>
            <a:ext cx="751649" cy="646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8" name="Google Shape;208;p16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4292264" y="2353145"/>
            <a:ext cx="556050" cy="69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6">
            <a:hlinkClick r:id="rId55"/>
          </p:cNvPr>
          <p:cNvPicPr preferRelativeResize="0"/>
          <p:nvPr/>
        </p:nvPicPr>
        <p:blipFill rotWithShape="1">
          <a:blip r:embed="rId56">
            <a:alphaModFix/>
          </a:blip>
          <a:srcRect b="12064" l="0" r="0" t="11629"/>
          <a:stretch/>
        </p:blipFill>
        <p:spPr>
          <a:xfrm>
            <a:off x="5122350" y="2394627"/>
            <a:ext cx="848475" cy="5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6">
            <a:hlinkClick r:id="rId57"/>
          </p:cNvPr>
          <p:cNvPicPr preferRelativeResize="0"/>
          <p:nvPr/>
        </p:nvPicPr>
        <p:blipFill rotWithShape="1">
          <a:blip r:embed="rId58">
            <a:alphaModFix/>
          </a:blip>
          <a:srcRect b="0" l="12347" r="12952" t="0"/>
          <a:stretch/>
        </p:blipFill>
        <p:spPr>
          <a:xfrm>
            <a:off x="8039287" y="4035669"/>
            <a:ext cx="751650" cy="564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6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870900" y="3241750"/>
            <a:ext cx="848475" cy="56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6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7311874" y="3321681"/>
            <a:ext cx="848475" cy="475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6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1826625" y="3269275"/>
            <a:ext cx="679875" cy="52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6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7994800" y="2465493"/>
            <a:ext cx="922950" cy="5191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ts for kids video" id="215" name="Google Shape;215;p16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4958863" y="3299937"/>
            <a:ext cx="848475" cy="448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7"/>
          <p:cNvPicPr preferRelativeResize="0"/>
          <p:nvPr/>
        </p:nvPicPr>
        <p:blipFill rotWithShape="1">
          <a:blip r:embed="rId3">
            <a:alphaModFix/>
          </a:blip>
          <a:srcRect b="17081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67950"/>
            <a:ext cx="2577100" cy="387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6900" y="967950"/>
            <a:ext cx="2577100" cy="387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7"/>
          <p:cNvPicPr preferRelativeResize="0"/>
          <p:nvPr/>
        </p:nvPicPr>
        <p:blipFill rotWithShape="1">
          <a:blip r:embed="rId5">
            <a:alphaModFix/>
          </a:blip>
          <a:srcRect b="27512" l="4413" r="4586" t="26059"/>
          <a:stretch/>
        </p:blipFill>
        <p:spPr>
          <a:xfrm>
            <a:off x="2537300" y="2517900"/>
            <a:ext cx="4007250" cy="22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7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23425" y="30650"/>
            <a:ext cx="1635000" cy="2426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5" name="Google Shape;225;p17"/>
          <p:cNvPicPr preferRelativeResize="0"/>
          <p:nvPr/>
        </p:nvPicPr>
        <p:blipFill rotWithShape="1">
          <a:blip r:embed="rId8">
            <a:alphaModFix/>
          </a:blip>
          <a:srcRect b="10614" l="5518" r="2956" t="16178"/>
          <a:stretch/>
        </p:blipFill>
        <p:spPr>
          <a:xfrm>
            <a:off x="2847200" y="2338800"/>
            <a:ext cx="3007862" cy="280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7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8735" l="14947" r="15881" t="8069"/>
          <a:stretch/>
        </p:blipFill>
        <p:spPr>
          <a:xfrm>
            <a:off x="5560482" y="636150"/>
            <a:ext cx="916943" cy="1014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7" name="Google Shape;227;p17"/>
          <p:cNvPicPr preferRelativeResize="0"/>
          <p:nvPr/>
        </p:nvPicPr>
        <p:blipFill rotWithShape="1">
          <a:blip r:embed="rId11">
            <a:alphaModFix/>
          </a:blip>
          <a:srcRect b="8078" l="0" r="0" t="6974"/>
          <a:stretch/>
        </p:blipFill>
        <p:spPr>
          <a:xfrm>
            <a:off x="7396975" y="1900141"/>
            <a:ext cx="916950" cy="538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7"/>
          <p:cNvPicPr preferRelativeResize="0"/>
          <p:nvPr/>
        </p:nvPicPr>
        <p:blipFill rotWithShape="1">
          <a:blip r:embed="rId12">
            <a:alphaModFix/>
          </a:blip>
          <a:srcRect b="12699" l="0" r="0" t="12945"/>
          <a:stretch/>
        </p:blipFill>
        <p:spPr>
          <a:xfrm>
            <a:off x="8192864" y="1111800"/>
            <a:ext cx="819763" cy="53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7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69927" y="3287250"/>
            <a:ext cx="544400" cy="584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7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09274" y="1054548"/>
            <a:ext cx="805050" cy="653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7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8166" r="10413" t="0"/>
          <a:stretch/>
        </p:blipFill>
        <p:spPr>
          <a:xfrm>
            <a:off x="7351962" y="1101926"/>
            <a:ext cx="696004" cy="5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7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829087" y="1081425"/>
            <a:ext cx="647925" cy="6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7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712925" y="4042575"/>
            <a:ext cx="653100" cy="65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7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954275" y="2597152"/>
            <a:ext cx="489675" cy="585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7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63971" y="262735"/>
            <a:ext cx="461231" cy="705208"/>
          </a:xfrm>
          <a:prstGeom prst="rect">
            <a:avLst/>
          </a:prstGeom>
          <a:noFill/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6" name="Google Shape;236;p17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691776" y="4014549"/>
            <a:ext cx="536300" cy="64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7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11300" y="2575124"/>
            <a:ext cx="461225" cy="58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7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692400" y="3850075"/>
            <a:ext cx="653100" cy="75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7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715827" y="3987484"/>
            <a:ext cx="566576" cy="708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7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463663" y="3984617"/>
            <a:ext cx="591725" cy="7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7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236649" y="4012372"/>
            <a:ext cx="655475" cy="658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7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111300" y="3984620"/>
            <a:ext cx="566575" cy="684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7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867651" y="3989644"/>
            <a:ext cx="655475" cy="67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7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8467748" y="1919837"/>
            <a:ext cx="566575" cy="49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7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883599" y="336534"/>
            <a:ext cx="751675" cy="631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7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5679375" y="1815702"/>
            <a:ext cx="566575" cy="70744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7" name="Google Shape;247;p17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6679475" y="2604300"/>
            <a:ext cx="544400" cy="570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8" name="Google Shape;248;p17">
            <a:hlinkClick r:id="rId51"/>
          </p:cNvPr>
          <p:cNvPicPr preferRelativeResize="0"/>
          <p:nvPr/>
        </p:nvPicPr>
        <p:blipFill rotWithShape="1">
          <a:blip r:embed="rId52">
            <a:alphaModFix/>
          </a:blip>
          <a:srcRect b="0" l="28472" r="28750" t="0"/>
          <a:stretch/>
        </p:blipFill>
        <p:spPr>
          <a:xfrm>
            <a:off x="2878050" y="1812375"/>
            <a:ext cx="544399" cy="714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9" name="Google Shape;249;p17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325275" y="2612573"/>
            <a:ext cx="536303" cy="58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7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986650" y="230989"/>
            <a:ext cx="968300" cy="768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7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1808250" y="3339216"/>
            <a:ext cx="653100" cy="511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7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6683529" y="3314348"/>
            <a:ext cx="536300" cy="533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7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7861568" y="71725"/>
            <a:ext cx="1154250" cy="896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4" name="Google Shape;254;p17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2691775" y="2850601"/>
            <a:ext cx="461225" cy="7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646350" y="2562850"/>
            <a:ext cx="566575" cy="56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7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6706664" y="1098162"/>
            <a:ext cx="416049" cy="65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7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6682472" y="1881469"/>
            <a:ext cx="461225" cy="575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7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2691775" y="648162"/>
            <a:ext cx="916950" cy="990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9" name="Google Shape;259;p17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1286772" y="2528179"/>
            <a:ext cx="536300" cy="640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7">
            <a:hlinkClick r:id="rId75"/>
          </p:cNvPr>
          <p:cNvPicPr preferRelativeResize="0"/>
          <p:nvPr/>
        </p:nvPicPr>
        <p:blipFill rotWithShape="1">
          <a:blip r:embed="rId76">
            <a:alphaModFix/>
          </a:blip>
          <a:srcRect b="0" l="20420" r="20320" t="0"/>
          <a:stretch/>
        </p:blipFill>
        <p:spPr>
          <a:xfrm>
            <a:off x="1856225" y="2535294"/>
            <a:ext cx="647925" cy="612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7">
            <a:hlinkClick r:id="rId77"/>
          </p:cNvPr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8573098" y="2562145"/>
            <a:ext cx="461225" cy="610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7">
            <a:hlinkClick r:id="rId79"/>
          </p:cNvPr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7297562" y="3281456"/>
            <a:ext cx="591725" cy="599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7">
            <a:hlinkClick r:id="rId81"/>
          </p:cNvPr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7966999" y="3288709"/>
            <a:ext cx="647925" cy="579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7">
            <a:hlinkClick r:id="rId83"/>
          </p:cNvPr>
          <p:cNvPicPr preferRelativeResize="0"/>
          <p:nvPr/>
        </p:nvPicPr>
        <p:blipFill rotWithShape="1">
          <a:blip r:embed="rId84">
            <a:alphaModFix/>
          </a:blip>
          <a:srcRect b="10083" l="4714" r="4094" t="10083"/>
          <a:stretch/>
        </p:blipFill>
        <p:spPr>
          <a:xfrm>
            <a:off x="98725" y="1089363"/>
            <a:ext cx="591725" cy="610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5" name="Google Shape;265;p17">
            <a:hlinkClick r:id="rId85"/>
          </p:cNvPr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5560475" y="30650"/>
            <a:ext cx="916950" cy="49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t videos for kindergarten" id="266" name="Google Shape;266;p17">
            <a:hlinkClick r:id="rId87"/>
          </p:cNvPr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111300" y="1870675"/>
            <a:ext cx="1112500" cy="54142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 result for pet videos for kindergarten on You Tube" id="267" name="Google Shape;267;p17">
            <a:hlinkClick r:id="rId89"/>
          </p:cNvPr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5643125" y="2785750"/>
            <a:ext cx="751650" cy="63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7">
            <a:hlinkClick r:id="rId91"/>
          </p:cNvPr>
          <p:cNvPicPr preferRelativeResize="0"/>
          <p:nvPr/>
        </p:nvPicPr>
        <p:blipFill>
          <a:blip r:embed="rId92">
            <a:alphaModFix/>
          </a:blip>
          <a:stretch>
            <a:fillRect/>
          </a:stretch>
        </p:blipFill>
        <p:spPr>
          <a:xfrm>
            <a:off x="87326" y="3314522"/>
            <a:ext cx="916950" cy="5134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 result for pet names in spanish videos" id="269" name="Google Shape;269;p17"/>
          <p:cNvPicPr preferRelativeResize="0"/>
          <p:nvPr/>
        </p:nvPicPr>
        <p:blipFill>
          <a:blip r:embed="rId93">
            <a:alphaModFix/>
          </a:blip>
          <a:stretch>
            <a:fillRect/>
          </a:stretch>
        </p:blipFill>
        <p:spPr>
          <a:xfrm>
            <a:off x="1449600" y="1845475"/>
            <a:ext cx="1011741" cy="56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7">
            <a:hlinkClick r:id="rId94"/>
          </p:cNvPr>
          <p:cNvPicPr preferRelativeResize="0"/>
          <p:nvPr/>
        </p:nvPicPr>
        <p:blipFill>
          <a:blip r:embed="rId95">
            <a:alphaModFix/>
          </a:blip>
          <a:stretch>
            <a:fillRect/>
          </a:stretch>
        </p:blipFill>
        <p:spPr>
          <a:xfrm>
            <a:off x="2690326" y="21325"/>
            <a:ext cx="916950" cy="45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9" y="0"/>
            <a:ext cx="914228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75" y="2452825"/>
            <a:ext cx="730925" cy="70677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7" name="Google Shape;277;p18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275" y="33225"/>
            <a:ext cx="1054385" cy="70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8" name="Google Shape;278;p18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07338" y="33225"/>
            <a:ext cx="566553" cy="70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9" name="Google Shape;279;p18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85596" y="33220"/>
            <a:ext cx="566550" cy="70679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0" name="Google Shape;280;p18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63850" y="33225"/>
            <a:ext cx="1054375" cy="70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1" name="Google Shape;281;p18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689750" y="33224"/>
            <a:ext cx="455050" cy="6552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2" name="Google Shape;282;p18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817425" y="844833"/>
            <a:ext cx="798850" cy="734217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3" name="Google Shape;283;p18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929350" y="844833"/>
            <a:ext cx="798850" cy="73421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4" name="Google Shape;284;p18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593568" y="872275"/>
            <a:ext cx="730931" cy="70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5" name="Google Shape;285;p18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705500" y="860150"/>
            <a:ext cx="798850" cy="70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6" name="Google Shape;286;p18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031550" y="1662175"/>
            <a:ext cx="703800" cy="70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8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1275" y="844825"/>
            <a:ext cx="798850" cy="7342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8" name="Google Shape;288;p18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898300" y="2495475"/>
            <a:ext cx="703800" cy="655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9" name="Google Shape;289;p18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1275" y="1662550"/>
            <a:ext cx="1054375" cy="70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0" name="Google Shape;290;p18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078175" y="3901725"/>
            <a:ext cx="1530575" cy="1107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1" name="Google Shape;291;p18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207350" y="1662550"/>
            <a:ext cx="730925" cy="70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2" name="Google Shape;292;p18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049975" y="1683875"/>
            <a:ext cx="1054375" cy="70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3" name="Google Shape;293;p18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216050" y="1662187"/>
            <a:ext cx="703800" cy="707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4" name="Google Shape;294;p18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4380950" y="905500"/>
            <a:ext cx="566550" cy="655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5" name="Google Shape;295;p18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729925" y="29700"/>
            <a:ext cx="943562" cy="70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6" name="Google Shape;296;p18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1728200" y="2504375"/>
            <a:ext cx="730925" cy="655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7" name="Google Shape;297;p18">
            <a:hlinkClick r:id="rId46"/>
          </p:cNvPr>
          <p:cNvPicPr preferRelativeResize="0"/>
          <p:nvPr/>
        </p:nvPicPr>
        <p:blipFill rotWithShape="1">
          <a:blip r:embed="rId47">
            <a:alphaModFix/>
          </a:blip>
          <a:srcRect b="14927" l="17674" r="18124" t="16377"/>
          <a:stretch/>
        </p:blipFill>
        <p:spPr>
          <a:xfrm>
            <a:off x="54825" y="3243106"/>
            <a:ext cx="703800" cy="753019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8" name="Google Shape;298;p18">
            <a:hlinkClick r:id="rId48"/>
          </p:cNvPr>
          <p:cNvPicPr preferRelativeResize="0"/>
          <p:nvPr/>
        </p:nvPicPr>
        <p:blipFill rotWithShape="1">
          <a:blip r:embed="rId49">
            <a:alphaModFix/>
          </a:blip>
          <a:srcRect b="0" l="0" r="0" t="17266"/>
          <a:stretch/>
        </p:blipFill>
        <p:spPr>
          <a:xfrm>
            <a:off x="8213396" y="303500"/>
            <a:ext cx="349804" cy="28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45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87845"/>
            <a:ext cx="1018175" cy="569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3725" y="3235125"/>
            <a:ext cx="1015535" cy="56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9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400" y="716125"/>
            <a:ext cx="1018168" cy="57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9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2397" y="3863394"/>
            <a:ext cx="1018175" cy="571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9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38925" y="716127"/>
            <a:ext cx="1018175" cy="571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9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341588" y="3236624"/>
            <a:ext cx="1015506" cy="56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9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340238" y="3866375"/>
            <a:ext cx="1015518" cy="56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9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338925" y="1345874"/>
            <a:ext cx="1018175" cy="57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9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52396" y="1345875"/>
            <a:ext cx="1018168" cy="57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9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52400" y="4493150"/>
            <a:ext cx="1018179" cy="57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9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340250" y="1977125"/>
            <a:ext cx="1015499" cy="56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9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52388" y="1975625"/>
            <a:ext cx="1018199" cy="57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9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40263" y="4496114"/>
            <a:ext cx="1018175" cy="571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9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341575" y="2606883"/>
            <a:ext cx="1015525" cy="569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9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467999" y="50875"/>
            <a:ext cx="1015520" cy="56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9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341575" y="54186"/>
            <a:ext cx="1015525" cy="569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9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466675" y="1345874"/>
            <a:ext cx="1018175" cy="57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9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52400" y="2605374"/>
            <a:ext cx="1018175" cy="57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9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466676" y="715339"/>
            <a:ext cx="1018175" cy="572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9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468013" y="1974855"/>
            <a:ext cx="1015500" cy="571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9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467999" y="2603867"/>
            <a:ext cx="1015525" cy="57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9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2469382" y="3236625"/>
            <a:ext cx="1012755" cy="569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t videos for kindergarten on You Tube" id="326" name="Google Shape;326;p19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594425" y="1347050"/>
            <a:ext cx="1006365" cy="56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9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3594425" y="49348"/>
            <a:ext cx="1018175" cy="572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9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3594425" y="715352"/>
            <a:ext cx="1018175" cy="57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9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2491775" y="4499030"/>
            <a:ext cx="1011250" cy="56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9">
            <a:hlinkClick r:id="rId56"/>
          </p:cNvPr>
          <p:cNvPicPr preferRelativeResize="0"/>
          <p:nvPr/>
        </p:nvPicPr>
        <p:blipFill rotWithShape="1">
          <a:blip r:embed="rId57">
            <a:alphaModFix/>
          </a:blip>
          <a:srcRect b="0" l="0" r="5392" t="5846"/>
          <a:stretch/>
        </p:blipFill>
        <p:spPr>
          <a:xfrm>
            <a:off x="3595800" y="1974850"/>
            <a:ext cx="1023169" cy="572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ts for kids video" id="331" name="Google Shape;331;p19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2470125" y="3867825"/>
            <a:ext cx="1011255" cy="569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et names in spanish videos" id="332" name="Google Shape;332;p19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3594425" y="2606552"/>
            <a:ext cx="1023175" cy="572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9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3594397" y="3804821"/>
            <a:ext cx="1006375" cy="56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9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4963500" y="87861"/>
            <a:ext cx="1967575" cy="11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9">
            <a:hlinkClick r:id="rId65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3595800" y="4493750"/>
            <a:ext cx="1023175" cy="575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9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3594401" y="3230913"/>
            <a:ext cx="1023175" cy="52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9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7109975" y="110279"/>
            <a:ext cx="1879100" cy="1056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9"/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4963500" y="2389150"/>
            <a:ext cx="4025575" cy="275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9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4963500" y="1242721"/>
            <a:ext cx="1967575" cy="11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9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7109975" y="1242720"/>
            <a:ext cx="1967575" cy="110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1775" y="591250"/>
            <a:ext cx="1898303" cy="106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0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95063" y="4149683"/>
            <a:ext cx="1203825" cy="674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0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35425" y="591250"/>
            <a:ext cx="1898325" cy="106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0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970086" y="4149677"/>
            <a:ext cx="1203839" cy="67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0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45113" y="4149675"/>
            <a:ext cx="1203825" cy="67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0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519475" y="1816138"/>
            <a:ext cx="2105025" cy="2171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52" name="Google Shape;352;p20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18950" y="4031500"/>
            <a:ext cx="804925" cy="91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0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8120125" y="4031500"/>
            <a:ext cx="804925" cy="91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1"/>
          <p:cNvSpPr txBox="1"/>
          <p:nvPr>
            <p:ph idx="1" type="subTitle"/>
          </p:nvPr>
        </p:nvSpPr>
        <p:spPr>
          <a:xfrm>
            <a:off x="311700" y="1110450"/>
            <a:ext cx="8520600" cy="2922600"/>
          </a:xfrm>
          <a:prstGeom prst="rect">
            <a:avLst/>
          </a:prstGeom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This Pet library is a work of love- for reading, discovering, learning, playing and all kinds of joyful adventures and for teaching children.  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Not all links were created by me, and, when possible, their origin will be noted at the bottom in the speaker notes.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Nothing can be sold on Teacher’s Pay Teachers or any online store, this would violate copyright laws.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I hope that you enjoy your learning adventures!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Thank you, Rustina DT Sharpe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March, 2021</a:t>
            </a:r>
            <a:endParaRPr b="1" sz="1800"/>
          </a:p>
        </p:txBody>
      </p:sp>
      <p:pic>
        <p:nvPicPr>
          <p:cNvPr id="359" name="Google Shape;359;p2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9975" y="2868125"/>
            <a:ext cx="1722325" cy="172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97688" y="0"/>
            <a:ext cx="1148625" cy="1148625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1" name="Google Shape;36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8650" y="3192850"/>
            <a:ext cx="1397600" cy="13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