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b0560f3b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b0560f3b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png"/><Relationship Id="rId42" Type="http://schemas.openxmlformats.org/officeDocument/2006/relationships/image" Target="../media/image19.png"/><Relationship Id="rId41" Type="http://schemas.openxmlformats.org/officeDocument/2006/relationships/image" Target="../media/image30.png"/><Relationship Id="rId44" Type="http://schemas.openxmlformats.org/officeDocument/2006/relationships/image" Target="../media/image23.gif"/><Relationship Id="rId43" Type="http://schemas.openxmlformats.org/officeDocument/2006/relationships/image" Target="../media/image17.png"/><Relationship Id="rId46" Type="http://schemas.openxmlformats.org/officeDocument/2006/relationships/image" Target="../media/image33.png"/><Relationship Id="rId45" Type="http://schemas.openxmlformats.org/officeDocument/2006/relationships/hyperlink" Target="https://safeyoutube.net/w/bjlH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hyperlink" Target="https://safeyoutube.net/w/6E0K" TargetMode="External"/><Relationship Id="rId48" Type="http://schemas.openxmlformats.org/officeDocument/2006/relationships/image" Target="../media/image25.png"/><Relationship Id="rId47" Type="http://schemas.openxmlformats.org/officeDocument/2006/relationships/hyperlink" Target="https://safeyoutube.net/w/IklH" TargetMode="External"/><Relationship Id="rId49" Type="http://schemas.openxmlformats.org/officeDocument/2006/relationships/hyperlink" Target="https://safeyoutube.net/w/qllH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hyperlink" Target="https://safeyoutube.net/w/yC0K" TargetMode="External"/><Relationship Id="rId8" Type="http://schemas.openxmlformats.org/officeDocument/2006/relationships/image" Target="../media/image3.png"/><Relationship Id="rId31" Type="http://schemas.openxmlformats.org/officeDocument/2006/relationships/hyperlink" Target="https://safeyoutube.net/w/3O0K" TargetMode="External"/><Relationship Id="rId30" Type="http://schemas.openxmlformats.org/officeDocument/2006/relationships/image" Target="../media/image20.png"/><Relationship Id="rId33" Type="http://schemas.openxmlformats.org/officeDocument/2006/relationships/hyperlink" Target="https://safeyoutube.net/w/nP0K" TargetMode="External"/><Relationship Id="rId32" Type="http://schemas.openxmlformats.org/officeDocument/2006/relationships/image" Target="../media/image1.png"/><Relationship Id="rId35" Type="http://schemas.openxmlformats.org/officeDocument/2006/relationships/hyperlink" Target="https://safeyoutube.net/w/FQ0K" TargetMode="External"/><Relationship Id="rId34" Type="http://schemas.openxmlformats.org/officeDocument/2006/relationships/image" Target="../media/image9.png"/><Relationship Id="rId70" Type="http://schemas.openxmlformats.org/officeDocument/2006/relationships/image" Target="../media/image37.png"/><Relationship Id="rId37" Type="http://schemas.openxmlformats.org/officeDocument/2006/relationships/hyperlink" Target="https://safeyoutube.net/w/aS0K" TargetMode="External"/><Relationship Id="rId36" Type="http://schemas.openxmlformats.org/officeDocument/2006/relationships/image" Target="../media/image26.png"/><Relationship Id="rId39" Type="http://schemas.openxmlformats.org/officeDocument/2006/relationships/hyperlink" Target="https://safeyoutube.net/w/1U0K" TargetMode="External"/><Relationship Id="rId38" Type="http://schemas.openxmlformats.org/officeDocument/2006/relationships/image" Target="../media/image13.png"/><Relationship Id="rId62" Type="http://schemas.openxmlformats.org/officeDocument/2006/relationships/hyperlink" Target="https://safeyoutube.net/w/OKlH" TargetMode="External"/><Relationship Id="rId61" Type="http://schemas.openxmlformats.org/officeDocument/2006/relationships/image" Target="../media/image22.png"/><Relationship Id="rId20" Type="http://schemas.openxmlformats.org/officeDocument/2006/relationships/image" Target="../media/image4.png"/><Relationship Id="rId64" Type="http://schemas.openxmlformats.org/officeDocument/2006/relationships/hyperlink" Target="https://safeyoutube.net/w/yklH" TargetMode="External"/><Relationship Id="rId63" Type="http://schemas.openxmlformats.org/officeDocument/2006/relationships/image" Target="../media/image21.png"/><Relationship Id="rId22" Type="http://schemas.openxmlformats.org/officeDocument/2006/relationships/image" Target="../media/image14.png"/><Relationship Id="rId66" Type="http://schemas.openxmlformats.org/officeDocument/2006/relationships/hyperlink" Target="https://safeyoutube.net/w/NElH" TargetMode="External"/><Relationship Id="rId21" Type="http://schemas.openxmlformats.org/officeDocument/2006/relationships/hyperlink" Target="https://safeyoutube.net/w/uL0K" TargetMode="External"/><Relationship Id="rId65" Type="http://schemas.openxmlformats.org/officeDocument/2006/relationships/image" Target="../media/image29.png"/><Relationship Id="rId24" Type="http://schemas.openxmlformats.org/officeDocument/2006/relationships/image" Target="../media/image11.png"/><Relationship Id="rId68" Type="http://schemas.openxmlformats.org/officeDocument/2006/relationships/image" Target="../media/image36.png"/><Relationship Id="rId23" Type="http://schemas.openxmlformats.org/officeDocument/2006/relationships/hyperlink" Target="https://safeyoutube.net/w/oM0K" TargetMode="External"/><Relationship Id="rId67" Type="http://schemas.openxmlformats.org/officeDocument/2006/relationships/image" Target="../media/image32.png"/><Relationship Id="rId60" Type="http://schemas.openxmlformats.org/officeDocument/2006/relationships/hyperlink" Target="https://safeyoutube.net/w/jMlH" TargetMode="External"/><Relationship Id="rId26" Type="http://schemas.openxmlformats.org/officeDocument/2006/relationships/image" Target="../media/image2.png"/><Relationship Id="rId25" Type="http://schemas.openxmlformats.org/officeDocument/2006/relationships/hyperlink" Target="https://safeyoutube.net/w/OM0K" TargetMode="External"/><Relationship Id="rId69" Type="http://schemas.openxmlformats.org/officeDocument/2006/relationships/image" Target="../media/image31.png"/><Relationship Id="rId28" Type="http://schemas.openxmlformats.org/officeDocument/2006/relationships/image" Target="../media/image8.png"/><Relationship Id="rId27" Type="http://schemas.openxmlformats.org/officeDocument/2006/relationships/hyperlink" Target="https://safeyoutube.net/w/pN0K" TargetMode="External"/><Relationship Id="rId29" Type="http://schemas.openxmlformats.org/officeDocument/2006/relationships/hyperlink" Target="https://safeyoutube.net/w/ON0K" TargetMode="External"/><Relationship Id="rId51" Type="http://schemas.openxmlformats.org/officeDocument/2006/relationships/image" Target="../media/image35.png"/><Relationship Id="rId50" Type="http://schemas.openxmlformats.org/officeDocument/2006/relationships/image" Target="../media/image24.png"/><Relationship Id="rId53" Type="http://schemas.openxmlformats.org/officeDocument/2006/relationships/image" Target="../media/image38.png"/><Relationship Id="rId52" Type="http://schemas.openxmlformats.org/officeDocument/2006/relationships/hyperlink" Target="https://safeyoutube.net/w/5ilH" TargetMode="External"/><Relationship Id="rId11" Type="http://schemas.openxmlformats.org/officeDocument/2006/relationships/hyperlink" Target="https://safeyoutube.net/w/1G0K" TargetMode="External"/><Relationship Id="rId55" Type="http://schemas.openxmlformats.org/officeDocument/2006/relationships/image" Target="../media/image27.png"/><Relationship Id="rId10" Type="http://schemas.openxmlformats.org/officeDocument/2006/relationships/image" Target="../media/image10.png"/><Relationship Id="rId54" Type="http://schemas.openxmlformats.org/officeDocument/2006/relationships/hyperlink" Target="https://safeyoutube.net/w/uFlH" TargetMode="External"/><Relationship Id="rId13" Type="http://schemas.openxmlformats.org/officeDocument/2006/relationships/hyperlink" Target="https://safeyoutube.net/w/AH0K" TargetMode="External"/><Relationship Id="rId57" Type="http://schemas.openxmlformats.org/officeDocument/2006/relationships/image" Target="../media/image34.png"/><Relationship Id="rId12" Type="http://schemas.openxmlformats.org/officeDocument/2006/relationships/image" Target="../media/image18.png"/><Relationship Id="rId56" Type="http://schemas.openxmlformats.org/officeDocument/2006/relationships/hyperlink" Target="https://safeyoutube.net/w/k2lH" TargetMode="External"/><Relationship Id="rId15" Type="http://schemas.openxmlformats.org/officeDocument/2006/relationships/hyperlink" Target="https://safeyoutube.net/w/bJ0K" TargetMode="External"/><Relationship Id="rId59" Type="http://schemas.openxmlformats.org/officeDocument/2006/relationships/image" Target="../media/image28.png"/><Relationship Id="rId14" Type="http://schemas.openxmlformats.org/officeDocument/2006/relationships/image" Target="../media/image5.png"/><Relationship Id="rId58" Type="http://schemas.openxmlformats.org/officeDocument/2006/relationships/hyperlink" Target="https://safeyoutube.net/w/b3lH" TargetMode="External"/><Relationship Id="rId17" Type="http://schemas.openxmlformats.org/officeDocument/2006/relationships/hyperlink" Target="https://safeyoutube.net/w/PJ0K" TargetMode="External"/><Relationship Id="rId16" Type="http://schemas.openxmlformats.org/officeDocument/2006/relationships/image" Target="../media/image15.png"/><Relationship Id="rId19" Type="http://schemas.openxmlformats.org/officeDocument/2006/relationships/hyperlink" Target="https://safeyoutube.net/w/HK0K" TargetMode="External"/><Relationship Id="rId1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4688" l="0" r="0" t="15032"/>
          <a:stretch/>
        </p:blipFill>
        <p:spPr>
          <a:xfrm>
            <a:off x="697750" y="4213050"/>
            <a:ext cx="7283525" cy="903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-6" y="1205434"/>
            <a:ext cx="3732090" cy="3584707"/>
            <a:chOff x="5027875" y="849675"/>
            <a:chExt cx="4116125" cy="3971975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5">
              <a:alphaModFix/>
            </a:blip>
            <a:srcRect b="19716" l="3735" r="4479" t="25302"/>
            <a:stretch/>
          </p:blipFill>
          <p:spPr>
            <a:xfrm>
              <a:off x="5027875" y="2044326"/>
              <a:ext cx="4116125" cy="2777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49694" l="3735" r="4479" t="25301"/>
            <a:stretch/>
          </p:blipFill>
          <p:spPr>
            <a:xfrm>
              <a:off x="5027875" y="849675"/>
              <a:ext cx="4116125" cy="12630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" name="Google Shape;58;p13"/>
          <p:cNvGrpSpPr/>
          <p:nvPr/>
        </p:nvGrpSpPr>
        <p:grpSpPr>
          <a:xfrm>
            <a:off x="5411944" y="1237134"/>
            <a:ext cx="3732090" cy="3584707"/>
            <a:chOff x="5027875" y="849675"/>
            <a:chExt cx="4116125" cy="3971975"/>
          </a:xfrm>
        </p:grpSpPr>
        <p:pic>
          <p:nvPicPr>
            <p:cNvPr id="59" name="Google Shape;59;p13"/>
            <p:cNvPicPr preferRelativeResize="0"/>
            <p:nvPr/>
          </p:nvPicPr>
          <p:blipFill rotWithShape="1">
            <a:blip r:embed="rId5">
              <a:alphaModFix/>
            </a:blip>
            <a:srcRect b="19716" l="3735" r="4479" t="25302"/>
            <a:stretch/>
          </p:blipFill>
          <p:spPr>
            <a:xfrm>
              <a:off x="5027875" y="2044326"/>
              <a:ext cx="4116125" cy="2777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5">
              <a:alphaModFix/>
            </a:blip>
            <a:srcRect b="49694" l="3735" r="4479" t="25301"/>
            <a:stretch/>
          </p:blipFill>
          <p:spPr>
            <a:xfrm>
              <a:off x="5027875" y="849675"/>
              <a:ext cx="4116125" cy="1263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0" l="15792" r="15213" t="0"/>
          <a:stretch/>
        </p:blipFill>
        <p:spPr>
          <a:xfrm>
            <a:off x="4026527" y="64298"/>
            <a:ext cx="1090975" cy="1581242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">
            <a:off x="255100" y="2542031"/>
            <a:ext cx="588025" cy="76811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2788" y="3567062"/>
            <a:ext cx="670325" cy="81421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03475" y="2542500"/>
            <a:ext cx="588025" cy="810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0" l="20612" r="20341" t="0"/>
          <a:stretch/>
        </p:blipFill>
        <p:spPr>
          <a:xfrm>
            <a:off x="8383199" y="1545653"/>
            <a:ext cx="588025" cy="74593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39050" y="1507983"/>
            <a:ext cx="647275" cy="81179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586438" y="3567050"/>
            <a:ext cx="647275" cy="814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515551" y="2571750"/>
            <a:ext cx="588025" cy="78506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362350" y="2571750"/>
            <a:ext cx="785075" cy="78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003725" y="3519075"/>
            <a:ext cx="670325" cy="78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586450" y="2571750"/>
            <a:ext cx="670325" cy="78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300900" y="2533550"/>
            <a:ext cx="670325" cy="78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484126" y="3568850"/>
            <a:ext cx="704550" cy="810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432374" y="3608792"/>
            <a:ext cx="704550" cy="73073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243549" y="3620322"/>
            <a:ext cx="704550" cy="70769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920775" y="2510912"/>
            <a:ext cx="588025" cy="830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920766" y="3532352"/>
            <a:ext cx="588025" cy="88364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586450" y="1415687"/>
            <a:ext cx="647275" cy="830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8185774" y="339206"/>
            <a:ext cx="900576" cy="964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7674" y="339231"/>
            <a:ext cx="900576" cy="964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42">
            <a:alphaModFix/>
          </a:blip>
          <a:srcRect b="0" l="15273" r="15175" t="0"/>
          <a:stretch/>
        </p:blipFill>
        <p:spPr>
          <a:xfrm>
            <a:off x="4121713" y="1881238"/>
            <a:ext cx="900575" cy="1294793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732071" y="3641259"/>
            <a:ext cx="1023980" cy="76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 rot="248156">
            <a:off x="4701450" y="2340800"/>
            <a:ext cx="605200" cy="605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456712" y="1483025"/>
            <a:ext cx="759373" cy="76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255100" y="1496300"/>
            <a:ext cx="670325" cy="78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1071150" y="3504900"/>
            <a:ext cx="704550" cy="81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 rot="1031208">
            <a:off x="4550161" y="2608193"/>
            <a:ext cx="892599" cy="244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2040046" y="1463037"/>
            <a:ext cx="647276" cy="855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54"/>
          </p:cNvPr>
          <p:cNvPicPr preferRelativeResize="0"/>
          <p:nvPr/>
        </p:nvPicPr>
        <p:blipFill rotWithShape="1">
          <a:blip r:embed="rId55">
            <a:alphaModFix/>
          </a:blip>
          <a:srcRect b="8268" l="8980" r="8931" t="8210"/>
          <a:stretch/>
        </p:blipFill>
        <p:spPr>
          <a:xfrm>
            <a:off x="1941172" y="2569875"/>
            <a:ext cx="704550" cy="78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2961921" y="1508825"/>
            <a:ext cx="588025" cy="76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1043750" y="1502774"/>
            <a:ext cx="759375" cy="822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 rot="10">
            <a:off x="2118424" y="487252"/>
            <a:ext cx="1592825" cy="1151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62"/>
          </p:cNvPr>
          <p:cNvPicPr preferRelativeResize="0"/>
          <p:nvPr/>
        </p:nvPicPr>
        <p:blipFill rotWithShape="1">
          <a:blip r:embed="rId63">
            <a:alphaModFix/>
          </a:blip>
          <a:srcRect b="0" l="26863" r="26335" t="0"/>
          <a:stretch/>
        </p:blipFill>
        <p:spPr>
          <a:xfrm>
            <a:off x="6121137" y="541925"/>
            <a:ext cx="549250" cy="11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 flipH="1" rot="180322">
            <a:off x="1454949" y="82450"/>
            <a:ext cx="858326" cy="118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 rot="-281450">
            <a:off x="7258762" y="642401"/>
            <a:ext cx="1088251" cy="1088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6484125" y="-136389"/>
            <a:ext cx="1173600" cy="11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 rotWithShape="1">
          <a:blip r:embed="rId69">
            <a:alphaModFix/>
          </a:blip>
          <a:srcRect b="21010" l="31780" r="33110" t="18144"/>
          <a:stretch/>
        </p:blipFill>
        <p:spPr>
          <a:xfrm>
            <a:off x="675538" y="3782940"/>
            <a:ext cx="749025" cy="129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-43043" y="4213050"/>
            <a:ext cx="843417" cy="94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