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f3af51820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9f3af51820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9.png"/><Relationship Id="rId42" Type="http://schemas.openxmlformats.org/officeDocument/2006/relationships/image" Target="../media/image15.png"/><Relationship Id="rId41" Type="http://schemas.openxmlformats.org/officeDocument/2006/relationships/hyperlink" Target="https://www.youtube.com/watch?v=md_gV7eWoNw" TargetMode="External"/><Relationship Id="rId44" Type="http://schemas.openxmlformats.org/officeDocument/2006/relationships/image" Target="../media/image27.png"/><Relationship Id="rId43" Type="http://schemas.openxmlformats.org/officeDocument/2006/relationships/hyperlink" Target="https://www.youtube.com/watch?v=p6KHEkkFUE0" TargetMode="External"/><Relationship Id="rId46" Type="http://schemas.openxmlformats.org/officeDocument/2006/relationships/image" Target="../media/image17.jpg"/><Relationship Id="rId45" Type="http://schemas.openxmlformats.org/officeDocument/2006/relationships/hyperlink" Target="https://www.youtube.com/watch?v=7R136BRddL4" TargetMode="External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hyperlink" Target="https://www.youtube.com/watch?v=7w8Be9HVxj4" TargetMode="External"/><Relationship Id="rId9" Type="http://schemas.openxmlformats.org/officeDocument/2006/relationships/image" Target="../media/image18.png"/><Relationship Id="rId48" Type="http://schemas.openxmlformats.org/officeDocument/2006/relationships/image" Target="../media/image26.jpg"/><Relationship Id="rId47" Type="http://schemas.openxmlformats.org/officeDocument/2006/relationships/hyperlink" Target="https://www.youtube.com/watch?v=pe5XitiX6_A" TargetMode="External"/><Relationship Id="rId49" Type="http://schemas.openxmlformats.org/officeDocument/2006/relationships/hyperlink" Target="https://www.youtube.com/watch?v=UvjRJi8JFAY" TargetMode="External"/><Relationship Id="rId5" Type="http://schemas.openxmlformats.org/officeDocument/2006/relationships/image" Target="../media/image4.png"/><Relationship Id="rId6" Type="http://schemas.openxmlformats.org/officeDocument/2006/relationships/hyperlink" Target="https://youtu.be/2JrFDPwNDMY" TargetMode="External"/><Relationship Id="rId7" Type="http://schemas.openxmlformats.org/officeDocument/2006/relationships/image" Target="../media/image6.png"/><Relationship Id="rId8" Type="http://schemas.openxmlformats.org/officeDocument/2006/relationships/hyperlink" Target="https://youtu.be/fj_z6zGQVyM" TargetMode="External"/><Relationship Id="rId31" Type="http://schemas.openxmlformats.org/officeDocument/2006/relationships/hyperlink" Target="https://youtu.be/AucIEFdWHjc" TargetMode="External"/><Relationship Id="rId30" Type="http://schemas.openxmlformats.org/officeDocument/2006/relationships/image" Target="../media/image1.jpg"/><Relationship Id="rId33" Type="http://schemas.openxmlformats.org/officeDocument/2006/relationships/hyperlink" Target="https://youtu.be/AvuHfFq6gI4" TargetMode="External"/><Relationship Id="rId32" Type="http://schemas.openxmlformats.org/officeDocument/2006/relationships/image" Target="../media/image14.jpg"/><Relationship Id="rId35" Type="http://schemas.openxmlformats.org/officeDocument/2006/relationships/hyperlink" Target="https://youtu.be/qktnLFYs148" TargetMode="External"/><Relationship Id="rId34" Type="http://schemas.openxmlformats.org/officeDocument/2006/relationships/image" Target="../media/image22.png"/><Relationship Id="rId37" Type="http://schemas.openxmlformats.org/officeDocument/2006/relationships/hyperlink" Target="https://youtu.be/tJCG1Ls7a9c" TargetMode="External"/><Relationship Id="rId36" Type="http://schemas.openxmlformats.org/officeDocument/2006/relationships/image" Target="../media/image12.png"/><Relationship Id="rId39" Type="http://schemas.openxmlformats.org/officeDocument/2006/relationships/hyperlink" Target="https://www.youtube.com/watch?v=F2fsYt2qc4Q" TargetMode="External"/><Relationship Id="rId38" Type="http://schemas.openxmlformats.org/officeDocument/2006/relationships/image" Target="../media/image3.png"/><Relationship Id="rId20" Type="http://schemas.openxmlformats.org/officeDocument/2006/relationships/image" Target="../media/image8.jpg"/><Relationship Id="rId22" Type="http://schemas.openxmlformats.org/officeDocument/2006/relationships/image" Target="../media/image20.jpg"/><Relationship Id="rId21" Type="http://schemas.openxmlformats.org/officeDocument/2006/relationships/hyperlink" Target="https://youtu.be/FPbr6BaRA_Y" TargetMode="External"/><Relationship Id="rId24" Type="http://schemas.openxmlformats.org/officeDocument/2006/relationships/image" Target="../media/image7.jpg"/><Relationship Id="rId23" Type="http://schemas.openxmlformats.org/officeDocument/2006/relationships/hyperlink" Target="https://youtu.be/z0rPJdYVbjA" TargetMode="External"/><Relationship Id="rId26" Type="http://schemas.openxmlformats.org/officeDocument/2006/relationships/image" Target="../media/image24.jpg"/><Relationship Id="rId25" Type="http://schemas.openxmlformats.org/officeDocument/2006/relationships/hyperlink" Target="https://www.youtube.com/watch?v=RRxZyen-Sa0" TargetMode="External"/><Relationship Id="rId28" Type="http://schemas.openxmlformats.org/officeDocument/2006/relationships/image" Target="../media/image11.jpg"/><Relationship Id="rId27" Type="http://schemas.openxmlformats.org/officeDocument/2006/relationships/hyperlink" Target="https://www.youtube.com/watch?v=sSLEqCWtmaE" TargetMode="External"/><Relationship Id="rId29" Type="http://schemas.openxmlformats.org/officeDocument/2006/relationships/hyperlink" Target="https://www.youtube.com/watch?v=XBQzBYZidB4" TargetMode="External"/><Relationship Id="rId51" Type="http://schemas.openxmlformats.org/officeDocument/2006/relationships/hyperlink" Target="https://www.youtube.com/watch?v=Z9c8bKE7K44" TargetMode="External"/><Relationship Id="rId50" Type="http://schemas.openxmlformats.org/officeDocument/2006/relationships/image" Target="../media/image25.png"/><Relationship Id="rId53" Type="http://schemas.openxmlformats.org/officeDocument/2006/relationships/hyperlink" Target="https://www.youtube.com/watch?v=lWcody_PEa8" TargetMode="External"/><Relationship Id="rId52" Type="http://schemas.openxmlformats.org/officeDocument/2006/relationships/image" Target="../media/image21.png"/><Relationship Id="rId11" Type="http://schemas.openxmlformats.org/officeDocument/2006/relationships/image" Target="../media/image10.png"/><Relationship Id="rId55" Type="http://schemas.openxmlformats.org/officeDocument/2006/relationships/hyperlink" Target="https://www.youtube.com/watch?v=Jh2XdKTI0pc" TargetMode="External"/><Relationship Id="rId10" Type="http://schemas.openxmlformats.org/officeDocument/2006/relationships/hyperlink" Target="https://youtu.be/yekiH93Qhz0" TargetMode="External"/><Relationship Id="rId54" Type="http://schemas.openxmlformats.org/officeDocument/2006/relationships/image" Target="../media/image29.jpg"/><Relationship Id="rId13" Type="http://schemas.openxmlformats.org/officeDocument/2006/relationships/image" Target="../media/image16.jpg"/><Relationship Id="rId57" Type="http://schemas.openxmlformats.org/officeDocument/2006/relationships/hyperlink" Target="https://www.youtube.com/watch?v=UU-86Ibb5Go&amp;pbjreload=101" TargetMode="External"/><Relationship Id="rId12" Type="http://schemas.openxmlformats.org/officeDocument/2006/relationships/hyperlink" Target="https://www.youtube.com/watch?v=Q7gJZ_heKkU" TargetMode="External"/><Relationship Id="rId56" Type="http://schemas.openxmlformats.org/officeDocument/2006/relationships/image" Target="../media/image23.png"/><Relationship Id="rId15" Type="http://schemas.openxmlformats.org/officeDocument/2006/relationships/hyperlink" Target="https://www.youtube.com/watch?v=E8pgleiXJ2A" TargetMode="External"/><Relationship Id="rId14" Type="http://schemas.openxmlformats.org/officeDocument/2006/relationships/image" Target="../media/image2.png"/><Relationship Id="rId58" Type="http://schemas.openxmlformats.org/officeDocument/2006/relationships/image" Target="../media/image28.png"/><Relationship Id="rId17" Type="http://schemas.openxmlformats.org/officeDocument/2006/relationships/hyperlink" Target="https://www.youtube.com/watch?v=yrVrFBGi43w" TargetMode="External"/><Relationship Id="rId16" Type="http://schemas.openxmlformats.org/officeDocument/2006/relationships/image" Target="../media/image9.jpg"/><Relationship Id="rId19" Type="http://schemas.openxmlformats.org/officeDocument/2006/relationships/hyperlink" Target="https://www.youtube.com/watch?v=W42oHAqM9N8" TargetMode="External"/><Relationship Id="rId18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8125" y="0"/>
            <a:ext cx="9262124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09650" y="958950"/>
            <a:ext cx="724400" cy="92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3850" y="51250"/>
            <a:ext cx="824050" cy="105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b="0" l="11170" r="11147" t="0"/>
          <a:stretch/>
        </p:blipFill>
        <p:spPr>
          <a:xfrm>
            <a:off x="1462525" y="46861"/>
            <a:ext cx="824050" cy="1060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571875" y="51250"/>
            <a:ext cx="924775" cy="105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058650" y="3172075"/>
            <a:ext cx="848275" cy="92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14">
            <a:alphaModFix/>
          </a:blip>
          <a:srcRect b="3138" l="30140" r="15097" t="10877"/>
          <a:stretch/>
        </p:blipFill>
        <p:spPr>
          <a:xfrm>
            <a:off x="2286575" y="3428600"/>
            <a:ext cx="1092150" cy="171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472525" y="0"/>
            <a:ext cx="650986" cy="83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014870" y="2571740"/>
            <a:ext cx="746784" cy="959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3837625" y="1357913"/>
            <a:ext cx="848275" cy="95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997087" y="1404497"/>
            <a:ext cx="678192" cy="86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1450425" y="2627175"/>
            <a:ext cx="848275" cy="84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2708752" y="2618326"/>
            <a:ext cx="863123" cy="86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083950" y="2125975"/>
            <a:ext cx="848275" cy="84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8058649" y="2053077"/>
            <a:ext cx="746775" cy="994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6790625" y="981000"/>
            <a:ext cx="678176" cy="880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7932225" y="0"/>
            <a:ext cx="764025" cy="69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7099375" y="19075"/>
            <a:ext cx="762000" cy="69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1277898" y="1370128"/>
            <a:ext cx="724400" cy="934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2087675" y="1372019"/>
            <a:ext cx="746775" cy="907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6023250" y="925425"/>
            <a:ext cx="678175" cy="92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7558000" y="1004875"/>
            <a:ext cx="650975" cy="83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5121063" y="2093448"/>
            <a:ext cx="650975" cy="913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7126075" y="3262425"/>
            <a:ext cx="764024" cy="765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49"/>
          </p:cNvPr>
          <p:cNvPicPr preferRelativeResize="0"/>
          <p:nvPr/>
        </p:nvPicPr>
        <p:blipFill rotWithShape="1">
          <a:blip r:embed="rId50">
            <a:alphaModFix/>
          </a:blip>
          <a:srcRect b="0" l="0" r="45916" t="0"/>
          <a:stretch/>
        </p:blipFill>
        <p:spPr>
          <a:xfrm>
            <a:off x="6131475" y="2093450"/>
            <a:ext cx="824050" cy="853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311275" y="2470125"/>
            <a:ext cx="848275" cy="106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53"/>
          </p:cNvPr>
          <p:cNvPicPr preferRelativeResize="0"/>
          <p:nvPr/>
        </p:nvPicPr>
        <p:blipFill rotWithShape="1">
          <a:blip r:embed="rId54">
            <a:alphaModFix/>
          </a:blip>
          <a:srcRect b="0" l="10742" r="10961" t="0"/>
          <a:stretch/>
        </p:blipFill>
        <p:spPr>
          <a:xfrm>
            <a:off x="3534201" y="3600000"/>
            <a:ext cx="1000125" cy="10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55"/>
          </p:cNvPr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536700" y="3703275"/>
            <a:ext cx="848275" cy="100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57"/>
          </p:cNvPr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1412175" y="3701050"/>
            <a:ext cx="863125" cy="100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