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jpg"/><Relationship Id="rId20" Type="http://schemas.openxmlformats.org/officeDocument/2006/relationships/image" Target="../media/image9.jpg"/><Relationship Id="rId42" Type="http://schemas.openxmlformats.org/officeDocument/2006/relationships/image" Target="../media/image26.png"/><Relationship Id="rId41" Type="http://schemas.openxmlformats.org/officeDocument/2006/relationships/image" Target="../media/image25.png"/><Relationship Id="rId22" Type="http://schemas.openxmlformats.org/officeDocument/2006/relationships/image" Target="../media/image24.jpg"/><Relationship Id="rId44" Type="http://schemas.openxmlformats.org/officeDocument/2006/relationships/image" Target="../media/image22.png"/><Relationship Id="rId21" Type="http://schemas.openxmlformats.org/officeDocument/2006/relationships/hyperlink" Target="https://youtu.be/AucIEFdWHjc" TargetMode="External"/><Relationship Id="rId43" Type="http://schemas.openxmlformats.org/officeDocument/2006/relationships/image" Target="../media/image21.png"/><Relationship Id="rId24" Type="http://schemas.openxmlformats.org/officeDocument/2006/relationships/image" Target="../media/image1.jpg"/><Relationship Id="rId23" Type="http://schemas.openxmlformats.org/officeDocument/2006/relationships/hyperlink" Target="https://www.youtube.com/watch?v=RRxZyen-Sa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5.jpg"/><Relationship Id="rId9" Type="http://schemas.openxmlformats.org/officeDocument/2006/relationships/hyperlink" Target="https://www.youtube.com/watch?v=v6Lp9SHN4-M" TargetMode="External"/><Relationship Id="rId26" Type="http://schemas.openxmlformats.org/officeDocument/2006/relationships/image" Target="../media/image4.jpg"/><Relationship Id="rId25" Type="http://schemas.openxmlformats.org/officeDocument/2006/relationships/hyperlink" Target="https://www.youtube.com/watch?v=Q7gJZ_heKkU" TargetMode="External"/><Relationship Id="rId28" Type="http://schemas.openxmlformats.org/officeDocument/2006/relationships/image" Target="../media/image15.jpg"/><Relationship Id="rId27" Type="http://schemas.openxmlformats.org/officeDocument/2006/relationships/hyperlink" Target="https://www.youtube.com/watch?v=gy1F5u4hSFU" TargetMode="External"/><Relationship Id="rId5" Type="http://schemas.openxmlformats.org/officeDocument/2006/relationships/image" Target="../media/image6.jpg"/><Relationship Id="rId6" Type="http://schemas.openxmlformats.org/officeDocument/2006/relationships/image" Target="../media/image10.png"/><Relationship Id="rId29" Type="http://schemas.openxmlformats.org/officeDocument/2006/relationships/hyperlink" Target="https://www.youtube.com/watch?v=pe5XitiX6_A" TargetMode="External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31" Type="http://schemas.openxmlformats.org/officeDocument/2006/relationships/hyperlink" Target="https://www.youtube.com/watch?v=7R136BRddL4" TargetMode="External"/><Relationship Id="rId30" Type="http://schemas.openxmlformats.org/officeDocument/2006/relationships/image" Target="../media/image17.jpg"/><Relationship Id="rId11" Type="http://schemas.openxmlformats.org/officeDocument/2006/relationships/hyperlink" Target="https://www.youtube.com/watch?v=M2YwCgtvnNg" TargetMode="External"/><Relationship Id="rId33" Type="http://schemas.openxmlformats.org/officeDocument/2006/relationships/hyperlink" Target="https://www.youtube.com/watch?v=XBQzBYZidB4" TargetMode="External"/><Relationship Id="rId10" Type="http://schemas.openxmlformats.org/officeDocument/2006/relationships/image" Target="../media/image18.jpg"/><Relationship Id="rId32" Type="http://schemas.openxmlformats.org/officeDocument/2006/relationships/image" Target="../media/image14.jpg"/><Relationship Id="rId13" Type="http://schemas.openxmlformats.org/officeDocument/2006/relationships/hyperlink" Target="https://youtu.be/FPbr6BaRA_Y" TargetMode="External"/><Relationship Id="rId35" Type="http://schemas.openxmlformats.org/officeDocument/2006/relationships/hyperlink" Target="https://www.youtube.com/watch?v=sSLEqCWtmaE" TargetMode="External"/><Relationship Id="rId12" Type="http://schemas.openxmlformats.org/officeDocument/2006/relationships/image" Target="../media/image16.jpg"/><Relationship Id="rId34" Type="http://schemas.openxmlformats.org/officeDocument/2006/relationships/image" Target="../media/image8.jpg"/><Relationship Id="rId15" Type="http://schemas.openxmlformats.org/officeDocument/2006/relationships/hyperlink" Target="https://www.youtube.com/watch?v=W42oHAqM9N8" TargetMode="External"/><Relationship Id="rId37" Type="http://schemas.openxmlformats.org/officeDocument/2006/relationships/hyperlink" Target="https://youtu.be/z0rPJdYVbjA" TargetMode="External"/><Relationship Id="rId14" Type="http://schemas.openxmlformats.org/officeDocument/2006/relationships/image" Target="../media/image2.jpg"/><Relationship Id="rId36" Type="http://schemas.openxmlformats.org/officeDocument/2006/relationships/image" Target="../media/image13.jpg"/><Relationship Id="rId17" Type="http://schemas.openxmlformats.org/officeDocument/2006/relationships/hyperlink" Target="https://www.youtube.com/watch?v=yrVrFBGi43w" TargetMode="External"/><Relationship Id="rId39" Type="http://schemas.openxmlformats.org/officeDocument/2006/relationships/hyperlink" Target="https://www.youtube.com/watch?v=E8pgleiXJ2A" TargetMode="External"/><Relationship Id="rId16" Type="http://schemas.openxmlformats.org/officeDocument/2006/relationships/image" Target="../media/image3.jpg"/><Relationship Id="rId38" Type="http://schemas.openxmlformats.org/officeDocument/2006/relationships/image" Target="../media/image20.jpg"/><Relationship Id="rId19" Type="http://schemas.openxmlformats.org/officeDocument/2006/relationships/hyperlink" Target="https://www.youtube.com/watch?v=lWcody_PEa8" TargetMode="External"/><Relationship Id="rId18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95120" y="-4600"/>
            <a:ext cx="9339120" cy="5148100"/>
            <a:chOff x="-195120" y="-4600"/>
            <a:chExt cx="9339120" cy="51481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-4600"/>
              <a:ext cx="9144000" cy="5148100"/>
              <a:chOff x="0" y="-4600"/>
              <a:chExt cx="9144000" cy="51481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-4600"/>
                <a:ext cx="9144000" cy="5148100"/>
                <a:chOff x="0" y="-4600"/>
                <a:chExt cx="9144000" cy="51481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-460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DFE9FB"/>
                    </a:gs>
                    <a:gs pos="100000">
                      <a:srgbClr val="6E9BE7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2876400" cy="600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rgbClr val="000000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196200" y="861225"/>
                <a:ext cx="5752075" cy="3421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9526" l="0" r="0" t="0"/>
              <a:stretch/>
            </p:blipFill>
            <p:spPr>
              <a:xfrm>
                <a:off x="212641" y="614890"/>
                <a:ext cx="2484125" cy="2494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95120" y="600451"/>
              <a:ext cx="3469982" cy="2668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5950" y="1020325"/>
            <a:ext cx="2576500" cy="354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8">
            <a:alphaModFix/>
          </a:blip>
          <a:srcRect b="0" l="26157" r="27142" t="0"/>
          <a:stretch/>
        </p:blipFill>
        <p:spPr>
          <a:xfrm>
            <a:off x="1" y="1199496"/>
            <a:ext cx="1378025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66399" y="3244875"/>
            <a:ext cx="848275" cy="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53225" y="3219300"/>
            <a:ext cx="676825" cy="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582013" y="2197097"/>
            <a:ext cx="1017050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94875" y="3219300"/>
            <a:ext cx="848275" cy="9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637045" y="3206515"/>
            <a:ext cx="746784" cy="95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10742" r="10961" t="0"/>
          <a:stretch/>
        </p:blipFill>
        <p:spPr>
          <a:xfrm>
            <a:off x="4694882" y="2330275"/>
            <a:ext cx="573775" cy="7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582025" y="1056175"/>
            <a:ext cx="848276" cy="100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716713" y="3207861"/>
            <a:ext cx="746775" cy="98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69575" y="2197100"/>
            <a:ext cx="848275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959000" y="2258075"/>
            <a:ext cx="805025" cy="8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364475" y="2197100"/>
            <a:ext cx="746775" cy="86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95725" y="2287200"/>
            <a:ext cx="573775" cy="8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764024" y="1046840"/>
            <a:ext cx="746775" cy="9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882234" y="1235871"/>
            <a:ext cx="805026" cy="80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514675" y="1167050"/>
            <a:ext cx="848275" cy="8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447325" y="1149326"/>
            <a:ext cx="676831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1">
            <a:alphaModFix/>
          </a:blip>
          <a:srcRect b="0" l="17284" r="18629" t="0"/>
          <a:stretch/>
        </p:blipFill>
        <p:spPr>
          <a:xfrm>
            <a:off x="6030725" y="1006499"/>
            <a:ext cx="903750" cy="1263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/>
          <p:nvPr/>
        </p:nvSpPr>
        <p:spPr>
          <a:xfrm>
            <a:off x="4569800" y="138250"/>
            <a:ext cx="3825600" cy="752400"/>
          </a:xfrm>
          <a:prstGeom prst="roundRect">
            <a:avLst>
              <a:gd fmla="val 50000" name="adj"/>
            </a:avLst>
          </a:prstGeom>
          <a:solidFill>
            <a:srgbClr val="EEEEEE"/>
          </a:solidFill>
          <a:ln cap="flat" cmpd="sng" w="666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9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Pete</a:t>
            </a:r>
            <a:r>
              <a:rPr b="1" lang="en" sz="29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900">
                <a:solidFill>
                  <a:srgbClr val="3D85C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b="1" lang="en" sz="29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90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</a:t>
            </a:r>
            <a:endParaRPr b="1" sz="2900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666400" y="-4600"/>
            <a:ext cx="1017026" cy="126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43">
            <a:alphaModFix/>
          </a:blip>
          <a:srcRect b="11252" l="0" r="0" t="11360"/>
          <a:stretch/>
        </p:blipFill>
        <p:spPr>
          <a:xfrm>
            <a:off x="3214000" y="4305500"/>
            <a:ext cx="5503849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 flipH="1">
            <a:off x="7953525" y="2777875"/>
            <a:ext cx="1378025" cy="221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