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895de15dc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895de15dc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1U0K" TargetMode="External"/><Relationship Id="rId42" Type="http://schemas.openxmlformats.org/officeDocument/2006/relationships/image" Target="../media/image19.png"/><Relationship Id="rId41" Type="http://schemas.openxmlformats.org/officeDocument/2006/relationships/image" Target="../media/image29.png"/><Relationship Id="rId44" Type="http://schemas.openxmlformats.org/officeDocument/2006/relationships/image" Target="../media/image27.png"/><Relationship Id="rId43" Type="http://schemas.openxmlformats.org/officeDocument/2006/relationships/image" Target="../media/image28.png"/><Relationship Id="rId46" Type="http://schemas.openxmlformats.org/officeDocument/2006/relationships/image" Target="../media/image22.png"/><Relationship Id="rId4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30.png"/><Relationship Id="rId9" Type="http://schemas.openxmlformats.org/officeDocument/2006/relationships/image" Target="../media/image2.png"/><Relationship Id="rId48" Type="http://schemas.openxmlformats.org/officeDocument/2006/relationships/image" Target="../media/image20.png"/><Relationship Id="rId47" Type="http://schemas.openxmlformats.org/officeDocument/2006/relationships/image" Target="../media/image24.gif"/><Relationship Id="rId49" Type="http://schemas.openxmlformats.org/officeDocument/2006/relationships/image" Target="../media/image25.gif"/><Relationship Id="rId5" Type="http://schemas.openxmlformats.org/officeDocument/2006/relationships/image" Target="../media/image26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hyperlink" Target="https://safeyoutube.net/w/yC0K" TargetMode="External"/><Relationship Id="rId31" Type="http://schemas.openxmlformats.org/officeDocument/2006/relationships/image" Target="../media/image15.png"/><Relationship Id="rId30" Type="http://schemas.openxmlformats.org/officeDocument/2006/relationships/hyperlink" Target="https://safeyoutube.net/w/ON0K" TargetMode="External"/><Relationship Id="rId33" Type="http://schemas.openxmlformats.org/officeDocument/2006/relationships/image" Target="../media/image14.png"/><Relationship Id="rId32" Type="http://schemas.openxmlformats.org/officeDocument/2006/relationships/hyperlink" Target="https://safeyoutube.net/w/3O0K" TargetMode="External"/><Relationship Id="rId35" Type="http://schemas.openxmlformats.org/officeDocument/2006/relationships/image" Target="../media/image12.png"/><Relationship Id="rId34" Type="http://schemas.openxmlformats.org/officeDocument/2006/relationships/hyperlink" Target="https://safeyoutube.net/w/nP0K" TargetMode="External"/><Relationship Id="rId37" Type="http://schemas.openxmlformats.org/officeDocument/2006/relationships/image" Target="../media/image21.png"/><Relationship Id="rId36" Type="http://schemas.openxmlformats.org/officeDocument/2006/relationships/hyperlink" Target="https://safeyoutube.net/w/FQ0K" TargetMode="External"/><Relationship Id="rId39" Type="http://schemas.openxmlformats.org/officeDocument/2006/relationships/image" Target="../media/image16.png"/><Relationship Id="rId38" Type="http://schemas.openxmlformats.org/officeDocument/2006/relationships/hyperlink" Target="https://safeyoutube.net/w/aS0K" TargetMode="External"/><Relationship Id="rId20" Type="http://schemas.openxmlformats.org/officeDocument/2006/relationships/hyperlink" Target="https://safeyoutube.net/w/HK0K" TargetMode="External"/><Relationship Id="rId22" Type="http://schemas.openxmlformats.org/officeDocument/2006/relationships/hyperlink" Target="https://safeyoutube.net/w/uL0K" TargetMode="External"/><Relationship Id="rId21" Type="http://schemas.openxmlformats.org/officeDocument/2006/relationships/image" Target="../media/image3.png"/><Relationship Id="rId24" Type="http://schemas.openxmlformats.org/officeDocument/2006/relationships/hyperlink" Target="https://safeyoutube.net/w/oM0K" TargetMode="External"/><Relationship Id="rId23" Type="http://schemas.openxmlformats.org/officeDocument/2006/relationships/image" Target="../media/image11.png"/><Relationship Id="rId26" Type="http://schemas.openxmlformats.org/officeDocument/2006/relationships/hyperlink" Target="https://safeyoutube.net/w/OM0K" TargetMode="External"/><Relationship Id="rId25" Type="http://schemas.openxmlformats.org/officeDocument/2006/relationships/image" Target="../media/image18.png"/><Relationship Id="rId28" Type="http://schemas.openxmlformats.org/officeDocument/2006/relationships/hyperlink" Target="https://safeyoutube.net/w/pN0K" TargetMode="External"/><Relationship Id="rId27" Type="http://schemas.openxmlformats.org/officeDocument/2006/relationships/image" Target="../media/image6.png"/><Relationship Id="rId29" Type="http://schemas.openxmlformats.org/officeDocument/2006/relationships/image" Target="../media/image17.png"/><Relationship Id="rId11" Type="http://schemas.openxmlformats.org/officeDocument/2006/relationships/image" Target="../media/image4.png"/><Relationship Id="rId10" Type="http://schemas.openxmlformats.org/officeDocument/2006/relationships/hyperlink" Target="https://safeyoutube.net/w/6E0K" TargetMode="External"/><Relationship Id="rId13" Type="http://schemas.openxmlformats.org/officeDocument/2006/relationships/image" Target="../media/image5.png"/><Relationship Id="rId12" Type="http://schemas.openxmlformats.org/officeDocument/2006/relationships/hyperlink" Target="https://safeyoutube.net/w/1G0K" TargetMode="External"/><Relationship Id="rId15" Type="http://schemas.openxmlformats.org/officeDocument/2006/relationships/image" Target="../media/image1.png"/><Relationship Id="rId14" Type="http://schemas.openxmlformats.org/officeDocument/2006/relationships/hyperlink" Target="https://safeyoutube.net/w/AH0K" TargetMode="External"/><Relationship Id="rId17" Type="http://schemas.openxmlformats.org/officeDocument/2006/relationships/image" Target="../media/image8.png"/><Relationship Id="rId16" Type="http://schemas.openxmlformats.org/officeDocument/2006/relationships/hyperlink" Target="https://safeyoutube.net/w/bJ0K" TargetMode="External"/><Relationship Id="rId19" Type="http://schemas.openxmlformats.org/officeDocument/2006/relationships/image" Target="../media/image10.png"/><Relationship Id="rId18" Type="http://schemas.openxmlformats.org/officeDocument/2006/relationships/hyperlink" Target="https://safeyoutube.net/w/PJ0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8475" y="3733175"/>
            <a:ext cx="7283525" cy="1631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0" y="64275"/>
            <a:ext cx="9099025" cy="1324775"/>
            <a:chOff x="0" y="64275"/>
            <a:chExt cx="9099025" cy="1324775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642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80500" y="76200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9187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093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999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905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811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7955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786175" y="74375"/>
              <a:ext cx="1312850" cy="1312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Google Shape;65;p13"/>
          <p:cNvPicPr preferRelativeResize="0"/>
          <p:nvPr/>
        </p:nvPicPr>
        <p:blipFill rotWithShape="1">
          <a:blip r:embed="rId6">
            <a:alphaModFix/>
          </a:blip>
          <a:srcRect b="0" l="15792" r="15213" t="0"/>
          <a:stretch/>
        </p:blipFill>
        <p:spPr>
          <a:xfrm>
            <a:off x="68400" y="64275"/>
            <a:ext cx="1263699" cy="1831568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66" name="Google Shape;66;p13"/>
          <p:cNvGrpSpPr/>
          <p:nvPr/>
        </p:nvGrpSpPr>
        <p:grpSpPr>
          <a:xfrm>
            <a:off x="752800" y="2077750"/>
            <a:ext cx="8042924" cy="2127925"/>
            <a:chOff x="752800" y="2077750"/>
            <a:chExt cx="8042924" cy="2127925"/>
          </a:xfrm>
        </p:grpSpPr>
        <p:pic>
          <p:nvPicPr>
            <p:cNvPr id="67" name="Google Shape;67;p13"/>
            <p:cNvPicPr preferRelativeResize="0"/>
            <p:nvPr/>
          </p:nvPicPr>
          <p:blipFill rotWithShape="1">
            <a:blip r:embed="rId7">
              <a:alphaModFix/>
            </a:blip>
            <a:srcRect b="5406" l="1633" r="1118" t="6254"/>
            <a:stretch/>
          </p:blipFill>
          <p:spPr>
            <a:xfrm>
              <a:off x="752800" y="2077750"/>
              <a:ext cx="4684924" cy="2127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 rotWithShape="1">
            <a:blip r:embed="rId7">
              <a:alphaModFix/>
            </a:blip>
            <a:srcRect b="5406" l="1633" r="1118" t="6254"/>
            <a:stretch/>
          </p:blipFill>
          <p:spPr>
            <a:xfrm>
              <a:off x="4110800" y="2077750"/>
              <a:ext cx="4684924" cy="212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" name="Google Shape;6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2">
            <a:off x="1107050" y="2226625"/>
            <a:ext cx="670325" cy="875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97675" y="3212262"/>
            <a:ext cx="670325" cy="81421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202078" y="2225249"/>
            <a:ext cx="588022" cy="875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20612" r="20341" t="0"/>
          <a:stretch/>
        </p:blipFill>
        <p:spPr>
          <a:xfrm>
            <a:off x="3218275" y="2225252"/>
            <a:ext cx="704540" cy="893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45050" y="2220684"/>
            <a:ext cx="588025" cy="88364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575501" y="2238175"/>
            <a:ext cx="810625" cy="814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69476" y="2267337"/>
            <a:ext cx="588025" cy="78506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718800" y="2296275"/>
            <a:ext cx="78507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178050" y="3254800"/>
            <a:ext cx="67032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258425" y="3248425"/>
            <a:ext cx="67032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462425" y="3277175"/>
            <a:ext cx="670325" cy="785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499299" y="3225474"/>
            <a:ext cx="810625" cy="810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588725" y="3217073"/>
            <a:ext cx="810625" cy="8142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794992" y="3253050"/>
            <a:ext cx="785075" cy="78858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810512" y="1237112"/>
            <a:ext cx="588025" cy="875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451416" y="1219014"/>
            <a:ext cx="588025" cy="88364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110800" y="1223001"/>
            <a:ext cx="704550" cy="9038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42">
            <a:alphaModFix/>
          </a:blip>
          <a:srcRect b="0" l="19173" r="28525" t="0"/>
          <a:stretch/>
        </p:blipFill>
        <p:spPr>
          <a:xfrm>
            <a:off x="-291325" y="1617650"/>
            <a:ext cx="1780725" cy="34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867049" y="1192681"/>
            <a:ext cx="900576" cy="964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224849" y="1192681"/>
            <a:ext cx="900576" cy="964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 rot="721357">
            <a:off x="8406836" y="2448468"/>
            <a:ext cx="892599" cy="2442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45">
            <a:alphaModFix/>
          </a:blip>
          <a:srcRect b="0" l="15273" r="15175" t="0"/>
          <a:stretch/>
        </p:blipFill>
        <p:spPr>
          <a:xfrm>
            <a:off x="7822650" y="76204"/>
            <a:ext cx="1263700" cy="181687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446946" y="4259421"/>
            <a:ext cx="1023980" cy="7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039450" y="4534350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 flipH="1" rot="-1151755">
            <a:off x="6627682" y="4443131"/>
            <a:ext cx="937986" cy="39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 rot="248156">
            <a:off x="8601112" y="596788"/>
            <a:ext cx="605200" cy="605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 rot="1126122">
            <a:off x="7285571" y="1034673"/>
            <a:ext cx="745831" cy="745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