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fea6d768a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fea6d768a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15725" cy="19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0525" y="152400"/>
            <a:ext cx="2046375" cy="204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9150" y="152400"/>
            <a:ext cx="1981100" cy="19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6900" y="617125"/>
            <a:ext cx="1451000" cy="145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413" y="2198775"/>
            <a:ext cx="2557100" cy="2557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58700" y="2490375"/>
            <a:ext cx="2417275" cy="241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76400" y="2410275"/>
            <a:ext cx="2646050" cy="26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