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4f6f7e650_1_244:notes"/>
          <p:cNvSpPr/>
          <p:nvPr>
            <p:ph idx="2" type="sldImg"/>
          </p:nvPr>
        </p:nvSpPr>
        <p:spPr>
          <a:xfrm>
            <a:off x="381353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4f6f7e650_1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1" Type="http://schemas.openxmlformats.org/officeDocument/2006/relationships/image" Target="../media/image5.png"/><Relationship Id="rId10" Type="http://schemas.openxmlformats.org/officeDocument/2006/relationships/image" Target="../media/image9.png"/><Relationship Id="rId12" Type="http://schemas.openxmlformats.org/officeDocument/2006/relationships/image" Target="../media/image8.png"/><Relationship Id="rId9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10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1625" y="1324700"/>
            <a:ext cx="931529" cy="93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4425" y="778900"/>
            <a:ext cx="659215" cy="659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3266200"/>
            <a:ext cx="575858" cy="575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10525" y="2945300"/>
            <a:ext cx="715340" cy="715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96250" y="2447925"/>
            <a:ext cx="931529" cy="93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39375" y="71825"/>
            <a:ext cx="848726" cy="807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2400" y="152400"/>
            <a:ext cx="575858" cy="575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47065" y="437100"/>
            <a:ext cx="807781" cy="807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038975" y="2206200"/>
            <a:ext cx="943949" cy="8901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63" name="Google Shape;6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6438" y="1593337"/>
            <a:ext cx="807781" cy="807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