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4f6f7e650_1_130:notes"/>
          <p:cNvSpPr/>
          <p:nvPr>
            <p:ph idx="2" type="sldImg"/>
          </p:nvPr>
        </p:nvSpPr>
        <p:spPr>
          <a:xfrm>
            <a:off x="381374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4f6f7e650_1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6.png"/><Relationship Id="rId13" Type="http://schemas.openxmlformats.org/officeDocument/2006/relationships/image" Target="../media/image10.png"/><Relationship Id="rId1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11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654132" y="46866"/>
            <a:ext cx="8520600" cy="504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294" y="93733"/>
            <a:ext cx="917156" cy="9171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ir hugs"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2441" y="1504866"/>
            <a:ext cx="1117228" cy="1117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24971" y="1376527"/>
            <a:ext cx="1117228" cy="11172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78809" y="149516"/>
            <a:ext cx="1227004" cy="12270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22441" y="2684071"/>
            <a:ext cx="1117228" cy="11172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 miss you"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08471" y="149523"/>
            <a:ext cx="1117228" cy="11172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222088" y="2379643"/>
            <a:ext cx="1471232" cy="14712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2" name="Google Shape;6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9176" y="3863276"/>
            <a:ext cx="1227004" cy="12270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3" name="Google Shape;63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516971" y="4018200"/>
            <a:ext cx="917156" cy="9171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xactly" id="64" name="Google Shape;64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273147" y="1933466"/>
            <a:ext cx="984068" cy="9791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5" name="Google Shape;65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993691" y="3469526"/>
            <a:ext cx="1227004" cy="1227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