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4f6f7e650_1_130:notes"/>
          <p:cNvSpPr/>
          <p:nvPr>
            <p:ph idx="2" type="sldImg"/>
          </p:nvPr>
        </p:nvSpPr>
        <p:spPr>
          <a:xfrm>
            <a:off x="381374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4f6f7e650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8.png"/><Relationship Id="rId13" Type="http://schemas.openxmlformats.org/officeDocument/2006/relationships/image" Target="../media/image5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654132" y="46866"/>
            <a:ext cx="8520600" cy="504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itmoji Image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294" y="93733"/>
            <a:ext cx="917156" cy="917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r hugs"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441" y="1504866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24971" y="1376527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8809" y="149516"/>
            <a:ext cx="1227004" cy="1227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2441" y="2684071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miss you"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08471" y="149523"/>
            <a:ext cx="1117228" cy="11172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2088" y="2379643"/>
            <a:ext cx="1471232" cy="14712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9176" y="3863276"/>
            <a:ext cx="1227004" cy="1227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16971" y="4018200"/>
            <a:ext cx="917156" cy="917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xactly"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73147" y="1933466"/>
            <a:ext cx="984068" cy="9791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993691" y="3469526"/>
            <a:ext cx="1227004" cy="1227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