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by Gross" initials="AG" lastIdx="1" clrIdx="0">
    <p:extLst>
      <p:ext uri="{19B8F6BF-5375-455C-9EA6-DF929625EA0E}">
        <p15:presenceInfo xmlns:p15="http://schemas.microsoft.com/office/powerpoint/2012/main" userId="68eee2ecb5d2bc3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00D0"/>
    <a:srgbClr val="800080"/>
    <a:srgbClr val="DF2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27" autoAdjust="0"/>
  </p:normalViewPr>
  <p:slideViewPr>
    <p:cSldViewPr snapToGrid="0">
      <p:cViewPr varScale="1">
        <p:scale>
          <a:sx n="60" d="100"/>
          <a:sy n="60" d="100"/>
        </p:scale>
        <p:origin x="145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F2404-24D4-4659-9D79-4605DEB510D8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69E0EE-9745-4ECF-B092-4B686ABF2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42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9E0EE-9745-4ECF-B092-4B686ABF25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27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9E0EE-9745-4ECF-B092-4B686ABF258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77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1B35-5E56-4356-A201-EFBF9EBED17C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AFF-2A13-46B3-AD5E-D40555B2C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32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1B35-5E56-4356-A201-EFBF9EBED17C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AFF-2A13-46B3-AD5E-D40555B2C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89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1B35-5E56-4356-A201-EFBF9EBED17C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AFF-2A13-46B3-AD5E-D40555B2C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82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1B35-5E56-4356-A201-EFBF9EBED17C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AFF-2A13-46B3-AD5E-D40555B2C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61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1B35-5E56-4356-A201-EFBF9EBED17C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AFF-2A13-46B3-AD5E-D40555B2C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01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1B35-5E56-4356-A201-EFBF9EBED17C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AFF-2A13-46B3-AD5E-D40555B2C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18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1B35-5E56-4356-A201-EFBF9EBED17C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AFF-2A13-46B3-AD5E-D40555B2C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32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1B35-5E56-4356-A201-EFBF9EBED17C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AFF-2A13-46B3-AD5E-D40555B2C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75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1B35-5E56-4356-A201-EFBF9EBED17C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AFF-2A13-46B3-AD5E-D40555B2C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7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1B35-5E56-4356-A201-EFBF9EBED17C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AFF-2A13-46B3-AD5E-D40555B2C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52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1B35-5E56-4356-A201-EFBF9EBED17C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AFF-2A13-46B3-AD5E-D40555B2C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43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11B35-5E56-4356-A201-EFBF9EBED17C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63AFF-2A13-46B3-AD5E-D40555B2C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12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Picture 2065" descr="A close up of a logo&#10;&#10;Description automatically generated">
            <a:extLst>
              <a:ext uri="{FF2B5EF4-FFF2-40B4-BE49-F238E27FC236}">
                <a16:creationId xmlns:a16="http://schemas.microsoft.com/office/drawing/2014/main" id="{FF920DBE-EB75-4A56-90CC-65764C5487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92" y="3594852"/>
            <a:ext cx="3320224" cy="880114"/>
          </a:xfrm>
          <a:prstGeom prst="rect">
            <a:avLst/>
          </a:prstGeom>
          <a:effectLst/>
        </p:spPr>
      </p:pic>
      <p:pic>
        <p:nvPicPr>
          <p:cNvPr id="24" name="Picture 23" descr="A close up of a logo&#10;&#10;Description automatically generated">
            <a:extLst>
              <a:ext uri="{FF2B5EF4-FFF2-40B4-BE49-F238E27FC236}">
                <a16:creationId xmlns:a16="http://schemas.microsoft.com/office/drawing/2014/main" id="{7E321208-5914-4F79-8100-3073EA04B8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622" y="1"/>
            <a:ext cx="3385624" cy="7772400"/>
          </a:xfrm>
          <a:prstGeom prst="rect">
            <a:avLst/>
          </a:prstGeom>
          <a:effectLst/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038AE75-F69B-4421-98F1-BA91B73A7CF9}"/>
              </a:ext>
            </a:extLst>
          </p:cNvPr>
          <p:cNvCxnSpPr/>
          <p:nvPr/>
        </p:nvCxnSpPr>
        <p:spPr>
          <a:xfrm>
            <a:off x="3291840" y="0"/>
            <a:ext cx="0" cy="7772400"/>
          </a:xfrm>
          <a:prstGeom prst="line">
            <a:avLst/>
          </a:prstGeom>
          <a:ln>
            <a:solidFill>
              <a:srgbClr val="C8C8C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98D2E2-1569-42C5-9545-DB167D8CD736}"/>
              </a:ext>
            </a:extLst>
          </p:cNvPr>
          <p:cNvCxnSpPr/>
          <p:nvPr/>
        </p:nvCxnSpPr>
        <p:spPr>
          <a:xfrm>
            <a:off x="6675120" y="0"/>
            <a:ext cx="0" cy="7772400"/>
          </a:xfrm>
          <a:prstGeom prst="line">
            <a:avLst/>
          </a:prstGeom>
          <a:ln>
            <a:solidFill>
              <a:srgbClr val="C8C8C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7C2FCD7-17DF-4D78-9FBE-3C263FD3443A}"/>
              </a:ext>
            </a:extLst>
          </p:cNvPr>
          <p:cNvSpPr txBox="1"/>
          <p:nvPr/>
        </p:nvSpPr>
        <p:spPr>
          <a:xfrm>
            <a:off x="6645389" y="6763285"/>
            <a:ext cx="33832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PLHeyGirl" panose="02000603000000000000" pitchFamily="2" charset="0"/>
                <a:ea typeface="APLHeyGirl" panose="02000603000000000000" pitchFamily="2" charset="0"/>
              </a:rPr>
              <a:t>Email:</a:t>
            </a:r>
          </a:p>
          <a:p>
            <a:pPr algn="ctr"/>
            <a:r>
              <a:rPr lang="en-US" sz="2800" dirty="0">
                <a:latin typeface="APLRainbowRug" panose="02000603000000000000" pitchFamily="2" charset="0"/>
                <a:ea typeface="APLRainbowRug" panose="02000603000000000000" pitchFamily="2" charset="0"/>
              </a:rPr>
              <a:t>schultzm@oths.us</a:t>
            </a:r>
            <a:br>
              <a:rPr lang="en-US" sz="1600" dirty="0">
                <a:latin typeface="Century Gothic" panose="020B0502020202020204" pitchFamily="34" charset="0"/>
              </a:rPr>
            </a:br>
            <a:endParaRPr lang="en-US" sz="1600" dirty="0">
              <a:latin typeface="Century Gothic" panose="020B0502020202020204" pitchFamily="34" charset="0"/>
            </a:endParaRPr>
          </a:p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E675CD-A4B0-4708-A3E1-FE9E1DF84E48}"/>
              </a:ext>
            </a:extLst>
          </p:cNvPr>
          <p:cNvSpPr txBox="1"/>
          <p:nvPr/>
        </p:nvSpPr>
        <p:spPr>
          <a:xfrm>
            <a:off x="6750258" y="173592"/>
            <a:ext cx="337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cs typeface="Dubai Light" panose="020B0303030403030204" pitchFamily="34" charset="-78"/>
              </a:rPr>
              <a:t>Welcome to:</a:t>
            </a:r>
            <a:endParaRPr lang="en-US" sz="4000" dirty="0">
              <a:solidFill>
                <a:prstClr val="black"/>
              </a:solidFill>
              <a:latin typeface="APLHeyGirl" panose="02000603000000000000" pitchFamily="2" charset="0"/>
              <a:ea typeface="APLHeyGirl" panose="02000603000000000000" pitchFamily="2" charset="0"/>
              <a:cs typeface="Dubai Light" panose="020B0303030403030204" pitchFamily="34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051F32-130D-4437-8322-F1A8E52F9B75}"/>
              </a:ext>
            </a:extLst>
          </p:cNvPr>
          <p:cNvSpPr txBox="1"/>
          <p:nvPr/>
        </p:nvSpPr>
        <p:spPr>
          <a:xfrm>
            <a:off x="6668143" y="3301490"/>
            <a:ext cx="337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LHeyGirl" panose="02000603000000000000" pitchFamily="2" charset="0"/>
                <a:ea typeface="APLHeyGirl" panose="02000603000000000000" pitchFamily="2" charset="0"/>
              </a:rPr>
              <a:t>Miss Schultz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43773B-3B6A-4ED7-967C-B1F130FB3819}"/>
              </a:ext>
            </a:extLst>
          </p:cNvPr>
          <p:cNvSpPr txBox="1"/>
          <p:nvPr/>
        </p:nvSpPr>
        <p:spPr>
          <a:xfrm>
            <a:off x="78608" y="984100"/>
            <a:ext cx="30971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PE is going to look a little different this semester! With our plan to currently be fully remote, all my PE classes will be aimed towards personal &amp; lifelong fitness! This will enable you to learn, move, and grow as an individual from the comforts of your own home!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F36BEE05-8DB3-4BE3-8EF6-E826F1AD80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257" y="897065"/>
            <a:ext cx="3375143" cy="2110400"/>
          </a:xfrm>
          <a:prstGeom prst="rect">
            <a:avLst/>
          </a:prstGeom>
          <a:effectLst/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64B3214-195D-4A74-96A1-42974103ADE0}"/>
              </a:ext>
            </a:extLst>
          </p:cNvPr>
          <p:cNvGrpSpPr/>
          <p:nvPr/>
        </p:nvGrpSpPr>
        <p:grpSpPr>
          <a:xfrm>
            <a:off x="6589032" y="1250785"/>
            <a:ext cx="3495991" cy="1402959"/>
            <a:chOff x="6630571" y="1300804"/>
            <a:chExt cx="3495991" cy="140295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5813371-5229-4B52-A7B7-FD58493BA673}"/>
                </a:ext>
              </a:extLst>
            </p:cNvPr>
            <p:cNvSpPr txBox="1"/>
            <p:nvPr/>
          </p:nvSpPr>
          <p:spPr>
            <a:xfrm>
              <a:off x="6675113" y="1300804"/>
              <a:ext cx="345144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00" b="1" dirty="0">
                  <a:solidFill>
                    <a:srgbClr val="DF2DAC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p</a:t>
              </a:r>
              <a:r>
                <a:rPr lang="en-US" sz="4200" b="1" dirty="0">
                  <a:solidFill>
                    <a:srgbClr val="FF000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h</a:t>
              </a:r>
              <a:r>
                <a:rPr lang="en-US" sz="4200" b="1" dirty="0">
                  <a:solidFill>
                    <a:srgbClr val="FFC00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y</a:t>
              </a:r>
              <a:r>
                <a:rPr lang="en-US" sz="4200" b="1" dirty="0">
                  <a:solidFill>
                    <a:srgbClr val="FFFF0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s</a:t>
              </a:r>
              <a:r>
                <a:rPr lang="en-US" sz="4200" b="1" dirty="0">
                  <a:solidFill>
                    <a:srgbClr val="92D05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i</a:t>
              </a:r>
              <a:r>
                <a:rPr lang="en-US" sz="4200" b="1" dirty="0">
                  <a:solidFill>
                    <a:srgbClr val="00B05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c</a:t>
              </a:r>
              <a:r>
                <a:rPr lang="en-US" sz="4200" b="1" dirty="0">
                  <a:solidFill>
                    <a:srgbClr val="00B0F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a</a:t>
              </a:r>
              <a:r>
                <a:rPr lang="en-US" sz="4200" b="1" dirty="0">
                  <a:solidFill>
                    <a:srgbClr val="00206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l</a:t>
              </a:r>
              <a:r>
                <a:rPr lang="en-US" sz="4200" b="1" dirty="0">
                  <a:latin typeface="APLWashiThisSolid" panose="02000603000000000000" pitchFamily="2" charset="0"/>
                  <a:ea typeface="APLWashiThisSolid" panose="02000603000000000000" pitchFamily="2" charset="0"/>
                </a:rPr>
                <a:t> </a:t>
              </a:r>
              <a:br>
                <a:rPr lang="en-US" sz="4200" b="1" dirty="0">
                  <a:latin typeface="APLWashiThisSolid" panose="02000603000000000000" pitchFamily="2" charset="0"/>
                  <a:ea typeface="APLWashiThisSolid" panose="02000603000000000000" pitchFamily="2" charset="0"/>
                </a:rPr>
              </a:br>
              <a:r>
                <a:rPr lang="en-US" sz="4200" b="1" dirty="0">
                  <a:solidFill>
                    <a:srgbClr val="7030A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e</a:t>
              </a:r>
              <a:r>
                <a:rPr lang="en-US" sz="4200" b="1" dirty="0">
                  <a:solidFill>
                    <a:srgbClr val="DF2DAC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d</a:t>
              </a:r>
              <a:r>
                <a:rPr lang="en-US" sz="4200" b="1" dirty="0">
                  <a:solidFill>
                    <a:srgbClr val="FF000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u</a:t>
              </a:r>
              <a:r>
                <a:rPr lang="en-US" sz="4200" b="1" dirty="0">
                  <a:solidFill>
                    <a:srgbClr val="FFC00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c</a:t>
              </a:r>
              <a:r>
                <a:rPr lang="en-US" sz="4200" b="1" dirty="0">
                  <a:solidFill>
                    <a:srgbClr val="FFFF0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a</a:t>
              </a:r>
              <a:r>
                <a:rPr lang="en-US" sz="4200" b="1" dirty="0">
                  <a:solidFill>
                    <a:srgbClr val="92D05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t</a:t>
              </a:r>
              <a:r>
                <a:rPr lang="en-US" sz="4200" b="1" dirty="0">
                  <a:solidFill>
                    <a:srgbClr val="00B05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i</a:t>
              </a:r>
              <a:r>
                <a:rPr lang="en-US" sz="4200" b="1" dirty="0">
                  <a:solidFill>
                    <a:srgbClr val="00B0F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o</a:t>
              </a:r>
              <a:r>
                <a:rPr lang="en-US" sz="4200" b="1" dirty="0">
                  <a:solidFill>
                    <a:srgbClr val="002060"/>
                  </a:solidFill>
                  <a:latin typeface="APLWashiThisSolid" panose="02000603000000000000" pitchFamily="2" charset="0"/>
                  <a:ea typeface="APLWashiThisSolid" panose="02000603000000000000" pitchFamily="2" charset="0"/>
                </a:rPr>
                <a:t>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5978482-3983-4319-88CC-50416A027ECC}"/>
                </a:ext>
              </a:extLst>
            </p:cNvPr>
            <p:cNvSpPr txBox="1"/>
            <p:nvPr/>
          </p:nvSpPr>
          <p:spPr>
            <a:xfrm>
              <a:off x="6630571" y="1318768"/>
              <a:ext cx="345144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00" b="1" dirty="0">
                  <a:latin typeface="APLWashiThisSolid" panose="02000603000000000000" pitchFamily="2" charset="0"/>
                  <a:ea typeface="APLWashiThisSolid" panose="02000603000000000000" pitchFamily="2" charset="0"/>
                </a:rPr>
                <a:t>physical </a:t>
              </a:r>
              <a:br>
                <a:rPr lang="en-US" sz="4200" b="1" dirty="0">
                  <a:latin typeface="APLWashiThisSolid" panose="02000603000000000000" pitchFamily="2" charset="0"/>
                  <a:ea typeface="APLWashiThisSolid" panose="02000603000000000000" pitchFamily="2" charset="0"/>
                </a:rPr>
              </a:br>
              <a:r>
                <a:rPr lang="en-US" sz="4200" b="1" dirty="0">
                  <a:latin typeface="APLWashiThisSolid" panose="02000603000000000000" pitchFamily="2" charset="0"/>
                  <a:ea typeface="APLWashiThisSolid" panose="02000603000000000000" pitchFamily="2" charset="0"/>
                </a:rPr>
                <a:t>education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6DCE293-04B7-4D2D-88CB-04F015D65195}"/>
              </a:ext>
            </a:extLst>
          </p:cNvPr>
          <p:cNvSpPr txBox="1"/>
          <p:nvPr/>
        </p:nvSpPr>
        <p:spPr>
          <a:xfrm>
            <a:off x="7547137" y="2922542"/>
            <a:ext cx="1579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2454275" algn="l"/>
              </a:tabLst>
            </a:pPr>
            <a:r>
              <a:rPr lang="en-US" sz="3200" b="1" dirty="0">
                <a:solidFill>
                  <a:prstClr val="black"/>
                </a:solidFill>
                <a:latin typeface="APLTeacherProblems" panose="02000603000000000000" pitchFamily="2" charset="0"/>
                <a:ea typeface="APLTeacherProblems" panose="02000603000000000000" pitchFamily="2" charset="0"/>
                <a:cs typeface="Dubai Light" panose="020B0303030403030204" pitchFamily="34" charset="-78"/>
              </a:rPr>
              <a:t>With:</a:t>
            </a:r>
          </a:p>
        </p:txBody>
      </p:sp>
      <p:pic>
        <p:nvPicPr>
          <p:cNvPr id="1030" name="Picture 6" descr="Bitmoji Image">
            <a:extLst>
              <a:ext uri="{FF2B5EF4-FFF2-40B4-BE49-F238E27FC236}">
                <a16:creationId xmlns:a16="http://schemas.microsoft.com/office/drawing/2014/main" id="{A137B794-6A6A-403C-BC45-204B89C1D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453" y="3596145"/>
            <a:ext cx="3229684" cy="322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7A563D68-8D84-4E6A-9D87-3C22C84C9B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30" y="16951"/>
            <a:ext cx="3320224" cy="880114"/>
          </a:xfrm>
          <a:prstGeom prst="rect">
            <a:avLst/>
          </a:prstGeom>
          <a:effectLst/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945B8A4-545E-421C-842E-6A4FCBDAFBF1}"/>
              </a:ext>
            </a:extLst>
          </p:cNvPr>
          <p:cNvSpPr txBox="1"/>
          <p:nvPr/>
        </p:nvSpPr>
        <p:spPr>
          <a:xfrm>
            <a:off x="-55204" y="140327"/>
            <a:ext cx="3337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LHeyGirl" panose="02000603000000000000" pitchFamily="2" charset="0"/>
                <a:ea typeface="APLHeyGirl" panose="02000603000000000000" pitchFamily="2" charset="0"/>
              </a:rPr>
              <a:t>Remote learning:</a:t>
            </a:r>
          </a:p>
        </p:txBody>
      </p:sp>
      <p:sp>
        <p:nvSpPr>
          <p:cNvPr id="2055" name="Rectangle: Rounded Corners 2054">
            <a:extLst>
              <a:ext uri="{FF2B5EF4-FFF2-40B4-BE49-F238E27FC236}">
                <a16:creationId xmlns:a16="http://schemas.microsoft.com/office/drawing/2014/main" id="{27534E89-1C10-4665-B753-3C0B7107D37E}"/>
              </a:ext>
            </a:extLst>
          </p:cNvPr>
          <p:cNvSpPr/>
          <p:nvPr/>
        </p:nvSpPr>
        <p:spPr>
          <a:xfrm>
            <a:off x="3483297" y="193899"/>
            <a:ext cx="3028274" cy="1572283"/>
          </a:xfrm>
          <a:custGeom>
            <a:avLst/>
            <a:gdLst>
              <a:gd name="connsiteX0" fmla="*/ 0 w 3028274"/>
              <a:gd name="connsiteY0" fmla="*/ 262052 h 1572283"/>
              <a:gd name="connsiteX1" fmla="*/ 262052 w 3028274"/>
              <a:gd name="connsiteY1" fmla="*/ 0 h 1572283"/>
              <a:gd name="connsiteX2" fmla="*/ 787928 w 3028274"/>
              <a:gd name="connsiteY2" fmla="*/ 0 h 1572283"/>
              <a:gd name="connsiteX3" fmla="*/ 1288762 w 3028274"/>
              <a:gd name="connsiteY3" fmla="*/ 0 h 1572283"/>
              <a:gd name="connsiteX4" fmla="*/ 1764554 w 3028274"/>
              <a:gd name="connsiteY4" fmla="*/ 0 h 1572283"/>
              <a:gd name="connsiteX5" fmla="*/ 2265388 w 3028274"/>
              <a:gd name="connsiteY5" fmla="*/ 0 h 1572283"/>
              <a:gd name="connsiteX6" fmla="*/ 2766222 w 3028274"/>
              <a:gd name="connsiteY6" fmla="*/ 0 h 1572283"/>
              <a:gd name="connsiteX7" fmla="*/ 3028274 w 3028274"/>
              <a:gd name="connsiteY7" fmla="*/ 262052 h 1572283"/>
              <a:gd name="connsiteX8" fmla="*/ 3028274 w 3028274"/>
              <a:gd name="connsiteY8" fmla="*/ 765178 h 1572283"/>
              <a:gd name="connsiteX9" fmla="*/ 3028274 w 3028274"/>
              <a:gd name="connsiteY9" fmla="*/ 1310231 h 1572283"/>
              <a:gd name="connsiteX10" fmla="*/ 2766222 w 3028274"/>
              <a:gd name="connsiteY10" fmla="*/ 1572283 h 1572283"/>
              <a:gd name="connsiteX11" fmla="*/ 2215305 w 3028274"/>
              <a:gd name="connsiteY11" fmla="*/ 1572283 h 1572283"/>
              <a:gd name="connsiteX12" fmla="*/ 1739512 w 3028274"/>
              <a:gd name="connsiteY12" fmla="*/ 1572283 h 1572283"/>
              <a:gd name="connsiteX13" fmla="*/ 1263720 w 3028274"/>
              <a:gd name="connsiteY13" fmla="*/ 1572283 h 1572283"/>
              <a:gd name="connsiteX14" fmla="*/ 812969 w 3028274"/>
              <a:gd name="connsiteY14" fmla="*/ 1572283 h 1572283"/>
              <a:gd name="connsiteX15" fmla="*/ 262052 w 3028274"/>
              <a:gd name="connsiteY15" fmla="*/ 1572283 h 1572283"/>
              <a:gd name="connsiteX16" fmla="*/ 0 w 3028274"/>
              <a:gd name="connsiteY16" fmla="*/ 1310231 h 1572283"/>
              <a:gd name="connsiteX17" fmla="*/ 0 w 3028274"/>
              <a:gd name="connsiteY17" fmla="*/ 807105 h 1572283"/>
              <a:gd name="connsiteX18" fmla="*/ 0 w 3028274"/>
              <a:gd name="connsiteY18" fmla="*/ 262052 h 1572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28274" h="1572283" fill="none" extrusionOk="0">
                <a:moveTo>
                  <a:pt x="0" y="262052"/>
                </a:moveTo>
                <a:cubicBezTo>
                  <a:pt x="15042" y="103246"/>
                  <a:pt x="80772" y="-22312"/>
                  <a:pt x="262052" y="0"/>
                </a:cubicBezTo>
                <a:cubicBezTo>
                  <a:pt x="410274" y="-25389"/>
                  <a:pt x="530831" y="56029"/>
                  <a:pt x="787928" y="0"/>
                </a:cubicBezTo>
                <a:cubicBezTo>
                  <a:pt x="1045025" y="-56029"/>
                  <a:pt x="1157444" y="27873"/>
                  <a:pt x="1288762" y="0"/>
                </a:cubicBezTo>
                <a:cubicBezTo>
                  <a:pt x="1420080" y="-27873"/>
                  <a:pt x="1650437" y="28817"/>
                  <a:pt x="1764554" y="0"/>
                </a:cubicBezTo>
                <a:cubicBezTo>
                  <a:pt x="1878671" y="-28817"/>
                  <a:pt x="2096858" y="49249"/>
                  <a:pt x="2265388" y="0"/>
                </a:cubicBezTo>
                <a:cubicBezTo>
                  <a:pt x="2433918" y="-49249"/>
                  <a:pt x="2625837" y="15392"/>
                  <a:pt x="2766222" y="0"/>
                </a:cubicBezTo>
                <a:cubicBezTo>
                  <a:pt x="2904880" y="-2209"/>
                  <a:pt x="3047746" y="124897"/>
                  <a:pt x="3028274" y="262052"/>
                </a:cubicBezTo>
                <a:cubicBezTo>
                  <a:pt x="3057533" y="468817"/>
                  <a:pt x="2997537" y="539413"/>
                  <a:pt x="3028274" y="765178"/>
                </a:cubicBezTo>
                <a:cubicBezTo>
                  <a:pt x="3059011" y="990943"/>
                  <a:pt x="2972844" y="1184425"/>
                  <a:pt x="3028274" y="1310231"/>
                </a:cubicBezTo>
                <a:cubicBezTo>
                  <a:pt x="3025179" y="1454660"/>
                  <a:pt x="2914862" y="1563264"/>
                  <a:pt x="2766222" y="1572283"/>
                </a:cubicBezTo>
                <a:cubicBezTo>
                  <a:pt x="2537321" y="1611634"/>
                  <a:pt x="2355926" y="1546087"/>
                  <a:pt x="2215305" y="1572283"/>
                </a:cubicBezTo>
                <a:cubicBezTo>
                  <a:pt x="2074684" y="1598479"/>
                  <a:pt x="1876406" y="1544120"/>
                  <a:pt x="1739512" y="1572283"/>
                </a:cubicBezTo>
                <a:cubicBezTo>
                  <a:pt x="1602618" y="1600446"/>
                  <a:pt x="1484471" y="1517185"/>
                  <a:pt x="1263720" y="1572283"/>
                </a:cubicBezTo>
                <a:cubicBezTo>
                  <a:pt x="1042969" y="1627381"/>
                  <a:pt x="948254" y="1522187"/>
                  <a:pt x="812969" y="1572283"/>
                </a:cubicBezTo>
                <a:cubicBezTo>
                  <a:pt x="677684" y="1622379"/>
                  <a:pt x="377674" y="1553096"/>
                  <a:pt x="262052" y="1572283"/>
                </a:cubicBezTo>
                <a:cubicBezTo>
                  <a:pt x="124866" y="1542356"/>
                  <a:pt x="6951" y="1468293"/>
                  <a:pt x="0" y="1310231"/>
                </a:cubicBezTo>
                <a:cubicBezTo>
                  <a:pt x="-52324" y="1199766"/>
                  <a:pt x="39195" y="1000007"/>
                  <a:pt x="0" y="807105"/>
                </a:cubicBezTo>
                <a:cubicBezTo>
                  <a:pt x="-39195" y="614203"/>
                  <a:pt x="31921" y="474030"/>
                  <a:pt x="0" y="262052"/>
                </a:cubicBezTo>
                <a:close/>
              </a:path>
              <a:path w="3028274" h="1572283" stroke="0" extrusionOk="0">
                <a:moveTo>
                  <a:pt x="0" y="262052"/>
                </a:moveTo>
                <a:cubicBezTo>
                  <a:pt x="-3745" y="123730"/>
                  <a:pt x="130014" y="-8581"/>
                  <a:pt x="262052" y="0"/>
                </a:cubicBezTo>
                <a:cubicBezTo>
                  <a:pt x="382096" y="-24095"/>
                  <a:pt x="649366" y="22469"/>
                  <a:pt x="787928" y="0"/>
                </a:cubicBezTo>
                <a:cubicBezTo>
                  <a:pt x="926490" y="-22469"/>
                  <a:pt x="1083529" y="3299"/>
                  <a:pt x="1288762" y="0"/>
                </a:cubicBezTo>
                <a:cubicBezTo>
                  <a:pt x="1493995" y="-3299"/>
                  <a:pt x="1623281" y="1353"/>
                  <a:pt x="1789596" y="0"/>
                </a:cubicBezTo>
                <a:cubicBezTo>
                  <a:pt x="1955911" y="-1353"/>
                  <a:pt x="2139309" y="48478"/>
                  <a:pt x="2290430" y="0"/>
                </a:cubicBezTo>
                <a:cubicBezTo>
                  <a:pt x="2441551" y="-48478"/>
                  <a:pt x="2602736" y="39900"/>
                  <a:pt x="2766222" y="0"/>
                </a:cubicBezTo>
                <a:cubicBezTo>
                  <a:pt x="2943858" y="-7479"/>
                  <a:pt x="3019110" y="97820"/>
                  <a:pt x="3028274" y="262052"/>
                </a:cubicBezTo>
                <a:cubicBezTo>
                  <a:pt x="3088625" y="457729"/>
                  <a:pt x="2967978" y="684250"/>
                  <a:pt x="3028274" y="796623"/>
                </a:cubicBezTo>
                <a:cubicBezTo>
                  <a:pt x="3088570" y="908996"/>
                  <a:pt x="3012544" y="1082858"/>
                  <a:pt x="3028274" y="1310231"/>
                </a:cubicBezTo>
                <a:cubicBezTo>
                  <a:pt x="3017541" y="1422140"/>
                  <a:pt x="2889891" y="1569851"/>
                  <a:pt x="2766222" y="1572283"/>
                </a:cubicBezTo>
                <a:cubicBezTo>
                  <a:pt x="2530731" y="1610785"/>
                  <a:pt x="2411856" y="1512730"/>
                  <a:pt x="2265388" y="1572283"/>
                </a:cubicBezTo>
                <a:cubicBezTo>
                  <a:pt x="2118920" y="1631836"/>
                  <a:pt x="1824938" y="1528888"/>
                  <a:pt x="1714471" y="1572283"/>
                </a:cubicBezTo>
                <a:cubicBezTo>
                  <a:pt x="1604004" y="1615678"/>
                  <a:pt x="1362709" y="1557189"/>
                  <a:pt x="1263720" y="1572283"/>
                </a:cubicBezTo>
                <a:cubicBezTo>
                  <a:pt x="1164731" y="1587377"/>
                  <a:pt x="966775" y="1555256"/>
                  <a:pt x="812969" y="1572283"/>
                </a:cubicBezTo>
                <a:cubicBezTo>
                  <a:pt x="659163" y="1589310"/>
                  <a:pt x="394056" y="1558310"/>
                  <a:pt x="262052" y="1572283"/>
                </a:cubicBezTo>
                <a:cubicBezTo>
                  <a:pt x="121525" y="1556356"/>
                  <a:pt x="-20126" y="1463949"/>
                  <a:pt x="0" y="1310231"/>
                </a:cubicBezTo>
                <a:cubicBezTo>
                  <a:pt x="-22691" y="1188849"/>
                  <a:pt x="6210" y="982397"/>
                  <a:pt x="0" y="807105"/>
                </a:cubicBezTo>
                <a:cubicBezTo>
                  <a:pt x="-6210" y="631813"/>
                  <a:pt x="17881" y="515271"/>
                  <a:pt x="0" y="262052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LHeyGirl" panose="02000603000000000000" pitchFamily="2" charset="0"/>
                <a:ea typeface="APLHeyGirl" panose="02000603000000000000" pitchFamily="2" charset="0"/>
              </a:rPr>
              <a:t>Miss Schultz’s schedule:</a:t>
            </a:r>
          </a:p>
        </p:txBody>
      </p:sp>
      <p:sp>
        <p:nvSpPr>
          <p:cNvPr id="2060" name="TextBox 2059">
            <a:extLst>
              <a:ext uri="{FF2B5EF4-FFF2-40B4-BE49-F238E27FC236}">
                <a16:creationId xmlns:a16="http://schemas.microsoft.com/office/drawing/2014/main" id="{7E6FBDB8-58F3-4E12-A3F5-CB69FCA82516}"/>
              </a:ext>
            </a:extLst>
          </p:cNvPr>
          <p:cNvSpPr txBox="1"/>
          <p:nvPr/>
        </p:nvSpPr>
        <p:spPr>
          <a:xfrm>
            <a:off x="3445042" y="1918333"/>
            <a:ext cx="3080338" cy="5570756"/>
          </a:xfrm>
          <a:custGeom>
            <a:avLst/>
            <a:gdLst>
              <a:gd name="connsiteX0" fmla="*/ 0 w 3080338"/>
              <a:gd name="connsiteY0" fmla="*/ 0 h 5570756"/>
              <a:gd name="connsiteX1" fmla="*/ 574996 w 3080338"/>
              <a:gd name="connsiteY1" fmla="*/ 0 h 5570756"/>
              <a:gd name="connsiteX2" fmla="*/ 1088386 w 3080338"/>
              <a:gd name="connsiteY2" fmla="*/ 0 h 5570756"/>
              <a:gd name="connsiteX3" fmla="*/ 1601776 w 3080338"/>
              <a:gd name="connsiteY3" fmla="*/ 0 h 5570756"/>
              <a:gd name="connsiteX4" fmla="*/ 2084362 w 3080338"/>
              <a:gd name="connsiteY4" fmla="*/ 0 h 5570756"/>
              <a:gd name="connsiteX5" fmla="*/ 2628555 w 3080338"/>
              <a:gd name="connsiteY5" fmla="*/ 0 h 5570756"/>
              <a:gd name="connsiteX6" fmla="*/ 3080338 w 3080338"/>
              <a:gd name="connsiteY6" fmla="*/ 0 h 5570756"/>
              <a:gd name="connsiteX7" fmla="*/ 3080338 w 3080338"/>
              <a:gd name="connsiteY7" fmla="*/ 612783 h 5570756"/>
              <a:gd name="connsiteX8" fmla="*/ 3080338 w 3080338"/>
              <a:gd name="connsiteY8" fmla="*/ 1225566 h 5570756"/>
              <a:gd name="connsiteX9" fmla="*/ 3080338 w 3080338"/>
              <a:gd name="connsiteY9" fmla="*/ 1615519 h 5570756"/>
              <a:gd name="connsiteX10" fmla="*/ 3080338 w 3080338"/>
              <a:gd name="connsiteY10" fmla="*/ 2061180 h 5570756"/>
              <a:gd name="connsiteX11" fmla="*/ 3080338 w 3080338"/>
              <a:gd name="connsiteY11" fmla="*/ 2562548 h 5570756"/>
              <a:gd name="connsiteX12" fmla="*/ 3080338 w 3080338"/>
              <a:gd name="connsiteY12" fmla="*/ 3063916 h 5570756"/>
              <a:gd name="connsiteX13" fmla="*/ 3080338 w 3080338"/>
              <a:gd name="connsiteY13" fmla="*/ 3565284 h 5570756"/>
              <a:gd name="connsiteX14" fmla="*/ 3080338 w 3080338"/>
              <a:gd name="connsiteY14" fmla="*/ 4010944 h 5570756"/>
              <a:gd name="connsiteX15" fmla="*/ 3080338 w 3080338"/>
              <a:gd name="connsiteY15" fmla="*/ 4568020 h 5570756"/>
              <a:gd name="connsiteX16" fmla="*/ 3080338 w 3080338"/>
              <a:gd name="connsiteY16" fmla="*/ 5570756 h 5570756"/>
              <a:gd name="connsiteX17" fmla="*/ 2628555 w 3080338"/>
              <a:gd name="connsiteY17" fmla="*/ 5570756 h 5570756"/>
              <a:gd name="connsiteX18" fmla="*/ 2084362 w 3080338"/>
              <a:gd name="connsiteY18" fmla="*/ 5570756 h 5570756"/>
              <a:gd name="connsiteX19" fmla="*/ 1632579 w 3080338"/>
              <a:gd name="connsiteY19" fmla="*/ 5570756 h 5570756"/>
              <a:gd name="connsiteX20" fmla="*/ 1211600 w 3080338"/>
              <a:gd name="connsiteY20" fmla="*/ 5570756 h 5570756"/>
              <a:gd name="connsiteX21" fmla="*/ 790620 w 3080338"/>
              <a:gd name="connsiteY21" fmla="*/ 5570756 h 5570756"/>
              <a:gd name="connsiteX22" fmla="*/ 0 w 3080338"/>
              <a:gd name="connsiteY22" fmla="*/ 5570756 h 5570756"/>
              <a:gd name="connsiteX23" fmla="*/ 0 w 3080338"/>
              <a:gd name="connsiteY23" fmla="*/ 4902265 h 5570756"/>
              <a:gd name="connsiteX24" fmla="*/ 0 w 3080338"/>
              <a:gd name="connsiteY24" fmla="*/ 4289482 h 5570756"/>
              <a:gd name="connsiteX25" fmla="*/ 0 w 3080338"/>
              <a:gd name="connsiteY25" fmla="*/ 3620991 h 5570756"/>
              <a:gd name="connsiteX26" fmla="*/ 0 w 3080338"/>
              <a:gd name="connsiteY26" fmla="*/ 3063916 h 5570756"/>
              <a:gd name="connsiteX27" fmla="*/ 0 w 3080338"/>
              <a:gd name="connsiteY27" fmla="*/ 2506840 h 5570756"/>
              <a:gd name="connsiteX28" fmla="*/ 0 w 3080338"/>
              <a:gd name="connsiteY28" fmla="*/ 1894057 h 5570756"/>
              <a:gd name="connsiteX29" fmla="*/ 0 w 3080338"/>
              <a:gd name="connsiteY29" fmla="*/ 1336981 h 5570756"/>
              <a:gd name="connsiteX30" fmla="*/ 0 w 3080338"/>
              <a:gd name="connsiteY30" fmla="*/ 779906 h 5570756"/>
              <a:gd name="connsiteX31" fmla="*/ 0 w 3080338"/>
              <a:gd name="connsiteY31" fmla="*/ 0 h 557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080338" h="5570756" fill="none" extrusionOk="0">
                <a:moveTo>
                  <a:pt x="0" y="0"/>
                </a:moveTo>
                <a:cubicBezTo>
                  <a:pt x="183653" y="-38022"/>
                  <a:pt x="288694" y="49094"/>
                  <a:pt x="574996" y="0"/>
                </a:cubicBezTo>
                <a:cubicBezTo>
                  <a:pt x="861298" y="-49094"/>
                  <a:pt x="859890" y="41625"/>
                  <a:pt x="1088386" y="0"/>
                </a:cubicBezTo>
                <a:cubicBezTo>
                  <a:pt x="1316882" y="-41625"/>
                  <a:pt x="1390117" y="12629"/>
                  <a:pt x="1601776" y="0"/>
                </a:cubicBezTo>
                <a:cubicBezTo>
                  <a:pt x="1813435" y="-12629"/>
                  <a:pt x="1964010" y="36354"/>
                  <a:pt x="2084362" y="0"/>
                </a:cubicBezTo>
                <a:cubicBezTo>
                  <a:pt x="2204714" y="-36354"/>
                  <a:pt x="2476726" y="45349"/>
                  <a:pt x="2628555" y="0"/>
                </a:cubicBezTo>
                <a:cubicBezTo>
                  <a:pt x="2780384" y="-45349"/>
                  <a:pt x="2969892" y="23777"/>
                  <a:pt x="3080338" y="0"/>
                </a:cubicBezTo>
                <a:cubicBezTo>
                  <a:pt x="3119750" y="252716"/>
                  <a:pt x="3036269" y="462541"/>
                  <a:pt x="3080338" y="612783"/>
                </a:cubicBezTo>
                <a:cubicBezTo>
                  <a:pt x="3124407" y="763025"/>
                  <a:pt x="3032444" y="964416"/>
                  <a:pt x="3080338" y="1225566"/>
                </a:cubicBezTo>
                <a:cubicBezTo>
                  <a:pt x="3128232" y="1486716"/>
                  <a:pt x="3079391" y="1514116"/>
                  <a:pt x="3080338" y="1615519"/>
                </a:cubicBezTo>
                <a:cubicBezTo>
                  <a:pt x="3081285" y="1716922"/>
                  <a:pt x="3044178" y="1853221"/>
                  <a:pt x="3080338" y="2061180"/>
                </a:cubicBezTo>
                <a:cubicBezTo>
                  <a:pt x="3116498" y="2269139"/>
                  <a:pt x="3048657" y="2342849"/>
                  <a:pt x="3080338" y="2562548"/>
                </a:cubicBezTo>
                <a:cubicBezTo>
                  <a:pt x="3112019" y="2782247"/>
                  <a:pt x="3068004" y="2923558"/>
                  <a:pt x="3080338" y="3063916"/>
                </a:cubicBezTo>
                <a:cubicBezTo>
                  <a:pt x="3092672" y="3204274"/>
                  <a:pt x="3051351" y="3365513"/>
                  <a:pt x="3080338" y="3565284"/>
                </a:cubicBezTo>
                <a:cubicBezTo>
                  <a:pt x="3109325" y="3765055"/>
                  <a:pt x="3029229" y="3853728"/>
                  <a:pt x="3080338" y="4010944"/>
                </a:cubicBezTo>
                <a:cubicBezTo>
                  <a:pt x="3131447" y="4168160"/>
                  <a:pt x="3044094" y="4378774"/>
                  <a:pt x="3080338" y="4568020"/>
                </a:cubicBezTo>
                <a:cubicBezTo>
                  <a:pt x="3116582" y="4757266"/>
                  <a:pt x="3064782" y="5297356"/>
                  <a:pt x="3080338" y="5570756"/>
                </a:cubicBezTo>
                <a:cubicBezTo>
                  <a:pt x="2948214" y="5595730"/>
                  <a:pt x="2721413" y="5568680"/>
                  <a:pt x="2628555" y="5570756"/>
                </a:cubicBezTo>
                <a:cubicBezTo>
                  <a:pt x="2535697" y="5572832"/>
                  <a:pt x="2336092" y="5555839"/>
                  <a:pt x="2084362" y="5570756"/>
                </a:cubicBezTo>
                <a:cubicBezTo>
                  <a:pt x="1832632" y="5585673"/>
                  <a:pt x="1836790" y="5545794"/>
                  <a:pt x="1632579" y="5570756"/>
                </a:cubicBezTo>
                <a:cubicBezTo>
                  <a:pt x="1428368" y="5595718"/>
                  <a:pt x="1406035" y="5539870"/>
                  <a:pt x="1211600" y="5570756"/>
                </a:cubicBezTo>
                <a:cubicBezTo>
                  <a:pt x="1017165" y="5601642"/>
                  <a:pt x="991217" y="5549867"/>
                  <a:pt x="790620" y="5570756"/>
                </a:cubicBezTo>
                <a:cubicBezTo>
                  <a:pt x="590023" y="5591645"/>
                  <a:pt x="296477" y="5531915"/>
                  <a:pt x="0" y="5570756"/>
                </a:cubicBezTo>
                <a:cubicBezTo>
                  <a:pt x="-76149" y="5367181"/>
                  <a:pt x="60096" y="5141650"/>
                  <a:pt x="0" y="4902265"/>
                </a:cubicBezTo>
                <a:cubicBezTo>
                  <a:pt x="-60096" y="4662880"/>
                  <a:pt x="25177" y="4537120"/>
                  <a:pt x="0" y="4289482"/>
                </a:cubicBezTo>
                <a:cubicBezTo>
                  <a:pt x="-25177" y="4041844"/>
                  <a:pt x="20533" y="3850591"/>
                  <a:pt x="0" y="3620991"/>
                </a:cubicBezTo>
                <a:cubicBezTo>
                  <a:pt x="-20533" y="3391391"/>
                  <a:pt x="43492" y="3338838"/>
                  <a:pt x="0" y="3063916"/>
                </a:cubicBezTo>
                <a:cubicBezTo>
                  <a:pt x="-43492" y="2788994"/>
                  <a:pt x="5080" y="2670184"/>
                  <a:pt x="0" y="2506840"/>
                </a:cubicBezTo>
                <a:cubicBezTo>
                  <a:pt x="-5080" y="2343496"/>
                  <a:pt x="59614" y="2054259"/>
                  <a:pt x="0" y="1894057"/>
                </a:cubicBezTo>
                <a:cubicBezTo>
                  <a:pt x="-59614" y="1733855"/>
                  <a:pt x="14278" y="1495947"/>
                  <a:pt x="0" y="1336981"/>
                </a:cubicBezTo>
                <a:cubicBezTo>
                  <a:pt x="-14278" y="1178015"/>
                  <a:pt x="4543" y="1035455"/>
                  <a:pt x="0" y="779906"/>
                </a:cubicBezTo>
                <a:cubicBezTo>
                  <a:pt x="-4543" y="524358"/>
                  <a:pt x="93510" y="238015"/>
                  <a:pt x="0" y="0"/>
                </a:cubicBezTo>
                <a:close/>
              </a:path>
              <a:path w="3080338" h="5570756" stroke="0" extrusionOk="0">
                <a:moveTo>
                  <a:pt x="0" y="0"/>
                </a:moveTo>
                <a:cubicBezTo>
                  <a:pt x="87620" y="-25169"/>
                  <a:pt x="286440" y="34841"/>
                  <a:pt x="420980" y="0"/>
                </a:cubicBezTo>
                <a:cubicBezTo>
                  <a:pt x="555520" y="-34841"/>
                  <a:pt x="694870" y="58775"/>
                  <a:pt x="934369" y="0"/>
                </a:cubicBezTo>
                <a:cubicBezTo>
                  <a:pt x="1173868" y="-58775"/>
                  <a:pt x="1323431" y="8226"/>
                  <a:pt x="1509366" y="0"/>
                </a:cubicBezTo>
                <a:cubicBezTo>
                  <a:pt x="1695301" y="-8226"/>
                  <a:pt x="1831603" y="38252"/>
                  <a:pt x="1991952" y="0"/>
                </a:cubicBezTo>
                <a:cubicBezTo>
                  <a:pt x="2152301" y="-38252"/>
                  <a:pt x="2315451" y="4891"/>
                  <a:pt x="2474538" y="0"/>
                </a:cubicBezTo>
                <a:cubicBezTo>
                  <a:pt x="2633625" y="-4891"/>
                  <a:pt x="2861417" y="25013"/>
                  <a:pt x="3080338" y="0"/>
                </a:cubicBezTo>
                <a:cubicBezTo>
                  <a:pt x="3114641" y="166180"/>
                  <a:pt x="3064197" y="212276"/>
                  <a:pt x="3080338" y="389953"/>
                </a:cubicBezTo>
                <a:cubicBezTo>
                  <a:pt x="3096479" y="567630"/>
                  <a:pt x="3029929" y="693747"/>
                  <a:pt x="3080338" y="835613"/>
                </a:cubicBezTo>
                <a:cubicBezTo>
                  <a:pt x="3130747" y="977479"/>
                  <a:pt x="3072245" y="1065464"/>
                  <a:pt x="3080338" y="1281274"/>
                </a:cubicBezTo>
                <a:cubicBezTo>
                  <a:pt x="3088431" y="1497084"/>
                  <a:pt x="3063704" y="1625110"/>
                  <a:pt x="3080338" y="1726934"/>
                </a:cubicBezTo>
                <a:cubicBezTo>
                  <a:pt x="3096972" y="1828758"/>
                  <a:pt x="3061687" y="2001419"/>
                  <a:pt x="3080338" y="2172595"/>
                </a:cubicBezTo>
                <a:cubicBezTo>
                  <a:pt x="3098989" y="2343771"/>
                  <a:pt x="3039781" y="2458673"/>
                  <a:pt x="3080338" y="2729670"/>
                </a:cubicBezTo>
                <a:cubicBezTo>
                  <a:pt x="3120895" y="3000667"/>
                  <a:pt x="3048390" y="3066100"/>
                  <a:pt x="3080338" y="3342454"/>
                </a:cubicBezTo>
                <a:cubicBezTo>
                  <a:pt x="3112286" y="3618808"/>
                  <a:pt x="3038020" y="3566162"/>
                  <a:pt x="3080338" y="3788114"/>
                </a:cubicBezTo>
                <a:cubicBezTo>
                  <a:pt x="3122656" y="4010066"/>
                  <a:pt x="3080220" y="4089603"/>
                  <a:pt x="3080338" y="4178067"/>
                </a:cubicBezTo>
                <a:cubicBezTo>
                  <a:pt x="3080456" y="4266531"/>
                  <a:pt x="3054100" y="4441310"/>
                  <a:pt x="3080338" y="4623727"/>
                </a:cubicBezTo>
                <a:cubicBezTo>
                  <a:pt x="3106576" y="4806144"/>
                  <a:pt x="3060283" y="4874859"/>
                  <a:pt x="3080338" y="5013680"/>
                </a:cubicBezTo>
                <a:cubicBezTo>
                  <a:pt x="3100393" y="5152501"/>
                  <a:pt x="3030636" y="5430466"/>
                  <a:pt x="3080338" y="5570756"/>
                </a:cubicBezTo>
                <a:cubicBezTo>
                  <a:pt x="2889250" y="5575812"/>
                  <a:pt x="2832818" y="5550680"/>
                  <a:pt x="2628555" y="5570756"/>
                </a:cubicBezTo>
                <a:cubicBezTo>
                  <a:pt x="2424292" y="5590832"/>
                  <a:pt x="2363117" y="5570345"/>
                  <a:pt x="2145969" y="5570756"/>
                </a:cubicBezTo>
                <a:cubicBezTo>
                  <a:pt x="1928821" y="5571167"/>
                  <a:pt x="1841203" y="5553061"/>
                  <a:pt x="1601776" y="5570756"/>
                </a:cubicBezTo>
                <a:cubicBezTo>
                  <a:pt x="1362349" y="5588451"/>
                  <a:pt x="1296912" y="5533288"/>
                  <a:pt x="1057583" y="5570756"/>
                </a:cubicBezTo>
                <a:cubicBezTo>
                  <a:pt x="818254" y="5608224"/>
                  <a:pt x="789678" y="5562526"/>
                  <a:pt x="636603" y="5570756"/>
                </a:cubicBezTo>
                <a:cubicBezTo>
                  <a:pt x="483528" y="5578986"/>
                  <a:pt x="242948" y="5552461"/>
                  <a:pt x="0" y="5570756"/>
                </a:cubicBezTo>
                <a:cubicBezTo>
                  <a:pt x="-13816" y="5346824"/>
                  <a:pt x="44069" y="5185677"/>
                  <a:pt x="0" y="4902265"/>
                </a:cubicBezTo>
                <a:cubicBezTo>
                  <a:pt x="-44069" y="4618853"/>
                  <a:pt x="69110" y="4439071"/>
                  <a:pt x="0" y="4233775"/>
                </a:cubicBezTo>
                <a:cubicBezTo>
                  <a:pt x="-69110" y="4028479"/>
                  <a:pt x="21903" y="3933392"/>
                  <a:pt x="0" y="3788114"/>
                </a:cubicBezTo>
                <a:cubicBezTo>
                  <a:pt x="-21903" y="3642836"/>
                  <a:pt x="36363" y="3424309"/>
                  <a:pt x="0" y="3286746"/>
                </a:cubicBezTo>
                <a:cubicBezTo>
                  <a:pt x="-36363" y="3149183"/>
                  <a:pt x="58378" y="2911956"/>
                  <a:pt x="0" y="2785378"/>
                </a:cubicBezTo>
                <a:cubicBezTo>
                  <a:pt x="-58378" y="2658800"/>
                  <a:pt x="11253" y="2489117"/>
                  <a:pt x="0" y="2395425"/>
                </a:cubicBezTo>
                <a:cubicBezTo>
                  <a:pt x="-11253" y="2301733"/>
                  <a:pt x="1433" y="2026569"/>
                  <a:pt x="0" y="1726934"/>
                </a:cubicBezTo>
                <a:cubicBezTo>
                  <a:pt x="-1433" y="1427299"/>
                  <a:pt x="37629" y="1245114"/>
                  <a:pt x="0" y="1114151"/>
                </a:cubicBezTo>
                <a:cubicBezTo>
                  <a:pt x="-37629" y="983188"/>
                  <a:pt x="103899" y="491350"/>
                  <a:pt x="0" y="0"/>
                </a:cubicBezTo>
                <a:close/>
              </a:path>
            </a:pathLst>
          </a:custGeom>
          <a:solidFill>
            <a:srgbClr val="0070C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0677286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1</a:t>
            </a:r>
            <a:r>
              <a:rPr lang="en-US" sz="2000" b="1" baseline="30000" dirty="0">
                <a:latin typeface="APLILikeBigBins" panose="02000603000000000000" pitchFamily="2" charset="0"/>
                <a:ea typeface="APLILikeBigBins" panose="02000603000000000000" pitchFamily="2" charset="0"/>
              </a:rPr>
              <a:t>st</a:t>
            </a:r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r>
              <a:rPr lang="en-US" sz="2000" b="1" dirty="0" err="1">
                <a:latin typeface="APLILikeBigBins" panose="02000603000000000000" pitchFamily="2" charset="0"/>
                <a:ea typeface="APLILikeBigBins" panose="02000603000000000000" pitchFamily="2" charset="0"/>
              </a:rPr>
              <a:t>Hr</a:t>
            </a:r>
            <a:r>
              <a:rPr lang="en-US" sz="2000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br>
              <a:rPr lang="en-US" sz="2000" dirty="0">
                <a:latin typeface="APLILikeBigBins" panose="02000603000000000000" pitchFamily="2" charset="0"/>
                <a:ea typeface="APLILikeBigBins" panose="02000603000000000000" pitchFamily="2" charset="0"/>
              </a:rPr>
            </a:br>
            <a:r>
              <a:rPr lang="en-US" sz="2000" dirty="0">
                <a:latin typeface="APLILikeBigBins" panose="02000603000000000000" pitchFamily="2" charset="0"/>
                <a:ea typeface="APLILikeBigBins" panose="02000603000000000000" pitchFamily="2" charset="0"/>
              </a:rPr>
              <a:t>8:00-8:35 ▪ PE</a:t>
            </a:r>
          </a:p>
          <a:p>
            <a:pPr algn="ctr"/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2</a:t>
            </a:r>
            <a:r>
              <a:rPr lang="en-US" sz="2000" b="1" baseline="30000" dirty="0">
                <a:latin typeface="APLILikeBigBins" panose="02000603000000000000" pitchFamily="2" charset="0"/>
                <a:ea typeface="APLILikeBigBins" panose="02000603000000000000" pitchFamily="2" charset="0"/>
              </a:rPr>
              <a:t>nd</a:t>
            </a:r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r>
              <a:rPr lang="en-US" sz="2000" b="1" dirty="0" err="1">
                <a:latin typeface="APLILikeBigBins" panose="02000603000000000000" pitchFamily="2" charset="0"/>
                <a:ea typeface="APLILikeBigBins" panose="02000603000000000000" pitchFamily="2" charset="0"/>
              </a:rPr>
              <a:t>Hr</a:t>
            </a:r>
            <a:r>
              <a:rPr lang="en-US" sz="2000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br>
              <a:rPr lang="en-US" sz="2000" dirty="0">
                <a:latin typeface="APLILikeBigBins" panose="02000603000000000000" pitchFamily="2" charset="0"/>
                <a:ea typeface="APLILikeBigBins" panose="02000603000000000000" pitchFamily="2" charset="0"/>
              </a:rPr>
            </a:br>
            <a:r>
              <a:rPr lang="en-US" sz="2000" dirty="0">
                <a:latin typeface="APLILikeBigBins" panose="02000603000000000000" pitchFamily="2" charset="0"/>
                <a:ea typeface="APLILikeBigBins" panose="02000603000000000000" pitchFamily="2" charset="0"/>
              </a:rPr>
              <a:t>8:40-9:15 ▪ PE</a:t>
            </a:r>
          </a:p>
          <a:p>
            <a:pPr algn="ctr"/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3</a:t>
            </a:r>
            <a:r>
              <a:rPr lang="en-US" sz="2000" b="1" baseline="30000" dirty="0">
                <a:latin typeface="APLILikeBigBins" panose="02000603000000000000" pitchFamily="2" charset="0"/>
                <a:ea typeface="APLILikeBigBins" panose="02000603000000000000" pitchFamily="2" charset="0"/>
              </a:rPr>
              <a:t>rd</a:t>
            </a:r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r>
              <a:rPr lang="en-US" sz="2000" b="1" dirty="0" err="1">
                <a:latin typeface="APLILikeBigBins" panose="02000603000000000000" pitchFamily="2" charset="0"/>
                <a:ea typeface="APLILikeBigBins" panose="02000603000000000000" pitchFamily="2" charset="0"/>
              </a:rPr>
              <a:t>Hr</a:t>
            </a:r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b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</a:br>
            <a:r>
              <a:rPr lang="en-US" sz="2000" dirty="0">
                <a:latin typeface="APLILikeBigBins" panose="02000603000000000000" pitchFamily="2" charset="0"/>
                <a:ea typeface="APLILikeBigBins" panose="02000603000000000000" pitchFamily="2" charset="0"/>
              </a:rPr>
              <a:t>9:20-9:55 ▪ Advisory</a:t>
            </a:r>
          </a:p>
          <a:p>
            <a:pPr algn="ctr"/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4</a:t>
            </a:r>
            <a:r>
              <a:rPr lang="en-US" sz="2000" b="1" baseline="30000" dirty="0">
                <a:latin typeface="APLILikeBigBins" panose="02000603000000000000" pitchFamily="2" charset="0"/>
                <a:ea typeface="APLILikeBigBins" panose="02000603000000000000" pitchFamily="2" charset="0"/>
              </a:rPr>
              <a:t>th</a:t>
            </a:r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r>
              <a:rPr lang="en-US" sz="2000" b="1" dirty="0" err="1">
                <a:latin typeface="APLILikeBigBins" panose="02000603000000000000" pitchFamily="2" charset="0"/>
                <a:ea typeface="APLILikeBigBins" panose="02000603000000000000" pitchFamily="2" charset="0"/>
              </a:rPr>
              <a:t>Hr</a:t>
            </a:r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b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</a:br>
            <a:r>
              <a:rPr lang="en-US" sz="2000" dirty="0">
                <a:latin typeface="APLILikeBigBins" panose="02000603000000000000" pitchFamily="2" charset="0"/>
                <a:ea typeface="APLILikeBigBins" panose="02000603000000000000" pitchFamily="2" charset="0"/>
              </a:rPr>
              <a:t>10:00-10:35 ▪ TBF</a:t>
            </a:r>
          </a:p>
          <a:p>
            <a:pPr algn="ctr"/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5</a:t>
            </a:r>
            <a:r>
              <a:rPr lang="en-US" sz="2000" b="1" baseline="30000" dirty="0">
                <a:latin typeface="APLILikeBigBins" panose="02000603000000000000" pitchFamily="2" charset="0"/>
                <a:ea typeface="APLILikeBigBins" panose="02000603000000000000" pitchFamily="2" charset="0"/>
              </a:rPr>
              <a:t>th</a:t>
            </a:r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r>
              <a:rPr lang="en-US" sz="2000" b="1" dirty="0" err="1">
                <a:latin typeface="APLILikeBigBins" panose="02000603000000000000" pitchFamily="2" charset="0"/>
                <a:ea typeface="APLILikeBigBins" panose="02000603000000000000" pitchFamily="2" charset="0"/>
              </a:rPr>
              <a:t>Hr</a:t>
            </a:r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b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</a:br>
            <a:r>
              <a:rPr lang="en-US" sz="2000" dirty="0">
                <a:latin typeface="APLILikeBigBins" panose="02000603000000000000" pitchFamily="2" charset="0"/>
                <a:ea typeface="APLILikeBigBins" panose="02000603000000000000" pitchFamily="2" charset="0"/>
              </a:rPr>
              <a:t>10:40-11:15 ▪ Sports PE</a:t>
            </a:r>
          </a:p>
          <a:p>
            <a:pPr algn="ctr"/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6</a:t>
            </a:r>
            <a:r>
              <a:rPr lang="en-US" sz="2000" b="1" baseline="30000" dirty="0">
                <a:latin typeface="APLILikeBigBins" panose="02000603000000000000" pitchFamily="2" charset="0"/>
                <a:ea typeface="APLILikeBigBins" panose="02000603000000000000" pitchFamily="2" charset="0"/>
              </a:rPr>
              <a:t>th</a:t>
            </a:r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r>
              <a:rPr lang="en-US" sz="2000" b="1" dirty="0" err="1">
                <a:latin typeface="APLILikeBigBins" panose="02000603000000000000" pitchFamily="2" charset="0"/>
                <a:ea typeface="APLILikeBigBins" panose="02000603000000000000" pitchFamily="2" charset="0"/>
              </a:rPr>
              <a:t>Hr</a:t>
            </a:r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b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</a:br>
            <a:r>
              <a:rPr lang="en-US" sz="2000" dirty="0">
                <a:latin typeface="APLILikeBigBins" panose="02000603000000000000" pitchFamily="2" charset="0"/>
                <a:ea typeface="APLILikeBigBins" panose="02000603000000000000" pitchFamily="2" charset="0"/>
              </a:rPr>
              <a:t>11:20-11:55 ▪ PE</a:t>
            </a:r>
          </a:p>
          <a:p>
            <a:pPr algn="ctr"/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7</a:t>
            </a:r>
            <a:r>
              <a:rPr lang="en-US" sz="2000" b="1" baseline="30000" dirty="0">
                <a:latin typeface="APLILikeBigBins" panose="02000603000000000000" pitchFamily="2" charset="0"/>
                <a:ea typeface="APLILikeBigBins" panose="02000603000000000000" pitchFamily="2" charset="0"/>
              </a:rPr>
              <a:t>th</a:t>
            </a:r>
            <a:r>
              <a:rPr lang="en-US" sz="20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 </a:t>
            </a:r>
            <a:r>
              <a:rPr lang="en-US" sz="2000" b="1" dirty="0" err="1">
                <a:latin typeface="APLILikeBigBins" panose="02000603000000000000" pitchFamily="2" charset="0"/>
                <a:ea typeface="APLILikeBigBins" panose="02000603000000000000" pitchFamily="2" charset="0"/>
              </a:rPr>
              <a:t>Hr</a:t>
            </a:r>
            <a:endParaRPr lang="en-US" sz="2000" b="1" dirty="0">
              <a:latin typeface="APLILikeBigBins" panose="02000603000000000000" pitchFamily="2" charset="0"/>
              <a:ea typeface="APLILikeBigBins" panose="02000603000000000000" pitchFamily="2" charset="0"/>
            </a:endParaRPr>
          </a:p>
          <a:p>
            <a:pPr algn="ctr"/>
            <a:r>
              <a:rPr lang="en-US" sz="2000" dirty="0">
                <a:latin typeface="APLILikeBigBins" panose="02000603000000000000" pitchFamily="2" charset="0"/>
                <a:ea typeface="APLILikeBigBins" panose="02000603000000000000" pitchFamily="2" charset="0"/>
              </a:rPr>
              <a:t>12:00-12:35 </a:t>
            </a:r>
            <a:r>
              <a:rPr lang="en-US" sz="2000" dirty="0">
                <a:latin typeface="Calibri" panose="020F0502020204030204" pitchFamily="34" charset="0"/>
              </a:rPr>
              <a:t>▪</a:t>
            </a:r>
            <a:r>
              <a:rPr lang="en-US" sz="2000" dirty="0">
                <a:latin typeface="APLILikeBigBins" panose="02000603000000000000" pitchFamily="2" charset="0"/>
                <a:ea typeface="APLILikeBigBins" panose="02000603000000000000" pitchFamily="2" charset="0"/>
              </a:rPr>
              <a:t> Plan period</a:t>
            </a:r>
          </a:p>
          <a:p>
            <a:pPr algn="ctr"/>
            <a:endParaRPr lang="en-US" sz="2000" dirty="0">
              <a:latin typeface="APLILikeBigBins" panose="02000603000000000000" pitchFamily="2" charset="0"/>
              <a:ea typeface="APLILikeBigBins" panose="02000603000000000000" pitchFamily="2" charset="0"/>
            </a:endParaRPr>
          </a:p>
          <a:p>
            <a:pPr algn="ctr"/>
            <a:r>
              <a:rPr lang="en-US" sz="2800" b="1" dirty="0">
                <a:latin typeface="Calibri" panose="020F0502020204030204" pitchFamily="34" charset="0"/>
              </a:rPr>
              <a:t>▪</a:t>
            </a:r>
            <a:r>
              <a:rPr lang="en-US" sz="28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OFFICE HOURS</a:t>
            </a:r>
            <a:r>
              <a:rPr lang="en-US" sz="2800" b="1" dirty="0">
                <a:latin typeface="Calibri" panose="020F0502020204030204" pitchFamily="34" charset="0"/>
              </a:rPr>
              <a:t> ▪</a:t>
            </a:r>
            <a:endParaRPr lang="en-US" sz="2800" b="1" dirty="0">
              <a:latin typeface="APLILikeBigBins" panose="02000603000000000000" pitchFamily="2" charset="0"/>
              <a:ea typeface="APLILikeBigBins" panose="02000603000000000000" pitchFamily="2" charset="0"/>
            </a:endParaRPr>
          </a:p>
          <a:p>
            <a:pPr algn="ctr"/>
            <a:r>
              <a:rPr lang="en-US" sz="28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1:10-3:10</a:t>
            </a:r>
          </a:p>
        </p:txBody>
      </p:sp>
      <p:sp>
        <p:nvSpPr>
          <p:cNvPr id="2062" name="TextBox 2061">
            <a:extLst>
              <a:ext uri="{FF2B5EF4-FFF2-40B4-BE49-F238E27FC236}">
                <a16:creationId xmlns:a16="http://schemas.microsoft.com/office/drawing/2014/main" id="{C09739BE-2D60-42B7-950A-EA95E708B058}"/>
              </a:ext>
            </a:extLst>
          </p:cNvPr>
          <p:cNvSpPr txBox="1"/>
          <p:nvPr/>
        </p:nvSpPr>
        <p:spPr>
          <a:xfrm>
            <a:off x="29732" y="3538645"/>
            <a:ext cx="318287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PLHeyGirl" panose="02000603000000000000" pitchFamily="2" charset="0"/>
                <a:ea typeface="APLHeyGirl" panose="02000603000000000000" pitchFamily="2" charset="0"/>
              </a:rPr>
              <a:t>Tips to help you succeed in my class:</a:t>
            </a:r>
            <a:endParaRPr lang="en-US" sz="2400" b="1" dirty="0">
              <a:latin typeface="APLILikeBigBins" panose="02000603000000000000" pitchFamily="2" charset="0"/>
              <a:ea typeface="APLILikeBigBins" panose="02000603000000000000" pitchFamily="2" charset="0"/>
            </a:endParaRPr>
          </a:p>
          <a:p>
            <a:pPr marL="285750" indent="-285750" algn="ctr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dirty="0">
                <a:latin typeface="APLPapaTroll" panose="02000603000000000000" pitchFamily="2" charset="0"/>
                <a:ea typeface="APLPapaTroll" panose="02000603000000000000" pitchFamily="2" charset="0"/>
              </a:rPr>
              <a:t>Attend my class </a:t>
            </a:r>
            <a:br>
              <a:rPr lang="en-US" dirty="0">
                <a:latin typeface="APLPapaTroll" panose="02000603000000000000" pitchFamily="2" charset="0"/>
                <a:ea typeface="APLPapaTroll" panose="02000603000000000000" pitchFamily="2" charset="0"/>
              </a:rPr>
            </a:br>
            <a:r>
              <a:rPr lang="en-US" dirty="0">
                <a:latin typeface="APLPapaTroll" panose="02000603000000000000" pitchFamily="2" charset="0"/>
                <a:ea typeface="APLPapaTroll" panose="02000603000000000000" pitchFamily="2" charset="0"/>
              </a:rPr>
              <a:t>Mon.-Fri. with punctuality</a:t>
            </a:r>
            <a:br>
              <a:rPr lang="en-US" dirty="0">
                <a:latin typeface="APLPapaTroll" panose="02000603000000000000" pitchFamily="2" charset="0"/>
                <a:ea typeface="APLPapaTroll" panose="02000603000000000000" pitchFamily="2" charset="0"/>
              </a:rPr>
            </a:br>
            <a:endParaRPr lang="en-US" dirty="0">
              <a:latin typeface="APLPapaTroll" panose="02000603000000000000" pitchFamily="2" charset="0"/>
              <a:ea typeface="APLPapaTroll" panose="02000603000000000000" pitchFamily="2" charset="0"/>
            </a:endParaRPr>
          </a:p>
          <a:p>
            <a:pPr marL="285750" indent="-285750" algn="ctr">
              <a:buClr>
                <a:srgbClr val="DF2DAC"/>
              </a:buClr>
              <a:buFont typeface="Wingdings" panose="05000000000000000000" pitchFamily="2" charset="2"/>
              <a:buChar char="q"/>
            </a:pPr>
            <a:r>
              <a:rPr lang="en-US" dirty="0">
                <a:latin typeface="APLPapaTroll" panose="02000603000000000000" pitchFamily="2" charset="0"/>
                <a:ea typeface="APLPapaTroll" panose="02000603000000000000" pitchFamily="2" charset="0"/>
              </a:rPr>
              <a:t>Dedicate time to move &amp; show up for your </a:t>
            </a:r>
            <a:br>
              <a:rPr lang="en-US" dirty="0">
                <a:latin typeface="APLPapaTroll" panose="02000603000000000000" pitchFamily="2" charset="0"/>
                <a:ea typeface="APLPapaTroll" panose="02000603000000000000" pitchFamily="2" charset="0"/>
              </a:rPr>
            </a:br>
            <a:r>
              <a:rPr lang="en-US" dirty="0">
                <a:latin typeface="APLPapaTroll" panose="02000603000000000000" pitchFamily="2" charset="0"/>
                <a:ea typeface="APLPapaTroll" panose="02000603000000000000" pitchFamily="2" charset="0"/>
              </a:rPr>
              <a:t>mind &amp; body</a:t>
            </a:r>
            <a:br>
              <a:rPr lang="en-US" dirty="0">
                <a:latin typeface="APLPapaTroll" panose="02000603000000000000" pitchFamily="2" charset="0"/>
                <a:ea typeface="APLPapaTroll" panose="02000603000000000000" pitchFamily="2" charset="0"/>
              </a:rPr>
            </a:br>
            <a:endParaRPr lang="en-US" dirty="0">
              <a:latin typeface="APLPapaTroll" panose="02000603000000000000" pitchFamily="2" charset="0"/>
              <a:ea typeface="APLPapaTroll" panose="02000603000000000000" pitchFamily="2" charset="0"/>
            </a:endParaRPr>
          </a:p>
          <a:p>
            <a:pPr marL="285750" indent="-285750" algn="ctr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US" dirty="0">
                <a:latin typeface="APLPapaTroll" panose="02000603000000000000" pitchFamily="2" charset="0"/>
                <a:ea typeface="APLPapaTroll" panose="02000603000000000000" pitchFamily="2" charset="0"/>
              </a:rPr>
              <a:t>Check your email &amp; Blackboard </a:t>
            </a:r>
            <a:r>
              <a:rPr lang="en-US" i="1" dirty="0">
                <a:latin typeface="APLPapaTroll" panose="02000603000000000000" pitchFamily="2" charset="0"/>
                <a:ea typeface="APLPapaTroll" panose="02000603000000000000" pitchFamily="2" charset="0"/>
              </a:rPr>
              <a:t>every day</a:t>
            </a:r>
            <a:br>
              <a:rPr lang="en-US" i="1" dirty="0">
                <a:latin typeface="APLPapaTroll" panose="02000603000000000000" pitchFamily="2" charset="0"/>
                <a:ea typeface="APLPapaTroll" panose="02000603000000000000" pitchFamily="2" charset="0"/>
              </a:rPr>
            </a:br>
            <a:endParaRPr lang="en-US" i="1" dirty="0">
              <a:latin typeface="APLPapaTroll" panose="02000603000000000000" pitchFamily="2" charset="0"/>
              <a:ea typeface="APLPapaTroll" panose="02000603000000000000" pitchFamily="2" charset="0"/>
            </a:endParaRPr>
          </a:p>
          <a:p>
            <a:pPr marL="285750" indent="-285750" algn="ctr"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dirty="0">
                <a:latin typeface="APLPapaTroll" panose="02000603000000000000" pitchFamily="2" charset="0"/>
                <a:ea typeface="APLPapaTroll" panose="02000603000000000000" pitchFamily="2" charset="0"/>
              </a:rPr>
              <a:t>Communication is KEY! Utilize your email &amp; office hours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pic>
        <p:nvPicPr>
          <p:cNvPr id="2064" name="Graphic 2063" descr="Daily calendar">
            <a:extLst>
              <a:ext uri="{FF2B5EF4-FFF2-40B4-BE49-F238E27FC236}">
                <a16:creationId xmlns:a16="http://schemas.microsoft.com/office/drawing/2014/main" id="{5C33BE8D-2542-4982-8208-BE2246E249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503437">
            <a:off x="3698321" y="8836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96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EFF68FD-A334-441B-9A2B-C031F97B8A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35" y="275010"/>
            <a:ext cx="3291836" cy="880114"/>
          </a:xfrm>
          <a:prstGeom prst="rect">
            <a:avLst/>
          </a:prstGeom>
          <a:effectLst/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038AE75-F69B-4421-98F1-BA91B73A7CF9}"/>
              </a:ext>
            </a:extLst>
          </p:cNvPr>
          <p:cNvCxnSpPr/>
          <p:nvPr/>
        </p:nvCxnSpPr>
        <p:spPr>
          <a:xfrm>
            <a:off x="3291840" y="0"/>
            <a:ext cx="0" cy="7772400"/>
          </a:xfrm>
          <a:prstGeom prst="line">
            <a:avLst/>
          </a:prstGeom>
          <a:ln>
            <a:solidFill>
              <a:srgbClr val="C8C8C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98D2E2-1569-42C5-9545-DB167D8CD736}"/>
              </a:ext>
            </a:extLst>
          </p:cNvPr>
          <p:cNvCxnSpPr/>
          <p:nvPr/>
        </p:nvCxnSpPr>
        <p:spPr>
          <a:xfrm>
            <a:off x="6675120" y="0"/>
            <a:ext cx="0" cy="7772400"/>
          </a:xfrm>
          <a:prstGeom prst="line">
            <a:avLst/>
          </a:prstGeom>
          <a:ln>
            <a:solidFill>
              <a:srgbClr val="C8C8C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838F648-EDE0-405C-9249-1F9635F76A0B}"/>
              </a:ext>
            </a:extLst>
          </p:cNvPr>
          <p:cNvSpPr txBox="1"/>
          <p:nvPr/>
        </p:nvSpPr>
        <p:spPr>
          <a:xfrm>
            <a:off x="11194" y="230420"/>
            <a:ext cx="32918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PLVentiLife" panose="02000603000000000000" pitchFamily="2" charset="0"/>
                <a:ea typeface="APLVentiLife" panose="02000603000000000000" pitchFamily="2" charset="0"/>
              </a:rPr>
              <a:t>rules &amp;</a:t>
            </a:r>
            <a:br>
              <a:rPr lang="en-US" sz="2800" b="1" dirty="0">
                <a:latin typeface="APLVentiLife" panose="02000603000000000000" pitchFamily="2" charset="0"/>
                <a:ea typeface="APLVentiLife" panose="02000603000000000000" pitchFamily="2" charset="0"/>
              </a:rPr>
            </a:br>
            <a:r>
              <a:rPr lang="en-US" sz="2800" b="1" dirty="0">
                <a:latin typeface="APLVentiLife" panose="02000603000000000000" pitchFamily="2" charset="0"/>
                <a:ea typeface="APLVentiLife" panose="02000603000000000000" pitchFamily="2" charset="0"/>
              </a:rPr>
              <a:t>expectations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7AA57239-3422-46F0-B673-96DC953A3D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970" y="278855"/>
            <a:ext cx="3383280" cy="880114"/>
          </a:xfrm>
          <a:prstGeom prst="rect">
            <a:avLst/>
          </a:prstGeom>
          <a:effectLst/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04D2C07-9280-47AE-99CF-7D77689969AE}"/>
              </a:ext>
            </a:extLst>
          </p:cNvPr>
          <p:cNvSpPr/>
          <p:nvPr/>
        </p:nvSpPr>
        <p:spPr>
          <a:xfrm>
            <a:off x="139182" y="1271103"/>
            <a:ext cx="3028274" cy="608059"/>
          </a:xfrm>
          <a:custGeom>
            <a:avLst/>
            <a:gdLst>
              <a:gd name="connsiteX0" fmla="*/ 0 w 3028274"/>
              <a:gd name="connsiteY0" fmla="*/ 101345 h 608059"/>
              <a:gd name="connsiteX1" fmla="*/ 101345 w 3028274"/>
              <a:gd name="connsiteY1" fmla="*/ 0 h 608059"/>
              <a:gd name="connsiteX2" fmla="*/ 694718 w 3028274"/>
              <a:gd name="connsiteY2" fmla="*/ 0 h 608059"/>
              <a:gd name="connsiteX3" fmla="*/ 1259834 w 3028274"/>
              <a:gd name="connsiteY3" fmla="*/ 0 h 608059"/>
              <a:gd name="connsiteX4" fmla="*/ 1740184 w 3028274"/>
              <a:gd name="connsiteY4" fmla="*/ 0 h 608059"/>
              <a:gd name="connsiteX5" fmla="*/ 2305301 w 3028274"/>
              <a:gd name="connsiteY5" fmla="*/ 0 h 608059"/>
              <a:gd name="connsiteX6" fmla="*/ 2926929 w 3028274"/>
              <a:gd name="connsiteY6" fmla="*/ 0 h 608059"/>
              <a:gd name="connsiteX7" fmla="*/ 3028274 w 3028274"/>
              <a:gd name="connsiteY7" fmla="*/ 101345 h 608059"/>
              <a:gd name="connsiteX8" fmla="*/ 3028274 w 3028274"/>
              <a:gd name="connsiteY8" fmla="*/ 506714 h 608059"/>
              <a:gd name="connsiteX9" fmla="*/ 2926929 w 3028274"/>
              <a:gd name="connsiteY9" fmla="*/ 608059 h 608059"/>
              <a:gd name="connsiteX10" fmla="*/ 2361812 w 3028274"/>
              <a:gd name="connsiteY10" fmla="*/ 608059 h 608059"/>
              <a:gd name="connsiteX11" fmla="*/ 1768440 w 3028274"/>
              <a:gd name="connsiteY11" fmla="*/ 608059 h 608059"/>
              <a:gd name="connsiteX12" fmla="*/ 1203323 w 3028274"/>
              <a:gd name="connsiteY12" fmla="*/ 608059 h 608059"/>
              <a:gd name="connsiteX13" fmla="*/ 101345 w 3028274"/>
              <a:gd name="connsiteY13" fmla="*/ 608059 h 608059"/>
              <a:gd name="connsiteX14" fmla="*/ 0 w 3028274"/>
              <a:gd name="connsiteY14" fmla="*/ 506714 h 608059"/>
              <a:gd name="connsiteX15" fmla="*/ 0 w 3028274"/>
              <a:gd name="connsiteY15" fmla="*/ 101345 h 60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28274" h="608059" fill="none" extrusionOk="0">
                <a:moveTo>
                  <a:pt x="0" y="101345"/>
                </a:moveTo>
                <a:cubicBezTo>
                  <a:pt x="2553" y="46756"/>
                  <a:pt x="42511" y="1151"/>
                  <a:pt x="101345" y="0"/>
                </a:cubicBezTo>
                <a:cubicBezTo>
                  <a:pt x="394921" y="-60246"/>
                  <a:pt x="407013" y="60071"/>
                  <a:pt x="694718" y="0"/>
                </a:cubicBezTo>
                <a:cubicBezTo>
                  <a:pt x="982423" y="-60071"/>
                  <a:pt x="1004849" y="3635"/>
                  <a:pt x="1259834" y="0"/>
                </a:cubicBezTo>
                <a:cubicBezTo>
                  <a:pt x="1514819" y="-3635"/>
                  <a:pt x="1592995" y="22218"/>
                  <a:pt x="1740184" y="0"/>
                </a:cubicBezTo>
                <a:cubicBezTo>
                  <a:pt x="1887373" y="-22218"/>
                  <a:pt x="2084396" y="22336"/>
                  <a:pt x="2305301" y="0"/>
                </a:cubicBezTo>
                <a:cubicBezTo>
                  <a:pt x="2526206" y="-22336"/>
                  <a:pt x="2784679" y="62806"/>
                  <a:pt x="2926929" y="0"/>
                </a:cubicBezTo>
                <a:cubicBezTo>
                  <a:pt x="2988965" y="7870"/>
                  <a:pt x="3041185" y="42645"/>
                  <a:pt x="3028274" y="101345"/>
                </a:cubicBezTo>
                <a:cubicBezTo>
                  <a:pt x="3059543" y="222484"/>
                  <a:pt x="2983585" y="359667"/>
                  <a:pt x="3028274" y="506714"/>
                </a:cubicBezTo>
                <a:cubicBezTo>
                  <a:pt x="3026526" y="568375"/>
                  <a:pt x="2981657" y="613665"/>
                  <a:pt x="2926929" y="608059"/>
                </a:cubicBezTo>
                <a:cubicBezTo>
                  <a:pt x="2667741" y="665194"/>
                  <a:pt x="2507330" y="565881"/>
                  <a:pt x="2361812" y="608059"/>
                </a:cubicBezTo>
                <a:cubicBezTo>
                  <a:pt x="2216294" y="650237"/>
                  <a:pt x="2064937" y="577430"/>
                  <a:pt x="1768440" y="608059"/>
                </a:cubicBezTo>
                <a:cubicBezTo>
                  <a:pt x="1471943" y="638688"/>
                  <a:pt x="1466056" y="569642"/>
                  <a:pt x="1203323" y="608059"/>
                </a:cubicBezTo>
                <a:cubicBezTo>
                  <a:pt x="940590" y="646476"/>
                  <a:pt x="522118" y="604222"/>
                  <a:pt x="101345" y="608059"/>
                </a:cubicBezTo>
                <a:cubicBezTo>
                  <a:pt x="44452" y="620988"/>
                  <a:pt x="-9597" y="573013"/>
                  <a:pt x="0" y="506714"/>
                </a:cubicBezTo>
                <a:cubicBezTo>
                  <a:pt x="-30080" y="314611"/>
                  <a:pt x="4516" y="295496"/>
                  <a:pt x="0" y="101345"/>
                </a:cubicBezTo>
                <a:close/>
              </a:path>
              <a:path w="3028274" h="608059" stroke="0" extrusionOk="0">
                <a:moveTo>
                  <a:pt x="0" y="101345"/>
                </a:moveTo>
                <a:cubicBezTo>
                  <a:pt x="-7081" y="57482"/>
                  <a:pt x="46539" y="-788"/>
                  <a:pt x="101345" y="0"/>
                </a:cubicBezTo>
                <a:cubicBezTo>
                  <a:pt x="388547" y="-4081"/>
                  <a:pt x="536730" y="59409"/>
                  <a:pt x="694718" y="0"/>
                </a:cubicBezTo>
                <a:cubicBezTo>
                  <a:pt x="852706" y="-59409"/>
                  <a:pt x="1044264" y="1797"/>
                  <a:pt x="1259834" y="0"/>
                </a:cubicBezTo>
                <a:cubicBezTo>
                  <a:pt x="1475404" y="-1797"/>
                  <a:pt x="1556535" y="20838"/>
                  <a:pt x="1824951" y="0"/>
                </a:cubicBezTo>
                <a:cubicBezTo>
                  <a:pt x="2093367" y="-20838"/>
                  <a:pt x="2147064" y="63264"/>
                  <a:pt x="2390068" y="0"/>
                </a:cubicBezTo>
                <a:cubicBezTo>
                  <a:pt x="2633072" y="-63264"/>
                  <a:pt x="2685496" y="11077"/>
                  <a:pt x="2926929" y="0"/>
                </a:cubicBezTo>
                <a:cubicBezTo>
                  <a:pt x="2988480" y="-1268"/>
                  <a:pt x="3026581" y="41770"/>
                  <a:pt x="3028274" y="101345"/>
                </a:cubicBezTo>
                <a:cubicBezTo>
                  <a:pt x="3045691" y="185907"/>
                  <a:pt x="3019939" y="325020"/>
                  <a:pt x="3028274" y="506714"/>
                </a:cubicBezTo>
                <a:cubicBezTo>
                  <a:pt x="3012220" y="567336"/>
                  <a:pt x="2984092" y="598230"/>
                  <a:pt x="2926929" y="608059"/>
                </a:cubicBezTo>
                <a:cubicBezTo>
                  <a:pt x="2807986" y="623893"/>
                  <a:pt x="2570210" y="575066"/>
                  <a:pt x="2390068" y="608059"/>
                </a:cubicBezTo>
                <a:cubicBezTo>
                  <a:pt x="2209926" y="641052"/>
                  <a:pt x="2089277" y="584254"/>
                  <a:pt x="1796695" y="608059"/>
                </a:cubicBezTo>
                <a:cubicBezTo>
                  <a:pt x="1504113" y="631864"/>
                  <a:pt x="1424250" y="603416"/>
                  <a:pt x="1175067" y="608059"/>
                </a:cubicBezTo>
                <a:cubicBezTo>
                  <a:pt x="925884" y="612702"/>
                  <a:pt x="821821" y="573505"/>
                  <a:pt x="666462" y="608059"/>
                </a:cubicBezTo>
                <a:cubicBezTo>
                  <a:pt x="511104" y="642613"/>
                  <a:pt x="376475" y="563361"/>
                  <a:pt x="101345" y="608059"/>
                </a:cubicBezTo>
                <a:cubicBezTo>
                  <a:pt x="54304" y="604323"/>
                  <a:pt x="-14149" y="559961"/>
                  <a:pt x="0" y="506714"/>
                </a:cubicBezTo>
                <a:cubicBezTo>
                  <a:pt x="-38735" y="387659"/>
                  <a:pt x="46745" y="259596"/>
                  <a:pt x="0" y="101345"/>
                </a:cubicBezTo>
                <a:close/>
              </a:path>
            </a:pathLst>
          </a:custGeom>
          <a:solidFill>
            <a:srgbClr val="DF2DAC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be respectful &amp; </a:t>
            </a:r>
            <a:b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</a:br>
            <a: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kind at all times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49A3832-350E-4AC7-9EFF-1D94CCD8CFDC}"/>
              </a:ext>
            </a:extLst>
          </p:cNvPr>
          <p:cNvSpPr/>
          <p:nvPr/>
        </p:nvSpPr>
        <p:spPr>
          <a:xfrm>
            <a:off x="139182" y="2002435"/>
            <a:ext cx="3028274" cy="608059"/>
          </a:xfrm>
          <a:custGeom>
            <a:avLst/>
            <a:gdLst>
              <a:gd name="connsiteX0" fmla="*/ 0 w 3028274"/>
              <a:gd name="connsiteY0" fmla="*/ 101345 h 608059"/>
              <a:gd name="connsiteX1" fmla="*/ 101345 w 3028274"/>
              <a:gd name="connsiteY1" fmla="*/ 0 h 608059"/>
              <a:gd name="connsiteX2" fmla="*/ 694718 w 3028274"/>
              <a:gd name="connsiteY2" fmla="*/ 0 h 608059"/>
              <a:gd name="connsiteX3" fmla="*/ 1259834 w 3028274"/>
              <a:gd name="connsiteY3" fmla="*/ 0 h 608059"/>
              <a:gd name="connsiteX4" fmla="*/ 1740184 w 3028274"/>
              <a:gd name="connsiteY4" fmla="*/ 0 h 608059"/>
              <a:gd name="connsiteX5" fmla="*/ 2305301 w 3028274"/>
              <a:gd name="connsiteY5" fmla="*/ 0 h 608059"/>
              <a:gd name="connsiteX6" fmla="*/ 2926929 w 3028274"/>
              <a:gd name="connsiteY6" fmla="*/ 0 h 608059"/>
              <a:gd name="connsiteX7" fmla="*/ 3028274 w 3028274"/>
              <a:gd name="connsiteY7" fmla="*/ 101345 h 608059"/>
              <a:gd name="connsiteX8" fmla="*/ 3028274 w 3028274"/>
              <a:gd name="connsiteY8" fmla="*/ 506714 h 608059"/>
              <a:gd name="connsiteX9" fmla="*/ 2926929 w 3028274"/>
              <a:gd name="connsiteY9" fmla="*/ 608059 h 608059"/>
              <a:gd name="connsiteX10" fmla="*/ 2361812 w 3028274"/>
              <a:gd name="connsiteY10" fmla="*/ 608059 h 608059"/>
              <a:gd name="connsiteX11" fmla="*/ 1768440 w 3028274"/>
              <a:gd name="connsiteY11" fmla="*/ 608059 h 608059"/>
              <a:gd name="connsiteX12" fmla="*/ 1203323 w 3028274"/>
              <a:gd name="connsiteY12" fmla="*/ 608059 h 608059"/>
              <a:gd name="connsiteX13" fmla="*/ 101345 w 3028274"/>
              <a:gd name="connsiteY13" fmla="*/ 608059 h 608059"/>
              <a:gd name="connsiteX14" fmla="*/ 0 w 3028274"/>
              <a:gd name="connsiteY14" fmla="*/ 506714 h 608059"/>
              <a:gd name="connsiteX15" fmla="*/ 0 w 3028274"/>
              <a:gd name="connsiteY15" fmla="*/ 101345 h 60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28274" h="608059" fill="none" extrusionOk="0">
                <a:moveTo>
                  <a:pt x="0" y="101345"/>
                </a:moveTo>
                <a:cubicBezTo>
                  <a:pt x="2553" y="46756"/>
                  <a:pt x="42511" y="1151"/>
                  <a:pt x="101345" y="0"/>
                </a:cubicBezTo>
                <a:cubicBezTo>
                  <a:pt x="394921" y="-60246"/>
                  <a:pt x="407013" y="60071"/>
                  <a:pt x="694718" y="0"/>
                </a:cubicBezTo>
                <a:cubicBezTo>
                  <a:pt x="982423" y="-60071"/>
                  <a:pt x="1004849" y="3635"/>
                  <a:pt x="1259834" y="0"/>
                </a:cubicBezTo>
                <a:cubicBezTo>
                  <a:pt x="1514819" y="-3635"/>
                  <a:pt x="1592995" y="22218"/>
                  <a:pt x="1740184" y="0"/>
                </a:cubicBezTo>
                <a:cubicBezTo>
                  <a:pt x="1887373" y="-22218"/>
                  <a:pt x="2084396" y="22336"/>
                  <a:pt x="2305301" y="0"/>
                </a:cubicBezTo>
                <a:cubicBezTo>
                  <a:pt x="2526206" y="-22336"/>
                  <a:pt x="2784679" y="62806"/>
                  <a:pt x="2926929" y="0"/>
                </a:cubicBezTo>
                <a:cubicBezTo>
                  <a:pt x="2988965" y="7870"/>
                  <a:pt x="3041185" y="42645"/>
                  <a:pt x="3028274" y="101345"/>
                </a:cubicBezTo>
                <a:cubicBezTo>
                  <a:pt x="3059543" y="222484"/>
                  <a:pt x="2983585" y="359667"/>
                  <a:pt x="3028274" y="506714"/>
                </a:cubicBezTo>
                <a:cubicBezTo>
                  <a:pt x="3026526" y="568375"/>
                  <a:pt x="2981657" y="613665"/>
                  <a:pt x="2926929" y="608059"/>
                </a:cubicBezTo>
                <a:cubicBezTo>
                  <a:pt x="2667741" y="665194"/>
                  <a:pt x="2507330" y="565881"/>
                  <a:pt x="2361812" y="608059"/>
                </a:cubicBezTo>
                <a:cubicBezTo>
                  <a:pt x="2216294" y="650237"/>
                  <a:pt x="2064937" y="577430"/>
                  <a:pt x="1768440" y="608059"/>
                </a:cubicBezTo>
                <a:cubicBezTo>
                  <a:pt x="1471943" y="638688"/>
                  <a:pt x="1466056" y="569642"/>
                  <a:pt x="1203323" y="608059"/>
                </a:cubicBezTo>
                <a:cubicBezTo>
                  <a:pt x="940590" y="646476"/>
                  <a:pt x="522118" y="604222"/>
                  <a:pt x="101345" y="608059"/>
                </a:cubicBezTo>
                <a:cubicBezTo>
                  <a:pt x="44452" y="620988"/>
                  <a:pt x="-9597" y="573013"/>
                  <a:pt x="0" y="506714"/>
                </a:cubicBezTo>
                <a:cubicBezTo>
                  <a:pt x="-30080" y="314611"/>
                  <a:pt x="4516" y="295496"/>
                  <a:pt x="0" y="101345"/>
                </a:cubicBezTo>
                <a:close/>
              </a:path>
              <a:path w="3028274" h="608059" stroke="0" extrusionOk="0">
                <a:moveTo>
                  <a:pt x="0" y="101345"/>
                </a:moveTo>
                <a:cubicBezTo>
                  <a:pt x="-7081" y="57482"/>
                  <a:pt x="46539" y="-788"/>
                  <a:pt x="101345" y="0"/>
                </a:cubicBezTo>
                <a:cubicBezTo>
                  <a:pt x="388547" y="-4081"/>
                  <a:pt x="536730" y="59409"/>
                  <a:pt x="694718" y="0"/>
                </a:cubicBezTo>
                <a:cubicBezTo>
                  <a:pt x="852706" y="-59409"/>
                  <a:pt x="1044264" y="1797"/>
                  <a:pt x="1259834" y="0"/>
                </a:cubicBezTo>
                <a:cubicBezTo>
                  <a:pt x="1475404" y="-1797"/>
                  <a:pt x="1556535" y="20838"/>
                  <a:pt x="1824951" y="0"/>
                </a:cubicBezTo>
                <a:cubicBezTo>
                  <a:pt x="2093367" y="-20838"/>
                  <a:pt x="2147064" y="63264"/>
                  <a:pt x="2390068" y="0"/>
                </a:cubicBezTo>
                <a:cubicBezTo>
                  <a:pt x="2633072" y="-63264"/>
                  <a:pt x="2685496" y="11077"/>
                  <a:pt x="2926929" y="0"/>
                </a:cubicBezTo>
                <a:cubicBezTo>
                  <a:pt x="2988480" y="-1268"/>
                  <a:pt x="3026581" y="41770"/>
                  <a:pt x="3028274" y="101345"/>
                </a:cubicBezTo>
                <a:cubicBezTo>
                  <a:pt x="3045691" y="185907"/>
                  <a:pt x="3019939" y="325020"/>
                  <a:pt x="3028274" y="506714"/>
                </a:cubicBezTo>
                <a:cubicBezTo>
                  <a:pt x="3012220" y="567336"/>
                  <a:pt x="2984092" y="598230"/>
                  <a:pt x="2926929" y="608059"/>
                </a:cubicBezTo>
                <a:cubicBezTo>
                  <a:pt x="2807986" y="623893"/>
                  <a:pt x="2570210" y="575066"/>
                  <a:pt x="2390068" y="608059"/>
                </a:cubicBezTo>
                <a:cubicBezTo>
                  <a:pt x="2209926" y="641052"/>
                  <a:pt x="2089277" y="584254"/>
                  <a:pt x="1796695" y="608059"/>
                </a:cubicBezTo>
                <a:cubicBezTo>
                  <a:pt x="1504113" y="631864"/>
                  <a:pt x="1424250" y="603416"/>
                  <a:pt x="1175067" y="608059"/>
                </a:cubicBezTo>
                <a:cubicBezTo>
                  <a:pt x="925884" y="612702"/>
                  <a:pt x="821821" y="573505"/>
                  <a:pt x="666462" y="608059"/>
                </a:cubicBezTo>
                <a:cubicBezTo>
                  <a:pt x="511104" y="642613"/>
                  <a:pt x="376475" y="563361"/>
                  <a:pt x="101345" y="608059"/>
                </a:cubicBezTo>
                <a:cubicBezTo>
                  <a:pt x="54304" y="604323"/>
                  <a:pt x="-14149" y="559961"/>
                  <a:pt x="0" y="506714"/>
                </a:cubicBezTo>
                <a:cubicBezTo>
                  <a:pt x="-38735" y="387659"/>
                  <a:pt x="46745" y="259596"/>
                  <a:pt x="0" y="101345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Get moving &amp; stay active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509125F-0F55-4D04-9C60-AB3598CC17D1}"/>
              </a:ext>
            </a:extLst>
          </p:cNvPr>
          <p:cNvSpPr/>
          <p:nvPr/>
        </p:nvSpPr>
        <p:spPr>
          <a:xfrm>
            <a:off x="126994" y="2733767"/>
            <a:ext cx="3028274" cy="608059"/>
          </a:xfrm>
          <a:custGeom>
            <a:avLst/>
            <a:gdLst>
              <a:gd name="connsiteX0" fmla="*/ 0 w 3028274"/>
              <a:gd name="connsiteY0" fmla="*/ 101345 h 608059"/>
              <a:gd name="connsiteX1" fmla="*/ 101345 w 3028274"/>
              <a:gd name="connsiteY1" fmla="*/ 0 h 608059"/>
              <a:gd name="connsiteX2" fmla="*/ 694718 w 3028274"/>
              <a:gd name="connsiteY2" fmla="*/ 0 h 608059"/>
              <a:gd name="connsiteX3" fmla="*/ 1259834 w 3028274"/>
              <a:gd name="connsiteY3" fmla="*/ 0 h 608059"/>
              <a:gd name="connsiteX4" fmla="*/ 1740184 w 3028274"/>
              <a:gd name="connsiteY4" fmla="*/ 0 h 608059"/>
              <a:gd name="connsiteX5" fmla="*/ 2305301 w 3028274"/>
              <a:gd name="connsiteY5" fmla="*/ 0 h 608059"/>
              <a:gd name="connsiteX6" fmla="*/ 2926929 w 3028274"/>
              <a:gd name="connsiteY6" fmla="*/ 0 h 608059"/>
              <a:gd name="connsiteX7" fmla="*/ 3028274 w 3028274"/>
              <a:gd name="connsiteY7" fmla="*/ 101345 h 608059"/>
              <a:gd name="connsiteX8" fmla="*/ 3028274 w 3028274"/>
              <a:gd name="connsiteY8" fmla="*/ 506714 h 608059"/>
              <a:gd name="connsiteX9" fmla="*/ 2926929 w 3028274"/>
              <a:gd name="connsiteY9" fmla="*/ 608059 h 608059"/>
              <a:gd name="connsiteX10" fmla="*/ 2361812 w 3028274"/>
              <a:gd name="connsiteY10" fmla="*/ 608059 h 608059"/>
              <a:gd name="connsiteX11" fmla="*/ 1768440 w 3028274"/>
              <a:gd name="connsiteY11" fmla="*/ 608059 h 608059"/>
              <a:gd name="connsiteX12" fmla="*/ 1203323 w 3028274"/>
              <a:gd name="connsiteY12" fmla="*/ 608059 h 608059"/>
              <a:gd name="connsiteX13" fmla="*/ 101345 w 3028274"/>
              <a:gd name="connsiteY13" fmla="*/ 608059 h 608059"/>
              <a:gd name="connsiteX14" fmla="*/ 0 w 3028274"/>
              <a:gd name="connsiteY14" fmla="*/ 506714 h 608059"/>
              <a:gd name="connsiteX15" fmla="*/ 0 w 3028274"/>
              <a:gd name="connsiteY15" fmla="*/ 101345 h 60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28274" h="608059" fill="none" extrusionOk="0">
                <a:moveTo>
                  <a:pt x="0" y="101345"/>
                </a:moveTo>
                <a:cubicBezTo>
                  <a:pt x="2553" y="46756"/>
                  <a:pt x="42511" y="1151"/>
                  <a:pt x="101345" y="0"/>
                </a:cubicBezTo>
                <a:cubicBezTo>
                  <a:pt x="394921" y="-60246"/>
                  <a:pt x="407013" y="60071"/>
                  <a:pt x="694718" y="0"/>
                </a:cubicBezTo>
                <a:cubicBezTo>
                  <a:pt x="982423" y="-60071"/>
                  <a:pt x="1004849" y="3635"/>
                  <a:pt x="1259834" y="0"/>
                </a:cubicBezTo>
                <a:cubicBezTo>
                  <a:pt x="1514819" y="-3635"/>
                  <a:pt x="1592995" y="22218"/>
                  <a:pt x="1740184" y="0"/>
                </a:cubicBezTo>
                <a:cubicBezTo>
                  <a:pt x="1887373" y="-22218"/>
                  <a:pt x="2084396" y="22336"/>
                  <a:pt x="2305301" y="0"/>
                </a:cubicBezTo>
                <a:cubicBezTo>
                  <a:pt x="2526206" y="-22336"/>
                  <a:pt x="2784679" y="62806"/>
                  <a:pt x="2926929" y="0"/>
                </a:cubicBezTo>
                <a:cubicBezTo>
                  <a:pt x="2988965" y="7870"/>
                  <a:pt x="3041185" y="42645"/>
                  <a:pt x="3028274" y="101345"/>
                </a:cubicBezTo>
                <a:cubicBezTo>
                  <a:pt x="3059543" y="222484"/>
                  <a:pt x="2983585" y="359667"/>
                  <a:pt x="3028274" y="506714"/>
                </a:cubicBezTo>
                <a:cubicBezTo>
                  <a:pt x="3026526" y="568375"/>
                  <a:pt x="2981657" y="613665"/>
                  <a:pt x="2926929" y="608059"/>
                </a:cubicBezTo>
                <a:cubicBezTo>
                  <a:pt x="2667741" y="665194"/>
                  <a:pt x="2507330" y="565881"/>
                  <a:pt x="2361812" y="608059"/>
                </a:cubicBezTo>
                <a:cubicBezTo>
                  <a:pt x="2216294" y="650237"/>
                  <a:pt x="2064937" y="577430"/>
                  <a:pt x="1768440" y="608059"/>
                </a:cubicBezTo>
                <a:cubicBezTo>
                  <a:pt x="1471943" y="638688"/>
                  <a:pt x="1466056" y="569642"/>
                  <a:pt x="1203323" y="608059"/>
                </a:cubicBezTo>
                <a:cubicBezTo>
                  <a:pt x="940590" y="646476"/>
                  <a:pt x="522118" y="604222"/>
                  <a:pt x="101345" y="608059"/>
                </a:cubicBezTo>
                <a:cubicBezTo>
                  <a:pt x="44452" y="620988"/>
                  <a:pt x="-9597" y="573013"/>
                  <a:pt x="0" y="506714"/>
                </a:cubicBezTo>
                <a:cubicBezTo>
                  <a:pt x="-30080" y="314611"/>
                  <a:pt x="4516" y="295496"/>
                  <a:pt x="0" y="101345"/>
                </a:cubicBezTo>
                <a:close/>
              </a:path>
              <a:path w="3028274" h="608059" stroke="0" extrusionOk="0">
                <a:moveTo>
                  <a:pt x="0" y="101345"/>
                </a:moveTo>
                <a:cubicBezTo>
                  <a:pt x="-7081" y="57482"/>
                  <a:pt x="46539" y="-788"/>
                  <a:pt x="101345" y="0"/>
                </a:cubicBezTo>
                <a:cubicBezTo>
                  <a:pt x="388547" y="-4081"/>
                  <a:pt x="536730" y="59409"/>
                  <a:pt x="694718" y="0"/>
                </a:cubicBezTo>
                <a:cubicBezTo>
                  <a:pt x="852706" y="-59409"/>
                  <a:pt x="1044264" y="1797"/>
                  <a:pt x="1259834" y="0"/>
                </a:cubicBezTo>
                <a:cubicBezTo>
                  <a:pt x="1475404" y="-1797"/>
                  <a:pt x="1556535" y="20838"/>
                  <a:pt x="1824951" y="0"/>
                </a:cubicBezTo>
                <a:cubicBezTo>
                  <a:pt x="2093367" y="-20838"/>
                  <a:pt x="2147064" y="63264"/>
                  <a:pt x="2390068" y="0"/>
                </a:cubicBezTo>
                <a:cubicBezTo>
                  <a:pt x="2633072" y="-63264"/>
                  <a:pt x="2685496" y="11077"/>
                  <a:pt x="2926929" y="0"/>
                </a:cubicBezTo>
                <a:cubicBezTo>
                  <a:pt x="2988480" y="-1268"/>
                  <a:pt x="3026581" y="41770"/>
                  <a:pt x="3028274" y="101345"/>
                </a:cubicBezTo>
                <a:cubicBezTo>
                  <a:pt x="3045691" y="185907"/>
                  <a:pt x="3019939" y="325020"/>
                  <a:pt x="3028274" y="506714"/>
                </a:cubicBezTo>
                <a:cubicBezTo>
                  <a:pt x="3012220" y="567336"/>
                  <a:pt x="2984092" y="598230"/>
                  <a:pt x="2926929" y="608059"/>
                </a:cubicBezTo>
                <a:cubicBezTo>
                  <a:pt x="2807986" y="623893"/>
                  <a:pt x="2570210" y="575066"/>
                  <a:pt x="2390068" y="608059"/>
                </a:cubicBezTo>
                <a:cubicBezTo>
                  <a:pt x="2209926" y="641052"/>
                  <a:pt x="2089277" y="584254"/>
                  <a:pt x="1796695" y="608059"/>
                </a:cubicBezTo>
                <a:cubicBezTo>
                  <a:pt x="1504113" y="631864"/>
                  <a:pt x="1424250" y="603416"/>
                  <a:pt x="1175067" y="608059"/>
                </a:cubicBezTo>
                <a:cubicBezTo>
                  <a:pt x="925884" y="612702"/>
                  <a:pt x="821821" y="573505"/>
                  <a:pt x="666462" y="608059"/>
                </a:cubicBezTo>
                <a:cubicBezTo>
                  <a:pt x="511104" y="642613"/>
                  <a:pt x="376475" y="563361"/>
                  <a:pt x="101345" y="608059"/>
                </a:cubicBezTo>
                <a:cubicBezTo>
                  <a:pt x="54304" y="604323"/>
                  <a:pt x="-14149" y="559961"/>
                  <a:pt x="0" y="506714"/>
                </a:cubicBezTo>
                <a:cubicBezTo>
                  <a:pt x="-38735" y="387659"/>
                  <a:pt x="46745" y="259596"/>
                  <a:pt x="0" y="101345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be an advocate </a:t>
            </a:r>
            <a:b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</a:br>
            <a: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for yourself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9586817-0472-4163-A6DD-8793223CCF53}"/>
              </a:ext>
            </a:extLst>
          </p:cNvPr>
          <p:cNvSpPr/>
          <p:nvPr/>
        </p:nvSpPr>
        <p:spPr>
          <a:xfrm>
            <a:off x="115498" y="3468384"/>
            <a:ext cx="3028274" cy="608059"/>
          </a:xfrm>
          <a:custGeom>
            <a:avLst/>
            <a:gdLst>
              <a:gd name="connsiteX0" fmla="*/ 0 w 3028274"/>
              <a:gd name="connsiteY0" fmla="*/ 101345 h 608059"/>
              <a:gd name="connsiteX1" fmla="*/ 101345 w 3028274"/>
              <a:gd name="connsiteY1" fmla="*/ 0 h 608059"/>
              <a:gd name="connsiteX2" fmla="*/ 694718 w 3028274"/>
              <a:gd name="connsiteY2" fmla="*/ 0 h 608059"/>
              <a:gd name="connsiteX3" fmla="*/ 1259834 w 3028274"/>
              <a:gd name="connsiteY3" fmla="*/ 0 h 608059"/>
              <a:gd name="connsiteX4" fmla="*/ 1740184 w 3028274"/>
              <a:gd name="connsiteY4" fmla="*/ 0 h 608059"/>
              <a:gd name="connsiteX5" fmla="*/ 2305301 w 3028274"/>
              <a:gd name="connsiteY5" fmla="*/ 0 h 608059"/>
              <a:gd name="connsiteX6" fmla="*/ 2926929 w 3028274"/>
              <a:gd name="connsiteY6" fmla="*/ 0 h 608059"/>
              <a:gd name="connsiteX7" fmla="*/ 3028274 w 3028274"/>
              <a:gd name="connsiteY7" fmla="*/ 101345 h 608059"/>
              <a:gd name="connsiteX8" fmla="*/ 3028274 w 3028274"/>
              <a:gd name="connsiteY8" fmla="*/ 506714 h 608059"/>
              <a:gd name="connsiteX9" fmla="*/ 2926929 w 3028274"/>
              <a:gd name="connsiteY9" fmla="*/ 608059 h 608059"/>
              <a:gd name="connsiteX10" fmla="*/ 2361812 w 3028274"/>
              <a:gd name="connsiteY10" fmla="*/ 608059 h 608059"/>
              <a:gd name="connsiteX11" fmla="*/ 1768440 w 3028274"/>
              <a:gd name="connsiteY11" fmla="*/ 608059 h 608059"/>
              <a:gd name="connsiteX12" fmla="*/ 1203323 w 3028274"/>
              <a:gd name="connsiteY12" fmla="*/ 608059 h 608059"/>
              <a:gd name="connsiteX13" fmla="*/ 101345 w 3028274"/>
              <a:gd name="connsiteY13" fmla="*/ 608059 h 608059"/>
              <a:gd name="connsiteX14" fmla="*/ 0 w 3028274"/>
              <a:gd name="connsiteY14" fmla="*/ 506714 h 608059"/>
              <a:gd name="connsiteX15" fmla="*/ 0 w 3028274"/>
              <a:gd name="connsiteY15" fmla="*/ 101345 h 60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28274" h="608059" fill="none" extrusionOk="0">
                <a:moveTo>
                  <a:pt x="0" y="101345"/>
                </a:moveTo>
                <a:cubicBezTo>
                  <a:pt x="2553" y="46756"/>
                  <a:pt x="42511" y="1151"/>
                  <a:pt x="101345" y="0"/>
                </a:cubicBezTo>
                <a:cubicBezTo>
                  <a:pt x="394921" y="-60246"/>
                  <a:pt x="407013" y="60071"/>
                  <a:pt x="694718" y="0"/>
                </a:cubicBezTo>
                <a:cubicBezTo>
                  <a:pt x="982423" y="-60071"/>
                  <a:pt x="1004849" y="3635"/>
                  <a:pt x="1259834" y="0"/>
                </a:cubicBezTo>
                <a:cubicBezTo>
                  <a:pt x="1514819" y="-3635"/>
                  <a:pt x="1592995" y="22218"/>
                  <a:pt x="1740184" y="0"/>
                </a:cubicBezTo>
                <a:cubicBezTo>
                  <a:pt x="1887373" y="-22218"/>
                  <a:pt x="2084396" y="22336"/>
                  <a:pt x="2305301" y="0"/>
                </a:cubicBezTo>
                <a:cubicBezTo>
                  <a:pt x="2526206" y="-22336"/>
                  <a:pt x="2784679" y="62806"/>
                  <a:pt x="2926929" y="0"/>
                </a:cubicBezTo>
                <a:cubicBezTo>
                  <a:pt x="2988965" y="7870"/>
                  <a:pt x="3041185" y="42645"/>
                  <a:pt x="3028274" y="101345"/>
                </a:cubicBezTo>
                <a:cubicBezTo>
                  <a:pt x="3059543" y="222484"/>
                  <a:pt x="2983585" y="359667"/>
                  <a:pt x="3028274" y="506714"/>
                </a:cubicBezTo>
                <a:cubicBezTo>
                  <a:pt x="3026526" y="568375"/>
                  <a:pt x="2981657" y="613665"/>
                  <a:pt x="2926929" y="608059"/>
                </a:cubicBezTo>
                <a:cubicBezTo>
                  <a:pt x="2667741" y="665194"/>
                  <a:pt x="2507330" y="565881"/>
                  <a:pt x="2361812" y="608059"/>
                </a:cubicBezTo>
                <a:cubicBezTo>
                  <a:pt x="2216294" y="650237"/>
                  <a:pt x="2064937" y="577430"/>
                  <a:pt x="1768440" y="608059"/>
                </a:cubicBezTo>
                <a:cubicBezTo>
                  <a:pt x="1471943" y="638688"/>
                  <a:pt x="1466056" y="569642"/>
                  <a:pt x="1203323" y="608059"/>
                </a:cubicBezTo>
                <a:cubicBezTo>
                  <a:pt x="940590" y="646476"/>
                  <a:pt x="522118" y="604222"/>
                  <a:pt x="101345" y="608059"/>
                </a:cubicBezTo>
                <a:cubicBezTo>
                  <a:pt x="44452" y="620988"/>
                  <a:pt x="-9597" y="573013"/>
                  <a:pt x="0" y="506714"/>
                </a:cubicBezTo>
                <a:cubicBezTo>
                  <a:pt x="-30080" y="314611"/>
                  <a:pt x="4516" y="295496"/>
                  <a:pt x="0" y="101345"/>
                </a:cubicBezTo>
                <a:close/>
              </a:path>
              <a:path w="3028274" h="608059" stroke="0" extrusionOk="0">
                <a:moveTo>
                  <a:pt x="0" y="101345"/>
                </a:moveTo>
                <a:cubicBezTo>
                  <a:pt x="-7081" y="57482"/>
                  <a:pt x="46539" y="-788"/>
                  <a:pt x="101345" y="0"/>
                </a:cubicBezTo>
                <a:cubicBezTo>
                  <a:pt x="388547" y="-4081"/>
                  <a:pt x="536730" y="59409"/>
                  <a:pt x="694718" y="0"/>
                </a:cubicBezTo>
                <a:cubicBezTo>
                  <a:pt x="852706" y="-59409"/>
                  <a:pt x="1044264" y="1797"/>
                  <a:pt x="1259834" y="0"/>
                </a:cubicBezTo>
                <a:cubicBezTo>
                  <a:pt x="1475404" y="-1797"/>
                  <a:pt x="1556535" y="20838"/>
                  <a:pt x="1824951" y="0"/>
                </a:cubicBezTo>
                <a:cubicBezTo>
                  <a:pt x="2093367" y="-20838"/>
                  <a:pt x="2147064" y="63264"/>
                  <a:pt x="2390068" y="0"/>
                </a:cubicBezTo>
                <a:cubicBezTo>
                  <a:pt x="2633072" y="-63264"/>
                  <a:pt x="2685496" y="11077"/>
                  <a:pt x="2926929" y="0"/>
                </a:cubicBezTo>
                <a:cubicBezTo>
                  <a:pt x="2988480" y="-1268"/>
                  <a:pt x="3026581" y="41770"/>
                  <a:pt x="3028274" y="101345"/>
                </a:cubicBezTo>
                <a:cubicBezTo>
                  <a:pt x="3045691" y="185907"/>
                  <a:pt x="3019939" y="325020"/>
                  <a:pt x="3028274" y="506714"/>
                </a:cubicBezTo>
                <a:cubicBezTo>
                  <a:pt x="3012220" y="567336"/>
                  <a:pt x="2984092" y="598230"/>
                  <a:pt x="2926929" y="608059"/>
                </a:cubicBezTo>
                <a:cubicBezTo>
                  <a:pt x="2807986" y="623893"/>
                  <a:pt x="2570210" y="575066"/>
                  <a:pt x="2390068" y="608059"/>
                </a:cubicBezTo>
                <a:cubicBezTo>
                  <a:pt x="2209926" y="641052"/>
                  <a:pt x="2089277" y="584254"/>
                  <a:pt x="1796695" y="608059"/>
                </a:cubicBezTo>
                <a:cubicBezTo>
                  <a:pt x="1504113" y="631864"/>
                  <a:pt x="1424250" y="603416"/>
                  <a:pt x="1175067" y="608059"/>
                </a:cubicBezTo>
                <a:cubicBezTo>
                  <a:pt x="925884" y="612702"/>
                  <a:pt x="821821" y="573505"/>
                  <a:pt x="666462" y="608059"/>
                </a:cubicBezTo>
                <a:cubicBezTo>
                  <a:pt x="511104" y="642613"/>
                  <a:pt x="376475" y="563361"/>
                  <a:pt x="101345" y="608059"/>
                </a:cubicBezTo>
                <a:cubicBezTo>
                  <a:pt x="54304" y="604323"/>
                  <a:pt x="-14149" y="559961"/>
                  <a:pt x="0" y="506714"/>
                </a:cubicBezTo>
                <a:cubicBezTo>
                  <a:pt x="-38735" y="387659"/>
                  <a:pt x="46745" y="259596"/>
                  <a:pt x="0" y="101345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Ask for help when </a:t>
            </a:r>
            <a:b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</a:br>
            <a: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you need it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601DBCF-1CA7-4C80-B023-B683C7B13259}"/>
              </a:ext>
            </a:extLst>
          </p:cNvPr>
          <p:cNvSpPr/>
          <p:nvPr/>
        </p:nvSpPr>
        <p:spPr>
          <a:xfrm>
            <a:off x="126994" y="4195110"/>
            <a:ext cx="3028274" cy="608059"/>
          </a:xfrm>
          <a:custGeom>
            <a:avLst/>
            <a:gdLst>
              <a:gd name="connsiteX0" fmla="*/ 0 w 3028274"/>
              <a:gd name="connsiteY0" fmla="*/ 101345 h 608059"/>
              <a:gd name="connsiteX1" fmla="*/ 101345 w 3028274"/>
              <a:gd name="connsiteY1" fmla="*/ 0 h 608059"/>
              <a:gd name="connsiteX2" fmla="*/ 694718 w 3028274"/>
              <a:gd name="connsiteY2" fmla="*/ 0 h 608059"/>
              <a:gd name="connsiteX3" fmla="*/ 1259834 w 3028274"/>
              <a:gd name="connsiteY3" fmla="*/ 0 h 608059"/>
              <a:gd name="connsiteX4" fmla="*/ 1740184 w 3028274"/>
              <a:gd name="connsiteY4" fmla="*/ 0 h 608059"/>
              <a:gd name="connsiteX5" fmla="*/ 2305301 w 3028274"/>
              <a:gd name="connsiteY5" fmla="*/ 0 h 608059"/>
              <a:gd name="connsiteX6" fmla="*/ 2926929 w 3028274"/>
              <a:gd name="connsiteY6" fmla="*/ 0 h 608059"/>
              <a:gd name="connsiteX7" fmla="*/ 3028274 w 3028274"/>
              <a:gd name="connsiteY7" fmla="*/ 101345 h 608059"/>
              <a:gd name="connsiteX8" fmla="*/ 3028274 w 3028274"/>
              <a:gd name="connsiteY8" fmla="*/ 506714 h 608059"/>
              <a:gd name="connsiteX9" fmla="*/ 2926929 w 3028274"/>
              <a:gd name="connsiteY9" fmla="*/ 608059 h 608059"/>
              <a:gd name="connsiteX10" fmla="*/ 2361812 w 3028274"/>
              <a:gd name="connsiteY10" fmla="*/ 608059 h 608059"/>
              <a:gd name="connsiteX11" fmla="*/ 1768440 w 3028274"/>
              <a:gd name="connsiteY11" fmla="*/ 608059 h 608059"/>
              <a:gd name="connsiteX12" fmla="*/ 1203323 w 3028274"/>
              <a:gd name="connsiteY12" fmla="*/ 608059 h 608059"/>
              <a:gd name="connsiteX13" fmla="*/ 101345 w 3028274"/>
              <a:gd name="connsiteY13" fmla="*/ 608059 h 608059"/>
              <a:gd name="connsiteX14" fmla="*/ 0 w 3028274"/>
              <a:gd name="connsiteY14" fmla="*/ 506714 h 608059"/>
              <a:gd name="connsiteX15" fmla="*/ 0 w 3028274"/>
              <a:gd name="connsiteY15" fmla="*/ 101345 h 60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28274" h="608059" fill="none" extrusionOk="0">
                <a:moveTo>
                  <a:pt x="0" y="101345"/>
                </a:moveTo>
                <a:cubicBezTo>
                  <a:pt x="2553" y="46756"/>
                  <a:pt x="42511" y="1151"/>
                  <a:pt x="101345" y="0"/>
                </a:cubicBezTo>
                <a:cubicBezTo>
                  <a:pt x="394921" y="-60246"/>
                  <a:pt x="407013" y="60071"/>
                  <a:pt x="694718" y="0"/>
                </a:cubicBezTo>
                <a:cubicBezTo>
                  <a:pt x="982423" y="-60071"/>
                  <a:pt x="1004849" y="3635"/>
                  <a:pt x="1259834" y="0"/>
                </a:cubicBezTo>
                <a:cubicBezTo>
                  <a:pt x="1514819" y="-3635"/>
                  <a:pt x="1592995" y="22218"/>
                  <a:pt x="1740184" y="0"/>
                </a:cubicBezTo>
                <a:cubicBezTo>
                  <a:pt x="1887373" y="-22218"/>
                  <a:pt x="2084396" y="22336"/>
                  <a:pt x="2305301" y="0"/>
                </a:cubicBezTo>
                <a:cubicBezTo>
                  <a:pt x="2526206" y="-22336"/>
                  <a:pt x="2784679" y="62806"/>
                  <a:pt x="2926929" y="0"/>
                </a:cubicBezTo>
                <a:cubicBezTo>
                  <a:pt x="2988965" y="7870"/>
                  <a:pt x="3041185" y="42645"/>
                  <a:pt x="3028274" y="101345"/>
                </a:cubicBezTo>
                <a:cubicBezTo>
                  <a:pt x="3059543" y="222484"/>
                  <a:pt x="2983585" y="359667"/>
                  <a:pt x="3028274" y="506714"/>
                </a:cubicBezTo>
                <a:cubicBezTo>
                  <a:pt x="3026526" y="568375"/>
                  <a:pt x="2981657" y="613665"/>
                  <a:pt x="2926929" y="608059"/>
                </a:cubicBezTo>
                <a:cubicBezTo>
                  <a:pt x="2667741" y="665194"/>
                  <a:pt x="2507330" y="565881"/>
                  <a:pt x="2361812" y="608059"/>
                </a:cubicBezTo>
                <a:cubicBezTo>
                  <a:pt x="2216294" y="650237"/>
                  <a:pt x="2064937" y="577430"/>
                  <a:pt x="1768440" y="608059"/>
                </a:cubicBezTo>
                <a:cubicBezTo>
                  <a:pt x="1471943" y="638688"/>
                  <a:pt x="1466056" y="569642"/>
                  <a:pt x="1203323" y="608059"/>
                </a:cubicBezTo>
                <a:cubicBezTo>
                  <a:pt x="940590" y="646476"/>
                  <a:pt x="522118" y="604222"/>
                  <a:pt x="101345" y="608059"/>
                </a:cubicBezTo>
                <a:cubicBezTo>
                  <a:pt x="44452" y="620988"/>
                  <a:pt x="-9597" y="573013"/>
                  <a:pt x="0" y="506714"/>
                </a:cubicBezTo>
                <a:cubicBezTo>
                  <a:pt x="-30080" y="314611"/>
                  <a:pt x="4516" y="295496"/>
                  <a:pt x="0" y="101345"/>
                </a:cubicBezTo>
                <a:close/>
              </a:path>
              <a:path w="3028274" h="608059" stroke="0" extrusionOk="0">
                <a:moveTo>
                  <a:pt x="0" y="101345"/>
                </a:moveTo>
                <a:cubicBezTo>
                  <a:pt x="-7081" y="57482"/>
                  <a:pt x="46539" y="-788"/>
                  <a:pt x="101345" y="0"/>
                </a:cubicBezTo>
                <a:cubicBezTo>
                  <a:pt x="388547" y="-4081"/>
                  <a:pt x="536730" y="59409"/>
                  <a:pt x="694718" y="0"/>
                </a:cubicBezTo>
                <a:cubicBezTo>
                  <a:pt x="852706" y="-59409"/>
                  <a:pt x="1044264" y="1797"/>
                  <a:pt x="1259834" y="0"/>
                </a:cubicBezTo>
                <a:cubicBezTo>
                  <a:pt x="1475404" y="-1797"/>
                  <a:pt x="1556535" y="20838"/>
                  <a:pt x="1824951" y="0"/>
                </a:cubicBezTo>
                <a:cubicBezTo>
                  <a:pt x="2093367" y="-20838"/>
                  <a:pt x="2147064" y="63264"/>
                  <a:pt x="2390068" y="0"/>
                </a:cubicBezTo>
                <a:cubicBezTo>
                  <a:pt x="2633072" y="-63264"/>
                  <a:pt x="2685496" y="11077"/>
                  <a:pt x="2926929" y="0"/>
                </a:cubicBezTo>
                <a:cubicBezTo>
                  <a:pt x="2988480" y="-1268"/>
                  <a:pt x="3026581" y="41770"/>
                  <a:pt x="3028274" y="101345"/>
                </a:cubicBezTo>
                <a:cubicBezTo>
                  <a:pt x="3045691" y="185907"/>
                  <a:pt x="3019939" y="325020"/>
                  <a:pt x="3028274" y="506714"/>
                </a:cubicBezTo>
                <a:cubicBezTo>
                  <a:pt x="3012220" y="567336"/>
                  <a:pt x="2984092" y="598230"/>
                  <a:pt x="2926929" y="608059"/>
                </a:cubicBezTo>
                <a:cubicBezTo>
                  <a:pt x="2807986" y="623893"/>
                  <a:pt x="2570210" y="575066"/>
                  <a:pt x="2390068" y="608059"/>
                </a:cubicBezTo>
                <a:cubicBezTo>
                  <a:pt x="2209926" y="641052"/>
                  <a:pt x="2089277" y="584254"/>
                  <a:pt x="1796695" y="608059"/>
                </a:cubicBezTo>
                <a:cubicBezTo>
                  <a:pt x="1504113" y="631864"/>
                  <a:pt x="1424250" y="603416"/>
                  <a:pt x="1175067" y="608059"/>
                </a:cubicBezTo>
                <a:cubicBezTo>
                  <a:pt x="925884" y="612702"/>
                  <a:pt x="821821" y="573505"/>
                  <a:pt x="666462" y="608059"/>
                </a:cubicBezTo>
                <a:cubicBezTo>
                  <a:pt x="511104" y="642613"/>
                  <a:pt x="376475" y="563361"/>
                  <a:pt x="101345" y="608059"/>
                </a:cubicBezTo>
                <a:cubicBezTo>
                  <a:pt x="54304" y="604323"/>
                  <a:pt x="-14149" y="559961"/>
                  <a:pt x="0" y="506714"/>
                </a:cubicBezTo>
                <a:cubicBezTo>
                  <a:pt x="-38735" y="387659"/>
                  <a:pt x="46745" y="259596"/>
                  <a:pt x="0" y="101345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Keep an open mind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AAC76C-4D21-4B6B-B168-C1EB92BE2F31}"/>
              </a:ext>
            </a:extLst>
          </p:cNvPr>
          <p:cNvSpPr/>
          <p:nvPr/>
        </p:nvSpPr>
        <p:spPr>
          <a:xfrm>
            <a:off x="115498" y="4940326"/>
            <a:ext cx="3028274" cy="608059"/>
          </a:xfrm>
          <a:custGeom>
            <a:avLst/>
            <a:gdLst>
              <a:gd name="connsiteX0" fmla="*/ 0 w 3028274"/>
              <a:gd name="connsiteY0" fmla="*/ 101345 h 608059"/>
              <a:gd name="connsiteX1" fmla="*/ 101345 w 3028274"/>
              <a:gd name="connsiteY1" fmla="*/ 0 h 608059"/>
              <a:gd name="connsiteX2" fmla="*/ 694718 w 3028274"/>
              <a:gd name="connsiteY2" fmla="*/ 0 h 608059"/>
              <a:gd name="connsiteX3" fmla="*/ 1259834 w 3028274"/>
              <a:gd name="connsiteY3" fmla="*/ 0 h 608059"/>
              <a:gd name="connsiteX4" fmla="*/ 1740184 w 3028274"/>
              <a:gd name="connsiteY4" fmla="*/ 0 h 608059"/>
              <a:gd name="connsiteX5" fmla="*/ 2305301 w 3028274"/>
              <a:gd name="connsiteY5" fmla="*/ 0 h 608059"/>
              <a:gd name="connsiteX6" fmla="*/ 2926929 w 3028274"/>
              <a:gd name="connsiteY6" fmla="*/ 0 h 608059"/>
              <a:gd name="connsiteX7" fmla="*/ 3028274 w 3028274"/>
              <a:gd name="connsiteY7" fmla="*/ 101345 h 608059"/>
              <a:gd name="connsiteX8" fmla="*/ 3028274 w 3028274"/>
              <a:gd name="connsiteY8" fmla="*/ 506714 h 608059"/>
              <a:gd name="connsiteX9" fmla="*/ 2926929 w 3028274"/>
              <a:gd name="connsiteY9" fmla="*/ 608059 h 608059"/>
              <a:gd name="connsiteX10" fmla="*/ 2361812 w 3028274"/>
              <a:gd name="connsiteY10" fmla="*/ 608059 h 608059"/>
              <a:gd name="connsiteX11" fmla="*/ 1768440 w 3028274"/>
              <a:gd name="connsiteY11" fmla="*/ 608059 h 608059"/>
              <a:gd name="connsiteX12" fmla="*/ 1203323 w 3028274"/>
              <a:gd name="connsiteY12" fmla="*/ 608059 h 608059"/>
              <a:gd name="connsiteX13" fmla="*/ 101345 w 3028274"/>
              <a:gd name="connsiteY13" fmla="*/ 608059 h 608059"/>
              <a:gd name="connsiteX14" fmla="*/ 0 w 3028274"/>
              <a:gd name="connsiteY14" fmla="*/ 506714 h 608059"/>
              <a:gd name="connsiteX15" fmla="*/ 0 w 3028274"/>
              <a:gd name="connsiteY15" fmla="*/ 101345 h 60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28274" h="608059" fill="none" extrusionOk="0">
                <a:moveTo>
                  <a:pt x="0" y="101345"/>
                </a:moveTo>
                <a:cubicBezTo>
                  <a:pt x="2553" y="46756"/>
                  <a:pt x="42511" y="1151"/>
                  <a:pt x="101345" y="0"/>
                </a:cubicBezTo>
                <a:cubicBezTo>
                  <a:pt x="394921" y="-60246"/>
                  <a:pt x="407013" y="60071"/>
                  <a:pt x="694718" y="0"/>
                </a:cubicBezTo>
                <a:cubicBezTo>
                  <a:pt x="982423" y="-60071"/>
                  <a:pt x="1004849" y="3635"/>
                  <a:pt x="1259834" y="0"/>
                </a:cubicBezTo>
                <a:cubicBezTo>
                  <a:pt x="1514819" y="-3635"/>
                  <a:pt x="1592995" y="22218"/>
                  <a:pt x="1740184" y="0"/>
                </a:cubicBezTo>
                <a:cubicBezTo>
                  <a:pt x="1887373" y="-22218"/>
                  <a:pt x="2084396" y="22336"/>
                  <a:pt x="2305301" y="0"/>
                </a:cubicBezTo>
                <a:cubicBezTo>
                  <a:pt x="2526206" y="-22336"/>
                  <a:pt x="2784679" y="62806"/>
                  <a:pt x="2926929" y="0"/>
                </a:cubicBezTo>
                <a:cubicBezTo>
                  <a:pt x="2988965" y="7870"/>
                  <a:pt x="3041185" y="42645"/>
                  <a:pt x="3028274" y="101345"/>
                </a:cubicBezTo>
                <a:cubicBezTo>
                  <a:pt x="3059543" y="222484"/>
                  <a:pt x="2983585" y="359667"/>
                  <a:pt x="3028274" y="506714"/>
                </a:cubicBezTo>
                <a:cubicBezTo>
                  <a:pt x="3026526" y="568375"/>
                  <a:pt x="2981657" y="613665"/>
                  <a:pt x="2926929" y="608059"/>
                </a:cubicBezTo>
                <a:cubicBezTo>
                  <a:pt x="2667741" y="665194"/>
                  <a:pt x="2507330" y="565881"/>
                  <a:pt x="2361812" y="608059"/>
                </a:cubicBezTo>
                <a:cubicBezTo>
                  <a:pt x="2216294" y="650237"/>
                  <a:pt x="2064937" y="577430"/>
                  <a:pt x="1768440" y="608059"/>
                </a:cubicBezTo>
                <a:cubicBezTo>
                  <a:pt x="1471943" y="638688"/>
                  <a:pt x="1466056" y="569642"/>
                  <a:pt x="1203323" y="608059"/>
                </a:cubicBezTo>
                <a:cubicBezTo>
                  <a:pt x="940590" y="646476"/>
                  <a:pt x="522118" y="604222"/>
                  <a:pt x="101345" y="608059"/>
                </a:cubicBezTo>
                <a:cubicBezTo>
                  <a:pt x="44452" y="620988"/>
                  <a:pt x="-9597" y="573013"/>
                  <a:pt x="0" y="506714"/>
                </a:cubicBezTo>
                <a:cubicBezTo>
                  <a:pt x="-30080" y="314611"/>
                  <a:pt x="4516" y="295496"/>
                  <a:pt x="0" y="101345"/>
                </a:cubicBezTo>
                <a:close/>
              </a:path>
              <a:path w="3028274" h="608059" stroke="0" extrusionOk="0">
                <a:moveTo>
                  <a:pt x="0" y="101345"/>
                </a:moveTo>
                <a:cubicBezTo>
                  <a:pt x="-7081" y="57482"/>
                  <a:pt x="46539" y="-788"/>
                  <a:pt x="101345" y="0"/>
                </a:cubicBezTo>
                <a:cubicBezTo>
                  <a:pt x="388547" y="-4081"/>
                  <a:pt x="536730" y="59409"/>
                  <a:pt x="694718" y="0"/>
                </a:cubicBezTo>
                <a:cubicBezTo>
                  <a:pt x="852706" y="-59409"/>
                  <a:pt x="1044264" y="1797"/>
                  <a:pt x="1259834" y="0"/>
                </a:cubicBezTo>
                <a:cubicBezTo>
                  <a:pt x="1475404" y="-1797"/>
                  <a:pt x="1556535" y="20838"/>
                  <a:pt x="1824951" y="0"/>
                </a:cubicBezTo>
                <a:cubicBezTo>
                  <a:pt x="2093367" y="-20838"/>
                  <a:pt x="2147064" y="63264"/>
                  <a:pt x="2390068" y="0"/>
                </a:cubicBezTo>
                <a:cubicBezTo>
                  <a:pt x="2633072" y="-63264"/>
                  <a:pt x="2685496" y="11077"/>
                  <a:pt x="2926929" y="0"/>
                </a:cubicBezTo>
                <a:cubicBezTo>
                  <a:pt x="2988480" y="-1268"/>
                  <a:pt x="3026581" y="41770"/>
                  <a:pt x="3028274" y="101345"/>
                </a:cubicBezTo>
                <a:cubicBezTo>
                  <a:pt x="3045691" y="185907"/>
                  <a:pt x="3019939" y="325020"/>
                  <a:pt x="3028274" y="506714"/>
                </a:cubicBezTo>
                <a:cubicBezTo>
                  <a:pt x="3012220" y="567336"/>
                  <a:pt x="2984092" y="598230"/>
                  <a:pt x="2926929" y="608059"/>
                </a:cubicBezTo>
                <a:cubicBezTo>
                  <a:pt x="2807986" y="623893"/>
                  <a:pt x="2570210" y="575066"/>
                  <a:pt x="2390068" y="608059"/>
                </a:cubicBezTo>
                <a:cubicBezTo>
                  <a:pt x="2209926" y="641052"/>
                  <a:pt x="2089277" y="584254"/>
                  <a:pt x="1796695" y="608059"/>
                </a:cubicBezTo>
                <a:cubicBezTo>
                  <a:pt x="1504113" y="631864"/>
                  <a:pt x="1424250" y="603416"/>
                  <a:pt x="1175067" y="608059"/>
                </a:cubicBezTo>
                <a:cubicBezTo>
                  <a:pt x="925884" y="612702"/>
                  <a:pt x="821821" y="573505"/>
                  <a:pt x="666462" y="608059"/>
                </a:cubicBezTo>
                <a:cubicBezTo>
                  <a:pt x="511104" y="642613"/>
                  <a:pt x="376475" y="563361"/>
                  <a:pt x="101345" y="608059"/>
                </a:cubicBezTo>
                <a:cubicBezTo>
                  <a:pt x="54304" y="604323"/>
                  <a:pt x="-14149" y="559961"/>
                  <a:pt x="0" y="506714"/>
                </a:cubicBezTo>
                <a:cubicBezTo>
                  <a:pt x="-38735" y="387659"/>
                  <a:pt x="46745" y="259596"/>
                  <a:pt x="0" y="101345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Have a growth mindset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EF58B86-27A3-4FEF-AB1C-AD3BD3FF719A}"/>
              </a:ext>
            </a:extLst>
          </p:cNvPr>
          <p:cNvSpPr/>
          <p:nvPr/>
        </p:nvSpPr>
        <p:spPr>
          <a:xfrm>
            <a:off x="115498" y="5667052"/>
            <a:ext cx="3028274" cy="608059"/>
          </a:xfrm>
          <a:custGeom>
            <a:avLst/>
            <a:gdLst>
              <a:gd name="connsiteX0" fmla="*/ 0 w 3028274"/>
              <a:gd name="connsiteY0" fmla="*/ 101345 h 608059"/>
              <a:gd name="connsiteX1" fmla="*/ 101345 w 3028274"/>
              <a:gd name="connsiteY1" fmla="*/ 0 h 608059"/>
              <a:gd name="connsiteX2" fmla="*/ 694718 w 3028274"/>
              <a:gd name="connsiteY2" fmla="*/ 0 h 608059"/>
              <a:gd name="connsiteX3" fmla="*/ 1259834 w 3028274"/>
              <a:gd name="connsiteY3" fmla="*/ 0 h 608059"/>
              <a:gd name="connsiteX4" fmla="*/ 1740184 w 3028274"/>
              <a:gd name="connsiteY4" fmla="*/ 0 h 608059"/>
              <a:gd name="connsiteX5" fmla="*/ 2305301 w 3028274"/>
              <a:gd name="connsiteY5" fmla="*/ 0 h 608059"/>
              <a:gd name="connsiteX6" fmla="*/ 2926929 w 3028274"/>
              <a:gd name="connsiteY6" fmla="*/ 0 h 608059"/>
              <a:gd name="connsiteX7" fmla="*/ 3028274 w 3028274"/>
              <a:gd name="connsiteY7" fmla="*/ 101345 h 608059"/>
              <a:gd name="connsiteX8" fmla="*/ 3028274 w 3028274"/>
              <a:gd name="connsiteY8" fmla="*/ 506714 h 608059"/>
              <a:gd name="connsiteX9" fmla="*/ 2926929 w 3028274"/>
              <a:gd name="connsiteY9" fmla="*/ 608059 h 608059"/>
              <a:gd name="connsiteX10" fmla="*/ 2361812 w 3028274"/>
              <a:gd name="connsiteY10" fmla="*/ 608059 h 608059"/>
              <a:gd name="connsiteX11" fmla="*/ 1768440 w 3028274"/>
              <a:gd name="connsiteY11" fmla="*/ 608059 h 608059"/>
              <a:gd name="connsiteX12" fmla="*/ 1203323 w 3028274"/>
              <a:gd name="connsiteY12" fmla="*/ 608059 h 608059"/>
              <a:gd name="connsiteX13" fmla="*/ 101345 w 3028274"/>
              <a:gd name="connsiteY13" fmla="*/ 608059 h 608059"/>
              <a:gd name="connsiteX14" fmla="*/ 0 w 3028274"/>
              <a:gd name="connsiteY14" fmla="*/ 506714 h 608059"/>
              <a:gd name="connsiteX15" fmla="*/ 0 w 3028274"/>
              <a:gd name="connsiteY15" fmla="*/ 101345 h 60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28274" h="608059" fill="none" extrusionOk="0">
                <a:moveTo>
                  <a:pt x="0" y="101345"/>
                </a:moveTo>
                <a:cubicBezTo>
                  <a:pt x="2553" y="46756"/>
                  <a:pt x="42511" y="1151"/>
                  <a:pt x="101345" y="0"/>
                </a:cubicBezTo>
                <a:cubicBezTo>
                  <a:pt x="394921" y="-60246"/>
                  <a:pt x="407013" y="60071"/>
                  <a:pt x="694718" y="0"/>
                </a:cubicBezTo>
                <a:cubicBezTo>
                  <a:pt x="982423" y="-60071"/>
                  <a:pt x="1004849" y="3635"/>
                  <a:pt x="1259834" y="0"/>
                </a:cubicBezTo>
                <a:cubicBezTo>
                  <a:pt x="1514819" y="-3635"/>
                  <a:pt x="1592995" y="22218"/>
                  <a:pt x="1740184" y="0"/>
                </a:cubicBezTo>
                <a:cubicBezTo>
                  <a:pt x="1887373" y="-22218"/>
                  <a:pt x="2084396" y="22336"/>
                  <a:pt x="2305301" y="0"/>
                </a:cubicBezTo>
                <a:cubicBezTo>
                  <a:pt x="2526206" y="-22336"/>
                  <a:pt x="2784679" y="62806"/>
                  <a:pt x="2926929" y="0"/>
                </a:cubicBezTo>
                <a:cubicBezTo>
                  <a:pt x="2988965" y="7870"/>
                  <a:pt x="3041185" y="42645"/>
                  <a:pt x="3028274" y="101345"/>
                </a:cubicBezTo>
                <a:cubicBezTo>
                  <a:pt x="3059543" y="222484"/>
                  <a:pt x="2983585" y="359667"/>
                  <a:pt x="3028274" y="506714"/>
                </a:cubicBezTo>
                <a:cubicBezTo>
                  <a:pt x="3026526" y="568375"/>
                  <a:pt x="2981657" y="613665"/>
                  <a:pt x="2926929" y="608059"/>
                </a:cubicBezTo>
                <a:cubicBezTo>
                  <a:pt x="2667741" y="665194"/>
                  <a:pt x="2507330" y="565881"/>
                  <a:pt x="2361812" y="608059"/>
                </a:cubicBezTo>
                <a:cubicBezTo>
                  <a:pt x="2216294" y="650237"/>
                  <a:pt x="2064937" y="577430"/>
                  <a:pt x="1768440" y="608059"/>
                </a:cubicBezTo>
                <a:cubicBezTo>
                  <a:pt x="1471943" y="638688"/>
                  <a:pt x="1466056" y="569642"/>
                  <a:pt x="1203323" y="608059"/>
                </a:cubicBezTo>
                <a:cubicBezTo>
                  <a:pt x="940590" y="646476"/>
                  <a:pt x="522118" y="604222"/>
                  <a:pt x="101345" y="608059"/>
                </a:cubicBezTo>
                <a:cubicBezTo>
                  <a:pt x="44452" y="620988"/>
                  <a:pt x="-9597" y="573013"/>
                  <a:pt x="0" y="506714"/>
                </a:cubicBezTo>
                <a:cubicBezTo>
                  <a:pt x="-30080" y="314611"/>
                  <a:pt x="4516" y="295496"/>
                  <a:pt x="0" y="101345"/>
                </a:cubicBezTo>
                <a:close/>
              </a:path>
              <a:path w="3028274" h="608059" stroke="0" extrusionOk="0">
                <a:moveTo>
                  <a:pt x="0" y="101345"/>
                </a:moveTo>
                <a:cubicBezTo>
                  <a:pt x="-7081" y="57482"/>
                  <a:pt x="46539" y="-788"/>
                  <a:pt x="101345" y="0"/>
                </a:cubicBezTo>
                <a:cubicBezTo>
                  <a:pt x="388547" y="-4081"/>
                  <a:pt x="536730" y="59409"/>
                  <a:pt x="694718" y="0"/>
                </a:cubicBezTo>
                <a:cubicBezTo>
                  <a:pt x="852706" y="-59409"/>
                  <a:pt x="1044264" y="1797"/>
                  <a:pt x="1259834" y="0"/>
                </a:cubicBezTo>
                <a:cubicBezTo>
                  <a:pt x="1475404" y="-1797"/>
                  <a:pt x="1556535" y="20838"/>
                  <a:pt x="1824951" y="0"/>
                </a:cubicBezTo>
                <a:cubicBezTo>
                  <a:pt x="2093367" y="-20838"/>
                  <a:pt x="2147064" y="63264"/>
                  <a:pt x="2390068" y="0"/>
                </a:cubicBezTo>
                <a:cubicBezTo>
                  <a:pt x="2633072" y="-63264"/>
                  <a:pt x="2685496" y="11077"/>
                  <a:pt x="2926929" y="0"/>
                </a:cubicBezTo>
                <a:cubicBezTo>
                  <a:pt x="2988480" y="-1268"/>
                  <a:pt x="3026581" y="41770"/>
                  <a:pt x="3028274" y="101345"/>
                </a:cubicBezTo>
                <a:cubicBezTo>
                  <a:pt x="3045691" y="185907"/>
                  <a:pt x="3019939" y="325020"/>
                  <a:pt x="3028274" y="506714"/>
                </a:cubicBezTo>
                <a:cubicBezTo>
                  <a:pt x="3012220" y="567336"/>
                  <a:pt x="2984092" y="598230"/>
                  <a:pt x="2926929" y="608059"/>
                </a:cubicBezTo>
                <a:cubicBezTo>
                  <a:pt x="2807986" y="623893"/>
                  <a:pt x="2570210" y="575066"/>
                  <a:pt x="2390068" y="608059"/>
                </a:cubicBezTo>
                <a:cubicBezTo>
                  <a:pt x="2209926" y="641052"/>
                  <a:pt x="2089277" y="584254"/>
                  <a:pt x="1796695" y="608059"/>
                </a:cubicBezTo>
                <a:cubicBezTo>
                  <a:pt x="1504113" y="631864"/>
                  <a:pt x="1424250" y="603416"/>
                  <a:pt x="1175067" y="608059"/>
                </a:cubicBezTo>
                <a:cubicBezTo>
                  <a:pt x="925884" y="612702"/>
                  <a:pt x="821821" y="573505"/>
                  <a:pt x="666462" y="608059"/>
                </a:cubicBezTo>
                <a:cubicBezTo>
                  <a:pt x="511104" y="642613"/>
                  <a:pt x="376475" y="563361"/>
                  <a:pt x="101345" y="608059"/>
                </a:cubicBezTo>
                <a:cubicBezTo>
                  <a:pt x="54304" y="604323"/>
                  <a:pt x="-14149" y="559961"/>
                  <a:pt x="0" y="506714"/>
                </a:cubicBezTo>
                <a:cubicBezTo>
                  <a:pt x="-38735" y="387659"/>
                  <a:pt x="46745" y="259596"/>
                  <a:pt x="0" y="101345"/>
                </a:cubicBezTo>
                <a:close/>
              </a:path>
            </a:pathLst>
          </a:custGeom>
          <a:solidFill>
            <a:srgbClr val="80008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HAVE FUN !</a:t>
            </a:r>
          </a:p>
        </p:txBody>
      </p:sp>
      <p:pic>
        <p:nvPicPr>
          <p:cNvPr id="2052" name="Picture 4" descr="Bitmoji Image">
            <a:extLst>
              <a:ext uri="{FF2B5EF4-FFF2-40B4-BE49-F238E27FC236}">
                <a16:creationId xmlns:a16="http://schemas.microsoft.com/office/drawing/2014/main" id="{3A1CA9AA-6F22-4C65-9523-46E1D43E9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52" y="5969976"/>
            <a:ext cx="2015790" cy="201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E187ED29-A6F2-476C-9EFA-F7284CA6EF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622" y="1"/>
            <a:ext cx="3385624" cy="7772400"/>
          </a:xfrm>
          <a:prstGeom prst="rect">
            <a:avLst/>
          </a:prstGeom>
          <a:effectLst/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71008EC-5AEB-4DF0-BF20-18D6007C439D}"/>
              </a:ext>
            </a:extLst>
          </p:cNvPr>
          <p:cNvSpPr txBox="1"/>
          <p:nvPr/>
        </p:nvSpPr>
        <p:spPr>
          <a:xfrm>
            <a:off x="6740568" y="323082"/>
            <a:ext cx="329183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PLVentiLife" panose="02000603000000000000" pitchFamily="2" charset="0"/>
                <a:ea typeface="APLVentiLife" panose="02000603000000000000" pitchFamily="2" charset="0"/>
              </a:rPr>
              <a:t>class objectives:</a:t>
            </a:r>
            <a:br>
              <a:rPr lang="en-US" sz="3200" b="1" dirty="0">
                <a:latin typeface="APLVentiLife" panose="02000603000000000000" pitchFamily="2" charset="0"/>
                <a:ea typeface="APLVentiLife" panose="02000603000000000000" pitchFamily="2" charset="0"/>
              </a:rPr>
            </a:br>
            <a:r>
              <a:rPr lang="en-US" sz="1400" dirty="0">
                <a:latin typeface="APLILikeBigBins" panose="02000603000000000000" pitchFamily="2" charset="0"/>
                <a:ea typeface="APLILikeBigBins" panose="02000603000000000000" pitchFamily="2" charset="0"/>
              </a:rPr>
              <a:t>(included but not limited to)</a:t>
            </a:r>
            <a:endParaRPr lang="en-US" sz="2400" dirty="0">
              <a:latin typeface="APLVentiLife" panose="02000603000000000000" pitchFamily="2" charset="0"/>
              <a:ea typeface="APLVentiLife" panose="02000603000000000000" pitchFamily="2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2E9417C-C609-4BB2-8B1E-4712EC13FEA2}"/>
              </a:ext>
            </a:extLst>
          </p:cNvPr>
          <p:cNvGrpSpPr/>
          <p:nvPr/>
        </p:nvGrpSpPr>
        <p:grpSpPr>
          <a:xfrm rot="20884757">
            <a:off x="6752671" y="1220342"/>
            <a:ext cx="1923674" cy="1632586"/>
            <a:chOff x="1464146" y="2011680"/>
            <a:chExt cx="8342466" cy="2011680"/>
          </a:xfrm>
          <a:solidFill>
            <a:srgbClr val="0ABBF1"/>
          </a:solidFill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37360624-FCC7-45A1-9AF1-FDF9E499A018}"/>
                </a:ext>
              </a:extLst>
            </p:cNvPr>
            <p:cNvSpPr/>
            <p:nvPr/>
          </p:nvSpPr>
          <p:spPr>
            <a:xfrm>
              <a:off x="1842868" y="2011680"/>
              <a:ext cx="7596554" cy="2011680"/>
            </a:xfrm>
            <a:custGeom>
              <a:avLst/>
              <a:gdLst>
                <a:gd name="connsiteX0" fmla="*/ 0 w 7596554"/>
                <a:gd name="connsiteY0" fmla="*/ 1005840 h 2011680"/>
                <a:gd name="connsiteX1" fmla="*/ 3798277 w 7596554"/>
                <a:gd name="connsiteY1" fmla="*/ 0 h 2011680"/>
                <a:gd name="connsiteX2" fmla="*/ 7596554 w 7596554"/>
                <a:gd name="connsiteY2" fmla="*/ 1005840 h 2011680"/>
                <a:gd name="connsiteX3" fmla="*/ 3798277 w 7596554"/>
                <a:gd name="connsiteY3" fmla="*/ 2011680 h 2011680"/>
                <a:gd name="connsiteX4" fmla="*/ 0 w 7596554"/>
                <a:gd name="connsiteY4" fmla="*/ 100584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96554" h="2011680" fill="none" extrusionOk="0">
                  <a:moveTo>
                    <a:pt x="0" y="1005840"/>
                  </a:moveTo>
                  <a:cubicBezTo>
                    <a:pt x="-381202" y="361633"/>
                    <a:pt x="1825113" y="111873"/>
                    <a:pt x="3798277" y="0"/>
                  </a:cubicBezTo>
                  <a:cubicBezTo>
                    <a:pt x="5894913" y="22875"/>
                    <a:pt x="7663550" y="443145"/>
                    <a:pt x="7596554" y="1005840"/>
                  </a:cubicBezTo>
                  <a:cubicBezTo>
                    <a:pt x="7935448" y="1678834"/>
                    <a:pt x="5881640" y="1823716"/>
                    <a:pt x="3798277" y="2011680"/>
                  </a:cubicBezTo>
                  <a:cubicBezTo>
                    <a:pt x="1613062" y="2042503"/>
                    <a:pt x="-111300" y="1637993"/>
                    <a:pt x="0" y="1005840"/>
                  </a:cubicBezTo>
                  <a:close/>
                </a:path>
                <a:path w="7596554" h="2011680" stroke="0" extrusionOk="0">
                  <a:moveTo>
                    <a:pt x="0" y="1005840"/>
                  </a:moveTo>
                  <a:cubicBezTo>
                    <a:pt x="-337620" y="244522"/>
                    <a:pt x="1654651" y="19324"/>
                    <a:pt x="3798277" y="0"/>
                  </a:cubicBezTo>
                  <a:cubicBezTo>
                    <a:pt x="5979184" y="94898"/>
                    <a:pt x="7615080" y="427992"/>
                    <a:pt x="7596554" y="1005840"/>
                  </a:cubicBezTo>
                  <a:cubicBezTo>
                    <a:pt x="7688627" y="1945243"/>
                    <a:pt x="6314237" y="2244255"/>
                    <a:pt x="3798277" y="2011680"/>
                  </a:cubicBezTo>
                  <a:cubicBezTo>
                    <a:pt x="1631119" y="2097576"/>
                    <a:pt x="57790" y="1678186"/>
                    <a:pt x="0" y="1005840"/>
                  </a:cubicBezTo>
                  <a:close/>
                </a:path>
              </a:pathLst>
            </a:custGeom>
            <a:solidFill>
              <a:srgbClr val="D000D0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171584439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 dirty="0">
                <a:solidFill>
                  <a:schemeClr val="tx1"/>
                </a:solidFill>
                <a:latin typeface="APLWashiThisOutline" panose="02000603000000000000" pitchFamily="2" charset="0"/>
                <a:ea typeface="APLWashiThisOutline" panose="02000603000000000000" pitchFamily="2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10EF365-EFD4-44DB-BEF3-129CF959FC02}"/>
                </a:ext>
              </a:extLst>
            </p:cNvPr>
            <p:cNvSpPr txBox="1"/>
            <p:nvPr/>
          </p:nvSpPr>
          <p:spPr>
            <a:xfrm>
              <a:off x="1464146" y="2209903"/>
              <a:ext cx="8342466" cy="16307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PLRainbowRug" panose="02000603000000000000" pitchFamily="2" charset="0"/>
                  <a:ea typeface="APLRainbowRug" panose="02000603000000000000" pitchFamily="2" charset="0"/>
                </a:rPr>
                <a:t>Understand the importance &amp; physical/mental health benefits of personal &amp; lifelong fitness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3417557-0E8D-4F9F-9F2E-85FDFBD7CF61}"/>
              </a:ext>
            </a:extLst>
          </p:cNvPr>
          <p:cNvGrpSpPr/>
          <p:nvPr/>
        </p:nvGrpSpPr>
        <p:grpSpPr>
          <a:xfrm rot="1044456">
            <a:off x="8180974" y="2309166"/>
            <a:ext cx="1898083" cy="1641153"/>
            <a:chOff x="1842868" y="2011680"/>
            <a:chExt cx="7806371" cy="2011680"/>
          </a:xfrm>
          <a:solidFill>
            <a:srgbClr val="0ABBF1"/>
          </a:solidFill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7A6565D-616D-4B79-8B4C-30AA2F981E07}"/>
                </a:ext>
              </a:extLst>
            </p:cNvPr>
            <p:cNvSpPr/>
            <p:nvPr/>
          </p:nvSpPr>
          <p:spPr>
            <a:xfrm>
              <a:off x="1842868" y="2011680"/>
              <a:ext cx="7596554" cy="2011680"/>
            </a:xfrm>
            <a:custGeom>
              <a:avLst/>
              <a:gdLst>
                <a:gd name="connsiteX0" fmla="*/ 0 w 7596554"/>
                <a:gd name="connsiteY0" fmla="*/ 1005840 h 2011680"/>
                <a:gd name="connsiteX1" fmla="*/ 3798277 w 7596554"/>
                <a:gd name="connsiteY1" fmla="*/ 0 h 2011680"/>
                <a:gd name="connsiteX2" fmla="*/ 7596554 w 7596554"/>
                <a:gd name="connsiteY2" fmla="*/ 1005840 h 2011680"/>
                <a:gd name="connsiteX3" fmla="*/ 3798277 w 7596554"/>
                <a:gd name="connsiteY3" fmla="*/ 2011680 h 2011680"/>
                <a:gd name="connsiteX4" fmla="*/ 0 w 7596554"/>
                <a:gd name="connsiteY4" fmla="*/ 100584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96554" h="2011680" fill="none" extrusionOk="0">
                  <a:moveTo>
                    <a:pt x="0" y="1005840"/>
                  </a:moveTo>
                  <a:cubicBezTo>
                    <a:pt x="-381202" y="361633"/>
                    <a:pt x="1825113" y="111873"/>
                    <a:pt x="3798277" y="0"/>
                  </a:cubicBezTo>
                  <a:cubicBezTo>
                    <a:pt x="5894913" y="22875"/>
                    <a:pt x="7663550" y="443145"/>
                    <a:pt x="7596554" y="1005840"/>
                  </a:cubicBezTo>
                  <a:cubicBezTo>
                    <a:pt x="7935448" y="1678834"/>
                    <a:pt x="5881640" y="1823716"/>
                    <a:pt x="3798277" y="2011680"/>
                  </a:cubicBezTo>
                  <a:cubicBezTo>
                    <a:pt x="1613062" y="2042503"/>
                    <a:pt x="-111300" y="1637993"/>
                    <a:pt x="0" y="1005840"/>
                  </a:cubicBezTo>
                  <a:close/>
                </a:path>
                <a:path w="7596554" h="2011680" stroke="0" extrusionOk="0">
                  <a:moveTo>
                    <a:pt x="0" y="1005840"/>
                  </a:moveTo>
                  <a:cubicBezTo>
                    <a:pt x="-337620" y="244522"/>
                    <a:pt x="1654651" y="19324"/>
                    <a:pt x="3798277" y="0"/>
                  </a:cubicBezTo>
                  <a:cubicBezTo>
                    <a:pt x="5979184" y="94898"/>
                    <a:pt x="7615080" y="427992"/>
                    <a:pt x="7596554" y="1005840"/>
                  </a:cubicBezTo>
                  <a:cubicBezTo>
                    <a:pt x="7688627" y="1945243"/>
                    <a:pt x="6314237" y="2244255"/>
                    <a:pt x="3798277" y="2011680"/>
                  </a:cubicBezTo>
                  <a:cubicBezTo>
                    <a:pt x="1631119" y="2097576"/>
                    <a:pt x="57790" y="1678186"/>
                    <a:pt x="0" y="1005840"/>
                  </a:cubicBezTo>
                  <a:close/>
                </a:path>
              </a:pathLst>
            </a:custGeom>
            <a:grp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171584439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 dirty="0">
                <a:solidFill>
                  <a:schemeClr val="tx1"/>
                </a:solidFill>
                <a:latin typeface="APLWashiThisOutline" panose="02000603000000000000" pitchFamily="2" charset="0"/>
                <a:ea typeface="APLWashiThisOutline" panose="02000603000000000000" pitchFamily="2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487D6A-9AE6-4C75-A4AC-345DCBF80146}"/>
                </a:ext>
              </a:extLst>
            </p:cNvPr>
            <p:cNvSpPr txBox="1"/>
            <p:nvPr/>
          </p:nvSpPr>
          <p:spPr>
            <a:xfrm>
              <a:off x="1864384" y="2323114"/>
              <a:ext cx="7784855" cy="13204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PLRainbowRug" panose="02000603000000000000" pitchFamily="2" charset="0"/>
                  <a:ea typeface="APLRainbowRug" panose="02000603000000000000" pitchFamily="2" charset="0"/>
                </a:rPr>
                <a:t>Understand &amp; utilize </a:t>
              </a:r>
              <a:br>
                <a:rPr lang="en-US" sz="1600" b="1" dirty="0">
                  <a:latin typeface="APLRainbowRug" panose="02000603000000000000" pitchFamily="2" charset="0"/>
                  <a:ea typeface="APLRainbowRug" panose="02000603000000000000" pitchFamily="2" charset="0"/>
                </a:rPr>
              </a:br>
              <a:r>
                <a:rPr lang="en-US" sz="1600" b="1" dirty="0">
                  <a:latin typeface="APLRainbowRug" panose="02000603000000000000" pitchFamily="2" charset="0"/>
                  <a:ea typeface="APLRainbowRug" panose="02000603000000000000" pitchFamily="2" charset="0"/>
                </a:rPr>
                <a:t>all the components of fitness into regular           fitness routine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6C2457A-4AFD-44AD-988A-D6A98F20A8F9}"/>
              </a:ext>
            </a:extLst>
          </p:cNvPr>
          <p:cNvGrpSpPr/>
          <p:nvPr/>
        </p:nvGrpSpPr>
        <p:grpSpPr>
          <a:xfrm rot="20884757">
            <a:off x="6681426" y="3076669"/>
            <a:ext cx="2042685" cy="1734036"/>
            <a:chOff x="1842868" y="2011680"/>
            <a:chExt cx="7596554" cy="2011680"/>
          </a:xfrm>
          <a:solidFill>
            <a:srgbClr val="0ABBF1"/>
          </a:solidFill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F9413DF-1857-43DF-8FA4-76E9E362E714}"/>
                </a:ext>
              </a:extLst>
            </p:cNvPr>
            <p:cNvSpPr/>
            <p:nvPr/>
          </p:nvSpPr>
          <p:spPr>
            <a:xfrm>
              <a:off x="1842868" y="2011680"/>
              <a:ext cx="7596554" cy="2011680"/>
            </a:xfrm>
            <a:custGeom>
              <a:avLst/>
              <a:gdLst>
                <a:gd name="connsiteX0" fmla="*/ 0 w 7596554"/>
                <a:gd name="connsiteY0" fmla="*/ 1005840 h 2011680"/>
                <a:gd name="connsiteX1" fmla="*/ 3798277 w 7596554"/>
                <a:gd name="connsiteY1" fmla="*/ 0 h 2011680"/>
                <a:gd name="connsiteX2" fmla="*/ 7596554 w 7596554"/>
                <a:gd name="connsiteY2" fmla="*/ 1005840 h 2011680"/>
                <a:gd name="connsiteX3" fmla="*/ 3798277 w 7596554"/>
                <a:gd name="connsiteY3" fmla="*/ 2011680 h 2011680"/>
                <a:gd name="connsiteX4" fmla="*/ 0 w 7596554"/>
                <a:gd name="connsiteY4" fmla="*/ 100584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96554" h="2011680" fill="none" extrusionOk="0">
                  <a:moveTo>
                    <a:pt x="0" y="1005840"/>
                  </a:moveTo>
                  <a:cubicBezTo>
                    <a:pt x="-381202" y="361633"/>
                    <a:pt x="1825113" y="111873"/>
                    <a:pt x="3798277" y="0"/>
                  </a:cubicBezTo>
                  <a:cubicBezTo>
                    <a:pt x="5894913" y="22875"/>
                    <a:pt x="7663550" y="443145"/>
                    <a:pt x="7596554" y="1005840"/>
                  </a:cubicBezTo>
                  <a:cubicBezTo>
                    <a:pt x="7935448" y="1678834"/>
                    <a:pt x="5881640" y="1823716"/>
                    <a:pt x="3798277" y="2011680"/>
                  </a:cubicBezTo>
                  <a:cubicBezTo>
                    <a:pt x="1613062" y="2042503"/>
                    <a:pt x="-111300" y="1637993"/>
                    <a:pt x="0" y="1005840"/>
                  </a:cubicBezTo>
                  <a:close/>
                </a:path>
                <a:path w="7596554" h="2011680" stroke="0" extrusionOk="0">
                  <a:moveTo>
                    <a:pt x="0" y="1005840"/>
                  </a:moveTo>
                  <a:cubicBezTo>
                    <a:pt x="-337620" y="244522"/>
                    <a:pt x="1654651" y="19324"/>
                    <a:pt x="3798277" y="0"/>
                  </a:cubicBezTo>
                  <a:cubicBezTo>
                    <a:pt x="5979184" y="94898"/>
                    <a:pt x="7615080" y="427992"/>
                    <a:pt x="7596554" y="1005840"/>
                  </a:cubicBezTo>
                  <a:cubicBezTo>
                    <a:pt x="7688627" y="1945243"/>
                    <a:pt x="6314237" y="2244255"/>
                    <a:pt x="3798277" y="2011680"/>
                  </a:cubicBezTo>
                  <a:cubicBezTo>
                    <a:pt x="1631119" y="2097576"/>
                    <a:pt x="57790" y="1678186"/>
                    <a:pt x="0" y="1005840"/>
                  </a:cubicBezTo>
                  <a:close/>
                </a:path>
              </a:pathLst>
            </a:custGeom>
            <a:solidFill>
              <a:srgbClr val="92D050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171584439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 dirty="0">
                <a:solidFill>
                  <a:schemeClr val="tx1"/>
                </a:solidFill>
                <a:latin typeface="APLWashiThisOutline" panose="02000603000000000000" pitchFamily="2" charset="0"/>
                <a:ea typeface="APLWashiThisOutline" panose="02000603000000000000" pitchFamily="2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F724CD7-831B-4A0B-9353-196854831C96}"/>
                </a:ext>
              </a:extLst>
            </p:cNvPr>
            <p:cNvSpPr txBox="1"/>
            <p:nvPr/>
          </p:nvSpPr>
          <p:spPr>
            <a:xfrm>
              <a:off x="2233631" y="2274709"/>
              <a:ext cx="6769539" cy="15500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PLRainbowRug" panose="02000603000000000000" pitchFamily="2" charset="0"/>
                  <a:ea typeface="APLRainbowRug" panose="02000603000000000000" pitchFamily="2" charset="0"/>
                </a:rPr>
                <a:t>Understand &amp; apply principles of fitness (overload, progression, &amp; FITT) into regular fitness routine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2222058-3568-4B7E-B1BC-6A6C8C0094E4}"/>
              </a:ext>
            </a:extLst>
          </p:cNvPr>
          <p:cNvGrpSpPr/>
          <p:nvPr/>
        </p:nvGrpSpPr>
        <p:grpSpPr>
          <a:xfrm rot="538586">
            <a:off x="8190086" y="4166121"/>
            <a:ext cx="1751675" cy="1632587"/>
            <a:chOff x="1842868" y="2011680"/>
            <a:chExt cx="7596554" cy="2011680"/>
          </a:xfrm>
          <a:solidFill>
            <a:srgbClr val="0ABBF1"/>
          </a:solidFill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235E033A-F3FD-4A58-9840-D8059A58D763}"/>
                </a:ext>
              </a:extLst>
            </p:cNvPr>
            <p:cNvSpPr/>
            <p:nvPr/>
          </p:nvSpPr>
          <p:spPr>
            <a:xfrm>
              <a:off x="1842868" y="2011680"/>
              <a:ext cx="7596554" cy="2011680"/>
            </a:xfrm>
            <a:custGeom>
              <a:avLst/>
              <a:gdLst>
                <a:gd name="connsiteX0" fmla="*/ 0 w 7596554"/>
                <a:gd name="connsiteY0" fmla="*/ 1005840 h 2011680"/>
                <a:gd name="connsiteX1" fmla="*/ 3798277 w 7596554"/>
                <a:gd name="connsiteY1" fmla="*/ 0 h 2011680"/>
                <a:gd name="connsiteX2" fmla="*/ 7596554 w 7596554"/>
                <a:gd name="connsiteY2" fmla="*/ 1005840 h 2011680"/>
                <a:gd name="connsiteX3" fmla="*/ 3798277 w 7596554"/>
                <a:gd name="connsiteY3" fmla="*/ 2011680 h 2011680"/>
                <a:gd name="connsiteX4" fmla="*/ 0 w 7596554"/>
                <a:gd name="connsiteY4" fmla="*/ 100584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96554" h="2011680" fill="none" extrusionOk="0">
                  <a:moveTo>
                    <a:pt x="0" y="1005840"/>
                  </a:moveTo>
                  <a:cubicBezTo>
                    <a:pt x="-381202" y="361633"/>
                    <a:pt x="1825113" y="111873"/>
                    <a:pt x="3798277" y="0"/>
                  </a:cubicBezTo>
                  <a:cubicBezTo>
                    <a:pt x="5894913" y="22875"/>
                    <a:pt x="7663550" y="443145"/>
                    <a:pt x="7596554" y="1005840"/>
                  </a:cubicBezTo>
                  <a:cubicBezTo>
                    <a:pt x="7935448" y="1678834"/>
                    <a:pt x="5881640" y="1823716"/>
                    <a:pt x="3798277" y="2011680"/>
                  </a:cubicBezTo>
                  <a:cubicBezTo>
                    <a:pt x="1613062" y="2042503"/>
                    <a:pt x="-111300" y="1637993"/>
                    <a:pt x="0" y="1005840"/>
                  </a:cubicBezTo>
                  <a:close/>
                </a:path>
                <a:path w="7596554" h="2011680" stroke="0" extrusionOk="0">
                  <a:moveTo>
                    <a:pt x="0" y="1005840"/>
                  </a:moveTo>
                  <a:cubicBezTo>
                    <a:pt x="-337620" y="244522"/>
                    <a:pt x="1654651" y="19324"/>
                    <a:pt x="3798277" y="0"/>
                  </a:cubicBezTo>
                  <a:cubicBezTo>
                    <a:pt x="5979184" y="94898"/>
                    <a:pt x="7615080" y="427992"/>
                    <a:pt x="7596554" y="1005840"/>
                  </a:cubicBezTo>
                  <a:cubicBezTo>
                    <a:pt x="7688627" y="1945243"/>
                    <a:pt x="6314237" y="2244255"/>
                    <a:pt x="3798277" y="2011680"/>
                  </a:cubicBezTo>
                  <a:cubicBezTo>
                    <a:pt x="1631119" y="2097576"/>
                    <a:pt x="57790" y="1678186"/>
                    <a:pt x="0" y="1005840"/>
                  </a:cubicBez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171584439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 dirty="0">
                <a:solidFill>
                  <a:schemeClr val="tx1"/>
                </a:solidFill>
                <a:latin typeface="APLWashiThisOutline" panose="02000603000000000000" pitchFamily="2" charset="0"/>
                <a:ea typeface="APLWashiThisOutline" panose="02000603000000000000" pitchFamily="2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766FD7C-7763-4B48-A367-42077AC3A120}"/>
                </a:ext>
              </a:extLst>
            </p:cNvPr>
            <p:cNvSpPr txBox="1"/>
            <p:nvPr/>
          </p:nvSpPr>
          <p:spPr>
            <a:xfrm>
              <a:off x="2134849" y="2273930"/>
              <a:ext cx="7092408" cy="16307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PLRainbowRug" panose="02000603000000000000" pitchFamily="2" charset="0"/>
                  <a:ea typeface="APLRainbowRug" panose="02000603000000000000" pitchFamily="2" charset="0"/>
                </a:rPr>
                <a:t>Participate in  a variety of activities that focus on each component of fitness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2D9FB57-BED3-43D5-BFF8-0CD4EDB3B4D8}"/>
              </a:ext>
            </a:extLst>
          </p:cNvPr>
          <p:cNvGrpSpPr/>
          <p:nvPr/>
        </p:nvGrpSpPr>
        <p:grpSpPr>
          <a:xfrm rot="1044456">
            <a:off x="6708555" y="4953699"/>
            <a:ext cx="1910106" cy="1779193"/>
            <a:chOff x="1635184" y="2011680"/>
            <a:chExt cx="7804238" cy="2011680"/>
          </a:xfrm>
          <a:solidFill>
            <a:srgbClr val="0ABBF1"/>
          </a:solidFill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11EAE016-C909-4EC2-B3CB-E826C0F9D411}"/>
                </a:ext>
              </a:extLst>
            </p:cNvPr>
            <p:cNvSpPr/>
            <p:nvPr/>
          </p:nvSpPr>
          <p:spPr>
            <a:xfrm>
              <a:off x="1842868" y="2011680"/>
              <a:ext cx="7596554" cy="2011680"/>
            </a:xfrm>
            <a:custGeom>
              <a:avLst/>
              <a:gdLst>
                <a:gd name="connsiteX0" fmla="*/ 0 w 7596554"/>
                <a:gd name="connsiteY0" fmla="*/ 1005840 h 2011680"/>
                <a:gd name="connsiteX1" fmla="*/ 3798277 w 7596554"/>
                <a:gd name="connsiteY1" fmla="*/ 0 h 2011680"/>
                <a:gd name="connsiteX2" fmla="*/ 7596554 w 7596554"/>
                <a:gd name="connsiteY2" fmla="*/ 1005840 h 2011680"/>
                <a:gd name="connsiteX3" fmla="*/ 3798277 w 7596554"/>
                <a:gd name="connsiteY3" fmla="*/ 2011680 h 2011680"/>
                <a:gd name="connsiteX4" fmla="*/ 0 w 7596554"/>
                <a:gd name="connsiteY4" fmla="*/ 100584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96554" h="2011680" fill="none" extrusionOk="0">
                  <a:moveTo>
                    <a:pt x="0" y="1005840"/>
                  </a:moveTo>
                  <a:cubicBezTo>
                    <a:pt x="-381202" y="361633"/>
                    <a:pt x="1825113" y="111873"/>
                    <a:pt x="3798277" y="0"/>
                  </a:cubicBezTo>
                  <a:cubicBezTo>
                    <a:pt x="5894913" y="22875"/>
                    <a:pt x="7663550" y="443145"/>
                    <a:pt x="7596554" y="1005840"/>
                  </a:cubicBezTo>
                  <a:cubicBezTo>
                    <a:pt x="7935448" y="1678834"/>
                    <a:pt x="5881640" y="1823716"/>
                    <a:pt x="3798277" y="2011680"/>
                  </a:cubicBezTo>
                  <a:cubicBezTo>
                    <a:pt x="1613062" y="2042503"/>
                    <a:pt x="-111300" y="1637993"/>
                    <a:pt x="0" y="1005840"/>
                  </a:cubicBezTo>
                  <a:close/>
                </a:path>
                <a:path w="7596554" h="2011680" stroke="0" extrusionOk="0">
                  <a:moveTo>
                    <a:pt x="0" y="1005840"/>
                  </a:moveTo>
                  <a:cubicBezTo>
                    <a:pt x="-337620" y="244522"/>
                    <a:pt x="1654651" y="19324"/>
                    <a:pt x="3798277" y="0"/>
                  </a:cubicBezTo>
                  <a:cubicBezTo>
                    <a:pt x="5979184" y="94898"/>
                    <a:pt x="7615080" y="427992"/>
                    <a:pt x="7596554" y="1005840"/>
                  </a:cubicBezTo>
                  <a:cubicBezTo>
                    <a:pt x="7688627" y="1945243"/>
                    <a:pt x="6314237" y="2244255"/>
                    <a:pt x="3798277" y="2011680"/>
                  </a:cubicBezTo>
                  <a:cubicBezTo>
                    <a:pt x="1631119" y="2097576"/>
                    <a:pt x="57790" y="1678186"/>
                    <a:pt x="0" y="1005840"/>
                  </a:cubicBezTo>
                  <a:close/>
                </a:path>
              </a:pathLst>
            </a:custGeom>
            <a:solidFill>
              <a:srgbClr val="FFC000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171584439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 dirty="0">
                <a:solidFill>
                  <a:schemeClr val="tx1"/>
                </a:solidFill>
                <a:latin typeface="APLWashiThisOutline" panose="02000603000000000000" pitchFamily="2" charset="0"/>
                <a:ea typeface="APLWashiThisOutline" panose="02000603000000000000" pitchFamily="2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DAE79F9-2047-45E4-AD0C-BDDB21303F2B}"/>
                </a:ext>
              </a:extLst>
            </p:cNvPr>
            <p:cNvSpPr txBox="1"/>
            <p:nvPr/>
          </p:nvSpPr>
          <p:spPr>
            <a:xfrm>
              <a:off x="1635184" y="2256677"/>
              <a:ext cx="7200672" cy="15833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b="1" dirty="0">
                  <a:latin typeface="APLRainbowRug" panose="02000603000000000000" pitchFamily="2" charset="0"/>
                  <a:ea typeface="APLRainbowRug" panose="02000603000000000000" pitchFamily="2" charset="0"/>
                </a:rPr>
                <a:t>Develop skills necessary to exercise comfortably &amp; enjoy physical activity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378E577-122F-476C-8EB2-1641144E47CA}"/>
              </a:ext>
            </a:extLst>
          </p:cNvPr>
          <p:cNvGrpSpPr/>
          <p:nvPr/>
        </p:nvGrpSpPr>
        <p:grpSpPr>
          <a:xfrm rot="20884757">
            <a:off x="8013955" y="5964008"/>
            <a:ext cx="1935125" cy="1737520"/>
            <a:chOff x="1842868" y="2011680"/>
            <a:chExt cx="7596554" cy="2011680"/>
          </a:xfrm>
          <a:solidFill>
            <a:srgbClr val="0ABBF1"/>
          </a:solidFill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996C982-6708-40D1-A002-5D1DFB575D0E}"/>
                </a:ext>
              </a:extLst>
            </p:cNvPr>
            <p:cNvSpPr/>
            <p:nvPr/>
          </p:nvSpPr>
          <p:spPr>
            <a:xfrm>
              <a:off x="1842868" y="2011680"/>
              <a:ext cx="7596554" cy="2011680"/>
            </a:xfrm>
            <a:custGeom>
              <a:avLst/>
              <a:gdLst>
                <a:gd name="connsiteX0" fmla="*/ 0 w 7596554"/>
                <a:gd name="connsiteY0" fmla="*/ 1005840 h 2011680"/>
                <a:gd name="connsiteX1" fmla="*/ 3798277 w 7596554"/>
                <a:gd name="connsiteY1" fmla="*/ 0 h 2011680"/>
                <a:gd name="connsiteX2" fmla="*/ 7596554 w 7596554"/>
                <a:gd name="connsiteY2" fmla="*/ 1005840 h 2011680"/>
                <a:gd name="connsiteX3" fmla="*/ 3798277 w 7596554"/>
                <a:gd name="connsiteY3" fmla="*/ 2011680 h 2011680"/>
                <a:gd name="connsiteX4" fmla="*/ 0 w 7596554"/>
                <a:gd name="connsiteY4" fmla="*/ 100584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96554" h="2011680" fill="none" extrusionOk="0">
                  <a:moveTo>
                    <a:pt x="0" y="1005840"/>
                  </a:moveTo>
                  <a:cubicBezTo>
                    <a:pt x="-381202" y="361633"/>
                    <a:pt x="1825113" y="111873"/>
                    <a:pt x="3798277" y="0"/>
                  </a:cubicBezTo>
                  <a:cubicBezTo>
                    <a:pt x="5894913" y="22875"/>
                    <a:pt x="7663550" y="443145"/>
                    <a:pt x="7596554" y="1005840"/>
                  </a:cubicBezTo>
                  <a:cubicBezTo>
                    <a:pt x="7935448" y="1678834"/>
                    <a:pt x="5881640" y="1823716"/>
                    <a:pt x="3798277" y="2011680"/>
                  </a:cubicBezTo>
                  <a:cubicBezTo>
                    <a:pt x="1613062" y="2042503"/>
                    <a:pt x="-111300" y="1637993"/>
                    <a:pt x="0" y="1005840"/>
                  </a:cubicBezTo>
                  <a:close/>
                </a:path>
                <a:path w="7596554" h="2011680" stroke="0" extrusionOk="0">
                  <a:moveTo>
                    <a:pt x="0" y="1005840"/>
                  </a:moveTo>
                  <a:cubicBezTo>
                    <a:pt x="-337620" y="244522"/>
                    <a:pt x="1654651" y="19324"/>
                    <a:pt x="3798277" y="0"/>
                  </a:cubicBezTo>
                  <a:cubicBezTo>
                    <a:pt x="5979184" y="94898"/>
                    <a:pt x="7615080" y="427992"/>
                    <a:pt x="7596554" y="1005840"/>
                  </a:cubicBezTo>
                  <a:cubicBezTo>
                    <a:pt x="7688627" y="1945243"/>
                    <a:pt x="6314237" y="2244255"/>
                    <a:pt x="3798277" y="2011680"/>
                  </a:cubicBezTo>
                  <a:cubicBezTo>
                    <a:pt x="1631119" y="2097576"/>
                    <a:pt x="57790" y="1678186"/>
                    <a:pt x="0" y="1005840"/>
                  </a:cubicBezTo>
                  <a:close/>
                </a:path>
              </a:pathLst>
            </a:custGeom>
            <a:solidFill>
              <a:srgbClr val="FF0000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171584439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 dirty="0">
                <a:solidFill>
                  <a:schemeClr val="tx1"/>
                </a:solidFill>
                <a:latin typeface="APLWashiThisOutline" panose="02000603000000000000" pitchFamily="2" charset="0"/>
                <a:ea typeface="APLWashiThisOutline" panose="02000603000000000000" pitchFamily="2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51EDABE-3956-490F-B942-52BCCFB120D1}"/>
                </a:ext>
              </a:extLst>
            </p:cNvPr>
            <p:cNvSpPr txBox="1"/>
            <p:nvPr/>
          </p:nvSpPr>
          <p:spPr>
            <a:xfrm>
              <a:off x="2233632" y="2141088"/>
              <a:ext cx="6769541" cy="18173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PLRainbowRug" panose="02000603000000000000" pitchFamily="2" charset="0"/>
                  <a:ea typeface="APLRainbowRug" panose="02000603000000000000" pitchFamily="2" charset="0"/>
                </a:rPr>
                <a:t>Develop skills necessary to build &amp; maintain own personal fitness routine &amp; become a lifelong mover</a:t>
              </a:r>
            </a:p>
          </p:txBody>
        </p:sp>
      </p:grpSp>
      <p:pic>
        <p:nvPicPr>
          <p:cNvPr id="2054" name="Picture 6" descr="yay">
            <a:extLst>
              <a:ext uri="{FF2B5EF4-FFF2-40B4-BE49-F238E27FC236}">
                <a16:creationId xmlns:a16="http://schemas.microsoft.com/office/drawing/2014/main" id="{C72F2905-0BBE-411A-BE36-BFD3595CE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5188">
            <a:off x="8365604" y="1003175"/>
            <a:ext cx="1736339" cy="173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Bitmoji Image">
            <a:extLst>
              <a:ext uri="{FF2B5EF4-FFF2-40B4-BE49-F238E27FC236}">
                <a16:creationId xmlns:a16="http://schemas.microsoft.com/office/drawing/2014/main" id="{7A951347-283A-4772-802D-E72AD5850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76" y="6554413"/>
            <a:ext cx="1225672" cy="122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85E9AA-2987-406B-9168-08ABB1F8E386}"/>
              </a:ext>
            </a:extLst>
          </p:cNvPr>
          <p:cNvSpPr txBox="1"/>
          <p:nvPr/>
        </p:nvSpPr>
        <p:spPr>
          <a:xfrm>
            <a:off x="3431179" y="253835"/>
            <a:ext cx="3097920" cy="7294305"/>
          </a:xfrm>
          <a:custGeom>
            <a:avLst/>
            <a:gdLst>
              <a:gd name="connsiteX0" fmla="*/ 0 w 3097920"/>
              <a:gd name="connsiteY0" fmla="*/ 0 h 7294305"/>
              <a:gd name="connsiteX1" fmla="*/ 423382 w 3097920"/>
              <a:gd name="connsiteY1" fmla="*/ 0 h 7294305"/>
              <a:gd name="connsiteX2" fmla="*/ 970682 w 3097920"/>
              <a:gd name="connsiteY2" fmla="*/ 0 h 7294305"/>
              <a:gd name="connsiteX3" fmla="*/ 1394064 w 3097920"/>
              <a:gd name="connsiteY3" fmla="*/ 0 h 7294305"/>
              <a:gd name="connsiteX4" fmla="*/ 1817446 w 3097920"/>
              <a:gd name="connsiteY4" fmla="*/ 0 h 7294305"/>
              <a:gd name="connsiteX5" fmla="*/ 2395725 w 3097920"/>
              <a:gd name="connsiteY5" fmla="*/ 0 h 7294305"/>
              <a:gd name="connsiteX6" fmla="*/ 3097920 w 3097920"/>
              <a:gd name="connsiteY6" fmla="*/ 0 h 7294305"/>
              <a:gd name="connsiteX7" fmla="*/ 3097920 w 3097920"/>
              <a:gd name="connsiteY7" fmla="*/ 342271 h 7294305"/>
              <a:gd name="connsiteX8" fmla="*/ 3097920 w 3097920"/>
              <a:gd name="connsiteY8" fmla="*/ 830429 h 7294305"/>
              <a:gd name="connsiteX9" fmla="*/ 3097920 w 3097920"/>
              <a:gd name="connsiteY9" fmla="*/ 1464472 h 7294305"/>
              <a:gd name="connsiteX10" fmla="*/ 3097920 w 3097920"/>
              <a:gd name="connsiteY10" fmla="*/ 1879686 h 7294305"/>
              <a:gd name="connsiteX11" fmla="*/ 3097920 w 3097920"/>
              <a:gd name="connsiteY11" fmla="*/ 2440787 h 7294305"/>
              <a:gd name="connsiteX12" fmla="*/ 3097920 w 3097920"/>
              <a:gd name="connsiteY12" fmla="*/ 2783058 h 7294305"/>
              <a:gd name="connsiteX13" fmla="*/ 3097920 w 3097920"/>
              <a:gd name="connsiteY13" fmla="*/ 3490044 h 7294305"/>
              <a:gd name="connsiteX14" fmla="*/ 3097920 w 3097920"/>
              <a:gd name="connsiteY14" fmla="*/ 4051145 h 7294305"/>
              <a:gd name="connsiteX15" fmla="*/ 3097920 w 3097920"/>
              <a:gd name="connsiteY15" fmla="*/ 4758131 h 7294305"/>
              <a:gd name="connsiteX16" fmla="*/ 3097920 w 3097920"/>
              <a:gd name="connsiteY16" fmla="*/ 5246289 h 7294305"/>
              <a:gd name="connsiteX17" fmla="*/ 3097920 w 3097920"/>
              <a:gd name="connsiteY17" fmla="*/ 5661503 h 7294305"/>
              <a:gd name="connsiteX18" fmla="*/ 3097920 w 3097920"/>
              <a:gd name="connsiteY18" fmla="*/ 6222603 h 7294305"/>
              <a:gd name="connsiteX19" fmla="*/ 3097920 w 3097920"/>
              <a:gd name="connsiteY19" fmla="*/ 7294305 h 7294305"/>
              <a:gd name="connsiteX20" fmla="*/ 2519642 w 3097920"/>
              <a:gd name="connsiteY20" fmla="*/ 7294305 h 7294305"/>
              <a:gd name="connsiteX21" fmla="*/ 2003322 w 3097920"/>
              <a:gd name="connsiteY21" fmla="*/ 7294305 h 7294305"/>
              <a:gd name="connsiteX22" fmla="*/ 1517981 w 3097920"/>
              <a:gd name="connsiteY22" fmla="*/ 7294305 h 7294305"/>
              <a:gd name="connsiteX23" fmla="*/ 1032640 w 3097920"/>
              <a:gd name="connsiteY23" fmla="*/ 7294305 h 7294305"/>
              <a:gd name="connsiteX24" fmla="*/ 547299 w 3097920"/>
              <a:gd name="connsiteY24" fmla="*/ 7294305 h 7294305"/>
              <a:gd name="connsiteX25" fmla="*/ 0 w 3097920"/>
              <a:gd name="connsiteY25" fmla="*/ 7294305 h 7294305"/>
              <a:gd name="connsiteX26" fmla="*/ 0 w 3097920"/>
              <a:gd name="connsiteY26" fmla="*/ 6660262 h 7294305"/>
              <a:gd name="connsiteX27" fmla="*/ 0 w 3097920"/>
              <a:gd name="connsiteY27" fmla="*/ 6172104 h 7294305"/>
              <a:gd name="connsiteX28" fmla="*/ 0 w 3097920"/>
              <a:gd name="connsiteY28" fmla="*/ 5829833 h 7294305"/>
              <a:gd name="connsiteX29" fmla="*/ 0 w 3097920"/>
              <a:gd name="connsiteY29" fmla="*/ 5341676 h 7294305"/>
              <a:gd name="connsiteX30" fmla="*/ 0 w 3097920"/>
              <a:gd name="connsiteY30" fmla="*/ 4707632 h 7294305"/>
              <a:gd name="connsiteX31" fmla="*/ 0 w 3097920"/>
              <a:gd name="connsiteY31" fmla="*/ 4000646 h 7294305"/>
              <a:gd name="connsiteX32" fmla="*/ 0 w 3097920"/>
              <a:gd name="connsiteY32" fmla="*/ 3658375 h 7294305"/>
              <a:gd name="connsiteX33" fmla="*/ 0 w 3097920"/>
              <a:gd name="connsiteY33" fmla="*/ 3316103 h 7294305"/>
              <a:gd name="connsiteX34" fmla="*/ 0 w 3097920"/>
              <a:gd name="connsiteY34" fmla="*/ 2609117 h 7294305"/>
              <a:gd name="connsiteX35" fmla="*/ 0 w 3097920"/>
              <a:gd name="connsiteY35" fmla="*/ 2266846 h 7294305"/>
              <a:gd name="connsiteX36" fmla="*/ 0 w 3097920"/>
              <a:gd name="connsiteY36" fmla="*/ 1705745 h 7294305"/>
              <a:gd name="connsiteX37" fmla="*/ 0 w 3097920"/>
              <a:gd name="connsiteY37" fmla="*/ 1290531 h 7294305"/>
              <a:gd name="connsiteX38" fmla="*/ 0 w 3097920"/>
              <a:gd name="connsiteY38" fmla="*/ 875317 h 7294305"/>
              <a:gd name="connsiteX39" fmla="*/ 0 w 3097920"/>
              <a:gd name="connsiteY39" fmla="*/ 0 h 72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097920" h="7294305" fill="none" extrusionOk="0">
                <a:moveTo>
                  <a:pt x="0" y="0"/>
                </a:moveTo>
                <a:cubicBezTo>
                  <a:pt x="134957" y="-13310"/>
                  <a:pt x="255731" y="34560"/>
                  <a:pt x="423382" y="0"/>
                </a:cubicBezTo>
                <a:cubicBezTo>
                  <a:pt x="591033" y="-34560"/>
                  <a:pt x="758330" y="46323"/>
                  <a:pt x="970682" y="0"/>
                </a:cubicBezTo>
                <a:cubicBezTo>
                  <a:pt x="1183034" y="-46323"/>
                  <a:pt x="1288032" y="4510"/>
                  <a:pt x="1394064" y="0"/>
                </a:cubicBezTo>
                <a:cubicBezTo>
                  <a:pt x="1500096" y="-4510"/>
                  <a:pt x="1624547" y="28484"/>
                  <a:pt x="1817446" y="0"/>
                </a:cubicBezTo>
                <a:cubicBezTo>
                  <a:pt x="2010345" y="-28484"/>
                  <a:pt x="2151637" y="41991"/>
                  <a:pt x="2395725" y="0"/>
                </a:cubicBezTo>
                <a:cubicBezTo>
                  <a:pt x="2639813" y="-41991"/>
                  <a:pt x="2755204" y="32658"/>
                  <a:pt x="3097920" y="0"/>
                </a:cubicBezTo>
                <a:cubicBezTo>
                  <a:pt x="3109188" y="100378"/>
                  <a:pt x="3084765" y="217588"/>
                  <a:pt x="3097920" y="342271"/>
                </a:cubicBezTo>
                <a:cubicBezTo>
                  <a:pt x="3111075" y="466954"/>
                  <a:pt x="3041496" y="698672"/>
                  <a:pt x="3097920" y="830429"/>
                </a:cubicBezTo>
                <a:cubicBezTo>
                  <a:pt x="3154344" y="962186"/>
                  <a:pt x="3055171" y="1308381"/>
                  <a:pt x="3097920" y="1464472"/>
                </a:cubicBezTo>
                <a:cubicBezTo>
                  <a:pt x="3140669" y="1620563"/>
                  <a:pt x="3050289" y="1756262"/>
                  <a:pt x="3097920" y="1879686"/>
                </a:cubicBezTo>
                <a:cubicBezTo>
                  <a:pt x="3145551" y="2003110"/>
                  <a:pt x="3061941" y="2313462"/>
                  <a:pt x="3097920" y="2440787"/>
                </a:cubicBezTo>
                <a:cubicBezTo>
                  <a:pt x="3133899" y="2568112"/>
                  <a:pt x="3080046" y="2683257"/>
                  <a:pt x="3097920" y="2783058"/>
                </a:cubicBezTo>
                <a:cubicBezTo>
                  <a:pt x="3115794" y="2882859"/>
                  <a:pt x="3029173" y="3301170"/>
                  <a:pt x="3097920" y="3490044"/>
                </a:cubicBezTo>
                <a:cubicBezTo>
                  <a:pt x="3166667" y="3678918"/>
                  <a:pt x="3074619" y="3922102"/>
                  <a:pt x="3097920" y="4051145"/>
                </a:cubicBezTo>
                <a:cubicBezTo>
                  <a:pt x="3121221" y="4180188"/>
                  <a:pt x="3097700" y="4454794"/>
                  <a:pt x="3097920" y="4758131"/>
                </a:cubicBezTo>
                <a:cubicBezTo>
                  <a:pt x="3098140" y="5061468"/>
                  <a:pt x="3088194" y="5059413"/>
                  <a:pt x="3097920" y="5246289"/>
                </a:cubicBezTo>
                <a:cubicBezTo>
                  <a:pt x="3107646" y="5433165"/>
                  <a:pt x="3084943" y="5568522"/>
                  <a:pt x="3097920" y="5661503"/>
                </a:cubicBezTo>
                <a:cubicBezTo>
                  <a:pt x="3110897" y="5754484"/>
                  <a:pt x="3094903" y="6109385"/>
                  <a:pt x="3097920" y="6222603"/>
                </a:cubicBezTo>
                <a:cubicBezTo>
                  <a:pt x="3100937" y="6335821"/>
                  <a:pt x="3019846" y="6796556"/>
                  <a:pt x="3097920" y="7294305"/>
                </a:cubicBezTo>
                <a:cubicBezTo>
                  <a:pt x="2915341" y="7313176"/>
                  <a:pt x="2783493" y="7278952"/>
                  <a:pt x="2519642" y="7294305"/>
                </a:cubicBezTo>
                <a:cubicBezTo>
                  <a:pt x="2255791" y="7309658"/>
                  <a:pt x="2162631" y="7251094"/>
                  <a:pt x="2003322" y="7294305"/>
                </a:cubicBezTo>
                <a:cubicBezTo>
                  <a:pt x="1844013" y="7337516"/>
                  <a:pt x="1675013" y="7278482"/>
                  <a:pt x="1517981" y="7294305"/>
                </a:cubicBezTo>
                <a:cubicBezTo>
                  <a:pt x="1360949" y="7310128"/>
                  <a:pt x="1274680" y="7254873"/>
                  <a:pt x="1032640" y="7294305"/>
                </a:cubicBezTo>
                <a:cubicBezTo>
                  <a:pt x="790600" y="7333737"/>
                  <a:pt x="749231" y="7270421"/>
                  <a:pt x="547299" y="7294305"/>
                </a:cubicBezTo>
                <a:cubicBezTo>
                  <a:pt x="345367" y="7318189"/>
                  <a:pt x="213731" y="7266292"/>
                  <a:pt x="0" y="7294305"/>
                </a:cubicBezTo>
                <a:cubicBezTo>
                  <a:pt x="-57807" y="7016853"/>
                  <a:pt x="50763" y="6961697"/>
                  <a:pt x="0" y="6660262"/>
                </a:cubicBezTo>
                <a:cubicBezTo>
                  <a:pt x="-50763" y="6358827"/>
                  <a:pt x="38738" y="6326808"/>
                  <a:pt x="0" y="6172104"/>
                </a:cubicBezTo>
                <a:cubicBezTo>
                  <a:pt x="-38738" y="6017400"/>
                  <a:pt x="25618" y="5940760"/>
                  <a:pt x="0" y="5829833"/>
                </a:cubicBezTo>
                <a:cubicBezTo>
                  <a:pt x="-25618" y="5718906"/>
                  <a:pt x="19698" y="5489061"/>
                  <a:pt x="0" y="5341676"/>
                </a:cubicBezTo>
                <a:cubicBezTo>
                  <a:pt x="-19698" y="5194291"/>
                  <a:pt x="31921" y="4970763"/>
                  <a:pt x="0" y="4707632"/>
                </a:cubicBezTo>
                <a:cubicBezTo>
                  <a:pt x="-31921" y="4444501"/>
                  <a:pt x="65453" y="4353031"/>
                  <a:pt x="0" y="4000646"/>
                </a:cubicBezTo>
                <a:cubicBezTo>
                  <a:pt x="-65453" y="3648261"/>
                  <a:pt x="39453" y="3794447"/>
                  <a:pt x="0" y="3658375"/>
                </a:cubicBezTo>
                <a:cubicBezTo>
                  <a:pt x="-39453" y="3522303"/>
                  <a:pt x="16443" y="3478177"/>
                  <a:pt x="0" y="3316103"/>
                </a:cubicBezTo>
                <a:cubicBezTo>
                  <a:pt x="-16443" y="3154029"/>
                  <a:pt x="1120" y="2846723"/>
                  <a:pt x="0" y="2609117"/>
                </a:cubicBezTo>
                <a:cubicBezTo>
                  <a:pt x="-1120" y="2371511"/>
                  <a:pt x="35953" y="2429961"/>
                  <a:pt x="0" y="2266846"/>
                </a:cubicBezTo>
                <a:cubicBezTo>
                  <a:pt x="-35953" y="2103731"/>
                  <a:pt x="49617" y="1854953"/>
                  <a:pt x="0" y="1705745"/>
                </a:cubicBezTo>
                <a:cubicBezTo>
                  <a:pt x="-49617" y="1556537"/>
                  <a:pt x="11388" y="1433014"/>
                  <a:pt x="0" y="1290531"/>
                </a:cubicBezTo>
                <a:cubicBezTo>
                  <a:pt x="-11388" y="1148048"/>
                  <a:pt x="7278" y="961980"/>
                  <a:pt x="0" y="875317"/>
                </a:cubicBezTo>
                <a:cubicBezTo>
                  <a:pt x="-7278" y="788654"/>
                  <a:pt x="41653" y="400761"/>
                  <a:pt x="0" y="0"/>
                </a:cubicBezTo>
                <a:close/>
              </a:path>
              <a:path w="3097920" h="7294305" stroke="0" extrusionOk="0">
                <a:moveTo>
                  <a:pt x="0" y="0"/>
                </a:moveTo>
                <a:cubicBezTo>
                  <a:pt x="171036" y="-42495"/>
                  <a:pt x="353606" y="21780"/>
                  <a:pt x="485341" y="0"/>
                </a:cubicBezTo>
                <a:cubicBezTo>
                  <a:pt x="617076" y="-21780"/>
                  <a:pt x="767455" y="21807"/>
                  <a:pt x="908723" y="0"/>
                </a:cubicBezTo>
                <a:cubicBezTo>
                  <a:pt x="1049991" y="-21807"/>
                  <a:pt x="1257754" y="23199"/>
                  <a:pt x="1487002" y="0"/>
                </a:cubicBezTo>
                <a:cubicBezTo>
                  <a:pt x="1716250" y="-23199"/>
                  <a:pt x="1767093" y="31747"/>
                  <a:pt x="1972342" y="0"/>
                </a:cubicBezTo>
                <a:cubicBezTo>
                  <a:pt x="2177591" y="-31747"/>
                  <a:pt x="2330986" y="22169"/>
                  <a:pt x="2457683" y="0"/>
                </a:cubicBezTo>
                <a:cubicBezTo>
                  <a:pt x="2584380" y="-22169"/>
                  <a:pt x="2871102" y="7485"/>
                  <a:pt x="3097920" y="0"/>
                </a:cubicBezTo>
                <a:cubicBezTo>
                  <a:pt x="3113377" y="122582"/>
                  <a:pt x="3056158" y="215698"/>
                  <a:pt x="3097920" y="415214"/>
                </a:cubicBezTo>
                <a:cubicBezTo>
                  <a:pt x="3139682" y="614730"/>
                  <a:pt x="3087336" y="792809"/>
                  <a:pt x="3097920" y="976315"/>
                </a:cubicBezTo>
                <a:cubicBezTo>
                  <a:pt x="3108504" y="1159821"/>
                  <a:pt x="3059929" y="1244195"/>
                  <a:pt x="3097920" y="1391529"/>
                </a:cubicBezTo>
                <a:cubicBezTo>
                  <a:pt x="3135911" y="1538863"/>
                  <a:pt x="3094444" y="1666502"/>
                  <a:pt x="3097920" y="1806743"/>
                </a:cubicBezTo>
                <a:cubicBezTo>
                  <a:pt x="3101396" y="1946984"/>
                  <a:pt x="3044269" y="2109209"/>
                  <a:pt x="3097920" y="2367844"/>
                </a:cubicBezTo>
                <a:cubicBezTo>
                  <a:pt x="3151571" y="2626479"/>
                  <a:pt x="3046271" y="2795708"/>
                  <a:pt x="3097920" y="3001887"/>
                </a:cubicBezTo>
                <a:cubicBezTo>
                  <a:pt x="3149569" y="3208066"/>
                  <a:pt x="3083125" y="3262835"/>
                  <a:pt x="3097920" y="3344158"/>
                </a:cubicBezTo>
                <a:cubicBezTo>
                  <a:pt x="3112715" y="3425481"/>
                  <a:pt x="3040078" y="3690523"/>
                  <a:pt x="3097920" y="3905259"/>
                </a:cubicBezTo>
                <a:cubicBezTo>
                  <a:pt x="3155762" y="4119995"/>
                  <a:pt x="3054821" y="4237966"/>
                  <a:pt x="3097920" y="4466359"/>
                </a:cubicBezTo>
                <a:cubicBezTo>
                  <a:pt x="3141019" y="4694752"/>
                  <a:pt x="3065889" y="4784355"/>
                  <a:pt x="3097920" y="5027459"/>
                </a:cubicBezTo>
                <a:cubicBezTo>
                  <a:pt x="3129951" y="5270563"/>
                  <a:pt x="3094640" y="5383111"/>
                  <a:pt x="3097920" y="5661503"/>
                </a:cubicBezTo>
                <a:cubicBezTo>
                  <a:pt x="3101200" y="5939895"/>
                  <a:pt x="3071733" y="6032782"/>
                  <a:pt x="3097920" y="6295546"/>
                </a:cubicBezTo>
                <a:cubicBezTo>
                  <a:pt x="3124107" y="6558310"/>
                  <a:pt x="3057428" y="6963141"/>
                  <a:pt x="3097920" y="7294305"/>
                </a:cubicBezTo>
                <a:cubicBezTo>
                  <a:pt x="2949231" y="7335747"/>
                  <a:pt x="2814278" y="7252134"/>
                  <a:pt x="2674538" y="7294305"/>
                </a:cubicBezTo>
                <a:cubicBezTo>
                  <a:pt x="2534798" y="7336476"/>
                  <a:pt x="2256055" y="7236297"/>
                  <a:pt x="2096259" y="7294305"/>
                </a:cubicBezTo>
                <a:cubicBezTo>
                  <a:pt x="1936463" y="7352313"/>
                  <a:pt x="1702667" y="7279692"/>
                  <a:pt x="1579939" y="7294305"/>
                </a:cubicBezTo>
                <a:cubicBezTo>
                  <a:pt x="1457211" y="7308918"/>
                  <a:pt x="1265000" y="7272241"/>
                  <a:pt x="1125578" y="7294305"/>
                </a:cubicBezTo>
                <a:cubicBezTo>
                  <a:pt x="986156" y="7316369"/>
                  <a:pt x="802384" y="7252980"/>
                  <a:pt x="609258" y="7294305"/>
                </a:cubicBezTo>
                <a:cubicBezTo>
                  <a:pt x="416132" y="7335630"/>
                  <a:pt x="251841" y="7283272"/>
                  <a:pt x="0" y="7294305"/>
                </a:cubicBezTo>
                <a:cubicBezTo>
                  <a:pt x="-39498" y="7191648"/>
                  <a:pt x="8959" y="7081857"/>
                  <a:pt x="0" y="6952034"/>
                </a:cubicBezTo>
                <a:cubicBezTo>
                  <a:pt x="-8959" y="6822211"/>
                  <a:pt x="20789" y="6544038"/>
                  <a:pt x="0" y="6317990"/>
                </a:cubicBezTo>
                <a:cubicBezTo>
                  <a:pt x="-20789" y="6091942"/>
                  <a:pt x="10289" y="6107471"/>
                  <a:pt x="0" y="5902776"/>
                </a:cubicBezTo>
                <a:cubicBezTo>
                  <a:pt x="-10289" y="5698081"/>
                  <a:pt x="76469" y="5539651"/>
                  <a:pt x="0" y="5195790"/>
                </a:cubicBezTo>
                <a:cubicBezTo>
                  <a:pt x="-76469" y="4851929"/>
                  <a:pt x="29490" y="4934690"/>
                  <a:pt x="0" y="4707632"/>
                </a:cubicBezTo>
                <a:cubicBezTo>
                  <a:pt x="-29490" y="4480574"/>
                  <a:pt x="17710" y="4443481"/>
                  <a:pt x="0" y="4365361"/>
                </a:cubicBezTo>
                <a:cubicBezTo>
                  <a:pt x="-17710" y="4287241"/>
                  <a:pt x="13036" y="4012137"/>
                  <a:pt x="0" y="3731318"/>
                </a:cubicBezTo>
                <a:cubicBezTo>
                  <a:pt x="-13036" y="3450499"/>
                  <a:pt x="25086" y="3409203"/>
                  <a:pt x="0" y="3316103"/>
                </a:cubicBezTo>
                <a:cubicBezTo>
                  <a:pt x="-25086" y="3223003"/>
                  <a:pt x="3288" y="2942942"/>
                  <a:pt x="0" y="2682060"/>
                </a:cubicBezTo>
                <a:cubicBezTo>
                  <a:pt x="-3288" y="2421178"/>
                  <a:pt x="47288" y="2130306"/>
                  <a:pt x="0" y="1975073"/>
                </a:cubicBezTo>
                <a:cubicBezTo>
                  <a:pt x="-47288" y="1819840"/>
                  <a:pt x="58431" y="1703031"/>
                  <a:pt x="0" y="1486916"/>
                </a:cubicBezTo>
                <a:cubicBezTo>
                  <a:pt x="-58431" y="1270801"/>
                  <a:pt x="38737" y="979848"/>
                  <a:pt x="0" y="779930"/>
                </a:cubicBezTo>
                <a:cubicBezTo>
                  <a:pt x="-38737" y="580012"/>
                  <a:pt x="5511" y="360815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APLOCDTeacher" panose="02000603000000000000" pitchFamily="2" charset="0"/>
                <a:ea typeface="APLOCDTeacher" panose="02000603000000000000" pitchFamily="2" charset="0"/>
              </a:rPr>
              <a:t>Attendance</a:t>
            </a:r>
          </a:p>
          <a:p>
            <a:r>
              <a:rPr lang="en-US" b="1" dirty="0">
                <a:latin typeface="APLRainbowRug" panose="02000603000000000000" pitchFamily="2" charset="0"/>
                <a:ea typeface="APLRainbowRug" panose="02000603000000000000" pitchFamily="2" charset="0"/>
              </a:rPr>
              <a:t>-</a:t>
            </a:r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Every student MUST join live on Blackboard Collaborate at the </a:t>
            </a:r>
            <a:r>
              <a:rPr lang="en-US" sz="1600" b="1" i="1" dirty="0">
                <a:latin typeface="APLRainbowRug" panose="02000603000000000000" pitchFamily="2" charset="0"/>
                <a:ea typeface="APLRainbowRug" panose="02000603000000000000" pitchFamily="2" charset="0"/>
              </a:rPr>
              <a:t>beginning  </a:t>
            </a:r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of each class period.</a:t>
            </a:r>
          </a:p>
          <a:p>
            <a:endParaRPr lang="en-US" sz="1600" b="1" dirty="0">
              <a:latin typeface="APLRainbowRug" panose="02000603000000000000" pitchFamily="2" charset="0"/>
              <a:ea typeface="APLRainbowRug" panose="02000603000000000000" pitchFamily="2" charset="0"/>
            </a:endParaRPr>
          </a:p>
          <a:p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-Students that are not signed on within the first 5-10 minutes will be marked tardy/absent</a:t>
            </a:r>
            <a:b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</a:br>
            <a:endParaRPr lang="en-US" sz="1600" dirty="0">
              <a:latin typeface="APLRainbowRug" panose="02000603000000000000" pitchFamily="2" charset="0"/>
              <a:ea typeface="APLRainbowRug" panose="02000603000000000000" pitchFamily="2" charset="0"/>
            </a:endParaRPr>
          </a:p>
          <a:p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-Further instructions will be given after live attendance is taken</a:t>
            </a:r>
          </a:p>
          <a:p>
            <a:endParaRPr lang="en-US" sz="1600" b="1" dirty="0">
              <a:latin typeface="APLRainbowRug" panose="02000603000000000000" pitchFamily="2" charset="0"/>
              <a:ea typeface="APLRainbowRug" panose="02000603000000000000" pitchFamily="2" charset="0"/>
            </a:endParaRPr>
          </a:p>
          <a:p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-Please note that the entirety of every class period will not be spent live</a:t>
            </a:r>
          </a:p>
          <a:p>
            <a:endParaRPr lang="en-US" dirty="0">
              <a:latin typeface="APLOCDTeacher" panose="02000603000000000000" pitchFamily="2" charset="0"/>
              <a:ea typeface="APLOCDTeacher" panose="02000603000000000000" pitchFamily="2" charset="0"/>
            </a:endParaRPr>
          </a:p>
          <a:p>
            <a:pPr algn="ctr"/>
            <a:r>
              <a:rPr lang="en-US" sz="2400" b="1" u="sng" dirty="0">
                <a:latin typeface="APLOCDTeacher" panose="02000603000000000000" pitchFamily="2" charset="0"/>
                <a:ea typeface="APLOCDTeacher" panose="02000603000000000000" pitchFamily="2" charset="0"/>
              </a:rPr>
              <a:t>Grading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This course will function on a </a:t>
            </a:r>
            <a:b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</a:br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total point system </a:t>
            </a:r>
            <a:b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</a:br>
            <a:endParaRPr lang="en-US" sz="1600" b="1" dirty="0">
              <a:latin typeface="APLRainbowRug" panose="02000603000000000000" pitchFamily="2" charset="0"/>
              <a:ea typeface="APLRainbowRug" panose="02000603000000000000" pitchFamily="2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Participation points (5/day) will be earned daily in a variety of ways:</a:t>
            </a:r>
            <a:b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</a:br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	-Activity log</a:t>
            </a:r>
            <a:b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</a:br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	-Discussion Board</a:t>
            </a:r>
            <a:b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</a:br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	-Participation in live sessions</a:t>
            </a:r>
            <a:b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</a:br>
            <a:endParaRPr lang="en-US" sz="1600" b="1" dirty="0">
              <a:latin typeface="APLRainbowRug" panose="02000603000000000000" pitchFamily="2" charset="0"/>
              <a:ea typeface="APLRainbowRug" panose="02000603000000000000" pitchFamily="2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Other weekly assignments, quizzes, &amp; projects will be assigned</a:t>
            </a:r>
            <a:b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</a:br>
            <a:r>
              <a:rPr lang="en-US" sz="1600" b="1" dirty="0">
                <a:latin typeface="APLRainbowRug" panose="02000603000000000000" pitchFamily="2" charset="0"/>
                <a:ea typeface="APLRainbowRug" panose="02000603000000000000" pitchFamily="2" charset="0"/>
              </a:rPr>
              <a:t>	-Pts. to be determined per item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83DB31-9F9E-475C-8346-BDDA2E611BF7}"/>
              </a:ext>
            </a:extLst>
          </p:cNvPr>
          <p:cNvSpPr txBox="1"/>
          <p:nvPr/>
        </p:nvSpPr>
        <p:spPr>
          <a:xfrm>
            <a:off x="1647609" y="6509087"/>
            <a:ext cx="16291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PLILikeBigBins" panose="02000603000000000000" pitchFamily="2" charset="0"/>
                <a:ea typeface="APLILikeBigBins" panose="02000603000000000000" pitchFamily="2" charset="0"/>
              </a:rPr>
              <a:t>this syllabus is subject to change at any point during the semester</a:t>
            </a:r>
            <a:endParaRPr lang="en-US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061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EFF68FD-A334-441B-9A2B-C031F97B8A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" y="-10553"/>
            <a:ext cx="3291836" cy="880114"/>
          </a:xfrm>
          <a:prstGeom prst="rect">
            <a:avLst/>
          </a:prstGeom>
          <a:effectLst/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038AE75-F69B-4421-98F1-BA91B73A7CF9}"/>
              </a:ext>
            </a:extLst>
          </p:cNvPr>
          <p:cNvCxnSpPr/>
          <p:nvPr/>
        </p:nvCxnSpPr>
        <p:spPr>
          <a:xfrm>
            <a:off x="3291840" y="0"/>
            <a:ext cx="0" cy="7772400"/>
          </a:xfrm>
          <a:prstGeom prst="line">
            <a:avLst/>
          </a:prstGeom>
          <a:ln>
            <a:solidFill>
              <a:srgbClr val="C8C8C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98D2E2-1569-42C5-9545-DB167D8CD736}"/>
              </a:ext>
            </a:extLst>
          </p:cNvPr>
          <p:cNvCxnSpPr/>
          <p:nvPr/>
        </p:nvCxnSpPr>
        <p:spPr>
          <a:xfrm>
            <a:off x="6675120" y="0"/>
            <a:ext cx="0" cy="7772400"/>
          </a:xfrm>
          <a:prstGeom prst="line">
            <a:avLst/>
          </a:prstGeom>
          <a:ln>
            <a:solidFill>
              <a:srgbClr val="C8C8C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838F648-EDE0-405C-9249-1F9635F76A0B}"/>
              </a:ext>
            </a:extLst>
          </p:cNvPr>
          <p:cNvSpPr txBox="1"/>
          <p:nvPr/>
        </p:nvSpPr>
        <p:spPr>
          <a:xfrm>
            <a:off x="-81615" y="-52959"/>
            <a:ext cx="32918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PLVentiLife" panose="02000603000000000000" pitchFamily="2" charset="0"/>
                <a:ea typeface="APLVentiLife" panose="02000603000000000000" pitchFamily="2" charset="0"/>
              </a:rPr>
              <a:t>Class</a:t>
            </a:r>
          </a:p>
          <a:p>
            <a:pPr algn="ctr"/>
            <a:r>
              <a:rPr lang="en-US" sz="2800" b="1" dirty="0">
                <a:latin typeface="APLVentiLife" panose="02000603000000000000" pitchFamily="2" charset="0"/>
                <a:ea typeface="APLVentiLife" panose="02000603000000000000" pitchFamily="2" charset="0"/>
              </a:rPr>
              <a:t>Structure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04D2C07-9280-47AE-99CF-7D77689969AE}"/>
              </a:ext>
            </a:extLst>
          </p:cNvPr>
          <p:cNvSpPr/>
          <p:nvPr/>
        </p:nvSpPr>
        <p:spPr>
          <a:xfrm>
            <a:off x="134686" y="938966"/>
            <a:ext cx="3028274" cy="2947234"/>
          </a:xfrm>
          <a:custGeom>
            <a:avLst/>
            <a:gdLst>
              <a:gd name="connsiteX0" fmla="*/ 0 w 3028274"/>
              <a:gd name="connsiteY0" fmla="*/ 491215 h 2947234"/>
              <a:gd name="connsiteX1" fmla="*/ 491215 w 3028274"/>
              <a:gd name="connsiteY1" fmla="*/ 0 h 2947234"/>
              <a:gd name="connsiteX2" fmla="*/ 982218 w 3028274"/>
              <a:gd name="connsiteY2" fmla="*/ 0 h 2947234"/>
              <a:gd name="connsiteX3" fmla="*/ 1493679 w 3028274"/>
              <a:gd name="connsiteY3" fmla="*/ 0 h 2947234"/>
              <a:gd name="connsiteX4" fmla="*/ 2046056 w 3028274"/>
              <a:gd name="connsiteY4" fmla="*/ 0 h 2947234"/>
              <a:gd name="connsiteX5" fmla="*/ 2537059 w 3028274"/>
              <a:gd name="connsiteY5" fmla="*/ 0 h 2947234"/>
              <a:gd name="connsiteX6" fmla="*/ 3028274 w 3028274"/>
              <a:gd name="connsiteY6" fmla="*/ 491215 h 2947234"/>
              <a:gd name="connsiteX7" fmla="*/ 3028274 w 3028274"/>
              <a:gd name="connsiteY7" fmla="*/ 982416 h 2947234"/>
              <a:gd name="connsiteX8" fmla="*/ 3028274 w 3028274"/>
              <a:gd name="connsiteY8" fmla="*/ 1493265 h 2947234"/>
              <a:gd name="connsiteX9" fmla="*/ 3028274 w 3028274"/>
              <a:gd name="connsiteY9" fmla="*/ 1984466 h 2947234"/>
              <a:gd name="connsiteX10" fmla="*/ 3028274 w 3028274"/>
              <a:gd name="connsiteY10" fmla="*/ 2456019 h 2947234"/>
              <a:gd name="connsiteX11" fmla="*/ 2537059 w 3028274"/>
              <a:gd name="connsiteY11" fmla="*/ 2947234 h 2947234"/>
              <a:gd name="connsiteX12" fmla="*/ 2005140 w 3028274"/>
              <a:gd name="connsiteY12" fmla="*/ 2947234 h 2947234"/>
              <a:gd name="connsiteX13" fmla="*/ 1473220 w 3028274"/>
              <a:gd name="connsiteY13" fmla="*/ 2947234 h 2947234"/>
              <a:gd name="connsiteX14" fmla="*/ 1002676 w 3028274"/>
              <a:gd name="connsiteY14" fmla="*/ 2947234 h 2947234"/>
              <a:gd name="connsiteX15" fmla="*/ 491215 w 3028274"/>
              <a:gd name="connsiteY15" fmla="*/ 2947234 h 2947234"/>
              <a:gd name="connsiteX16" fmla="*/ 0 w 3028274"/>
              <a:gd name="connsiteY16" fmla="*/ 2456019 h 2947234"/>
              <a:gd name="connsiteX17" fmla="*/ 0 w 3028274"/>
              <a:gd name="connsiteY17" fmla="*/ 2023762 h 2947234"/>
              <a:gd name="connsiteX18" fmla="*/ 0 w 3028274"/>
              <a:gd name="connsiteY18" fmla="*/ 1571857 h 2947234"/>
              <a:gd name="connsiteX19" fmla="*/ 0 w 3028274"/>
              <a:gd name="connsiteY19" fmla="*/ 1061008 h 2947234"/>
              <a:gd name="connsiteX20" fmla="*/ 0 w 3028274"/>
              <a:gd name="connsiteY20" fmla="*/ 491215 h 294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28274" h="2947234" fill="none" extrusionOk="0">
                <a:moveTo>
                  <a:pt x="0" y="491215"/>
                </a:moveTo>
                <a:cubicBezTo>
                  <a:pt x="4950" y="217056"/>
                  <a:pt x="174102" y="50412"/>
                  <a:pt x="491215" y="0"/>
                </a:cubicBezTo>
                <a:cubicBezTo>
                  <a:pt x="693901" y="-32164"/>
                  <a:pt x="858970" y="18406"/>
                  <a:pt x="982218" y="0"/>
                </a:cubicBezTo>
                <a:cubicBezTo>
                  <a:pt x="1105466" y="-18406"/>
                  <a:pt x="1382040" y="18769"/>
                  <a:pt x="1493679" y="0"/>
                </a:cubicBezTo>
                <a:cubicBezTo>
                  <a:pt x="1605318" y="-18769"/>
                  <a:pt x="1777408" y="19505"/>
                  <a:pt x="2046056" y="0"/>
                </a:cubicBezTo>
                <a:cubicBezTo>
                  <a:pt x="2314704" y="-19505"/>
                  <a:pt x="2349577" y="36165"/>
                  <a:pt x="2537059" y="0"/>
                </a:cubicBezTo>
                <a:cubicBezTo>
                  <a:pt x="2800372" y="25978"/>
                  <a:pt x="3022512" y="245918"/>
                  <a:pt x="3028274" y="491215"/>
                </a:cubicBezTo>
                <a:cubicBezTo>
                  <a:pt x="3042357" y="699072"/>
                  <a:pt x="3013611" y="753371"/>
                  <a:pt x="3028274" y="982416"/>
                </a:cubicBezTo>
                <a:cubicBezTo>
                  <a:pt x="3042937" y="1211461"/>
                  <a:pt x="2982503" y="1310164"/>
                  <a:pt x="3028274" y="1493265"/>
                </a:cubicBezTo>
                <a:cubicBezTo>
                  <a:pt x="3074045" y="1676366"/>
                  <a:pt x="2997940" y="1781761"/>
                  <a:pt x="3028274" y="1984466"/>
                </a:cubicBezTo>
                <a:cubicBezTo>
                  <a:pt x="3058608" y="2187171"/>
                  <a:pt x="2981451" y="2255782"/>
                  <a:pt x="3028274" y="2456019"/>
                </a:cubicBezTo>
                <a:cubicBezTo>
                  <a:pt x="3026669" y="2749823"/>
                  <a:pt x="2780687" y="2977007"/>
                  <a:pt x="2537059" y="2947234"/>
                </a:cubicBezTo>
                <a:cubicBezTo>
                  <a:pt x="2347795" y="2954050"/>
                  <a:pt x="2115232" y="2907232"/>
                  <a:pt x="2005140" y="2947234"/>
                </a:cubicBezTo>
                <a:cubicBezTo>
                  <a:pt x="1895048" y="2987236"/>
                  <a:pt x="1706398" y="2912234"/>
                  <a:pt x="1473220" y="2947234"/>
                </a:cubicBezTo>
                <a:cubicBezTo>
                  <a:pt x="1240042" y="2982234"/>
                  <a:pt x="1203131" y="2900470"/>
                  <a:pt x="1002676" y="2947234"/>
                </a:cubicBezTo>
                <a:cubicBezTo>
                  <a:pt x="802221" y="2993998"/>
                  <a:pt x="741188" y="2914438"/>
                  <a:pt x="491215" y="2947234"/>
                </a:cubicBezTo>
                <a:cubicBezTo>
                  <a:pt x="230155" y="2950692"/>
                  <a:pt x="-76692" y="2702614"/>
                  <a:pt x="0" y="2456019"/>
                </a:cubicBezTo>
                <a:cubicBezTo>
                  <a:pt x="-15250" y="2356546"/>
                  <a:pt x="16479" y="2176855"/>
                  <a:pt x="0" y="2023762"/>
                </a:cubicBezTo>
                <a:cubicBezTo>
                  <a:pt x="-16479" y="1870669"/>
                  <a:pt x="43962" y="1688137"/>
                  <a:pt x="0" y="1571857"/>
                </a:cubicBezTo>
                <a:cubicBezTo>
                  <a:pt x="-43962" y="1455577"/>
                  <a:pt x="24208" y="1233301"/>
                  <a:pt x="0" y="1061008"/>
                </a:cubicBezTo>
                <a:cubicBezTo>
                  <a:pt x="-24208" y="888715"/>
                  <a:pt x="29318" y="631189"/>
                  <a:pt x="0" y="491215"/>
                </a:cubicBezTo>
                <a:close/>
              </a:path>
              <a:path w="3028274" h="2947234" stroke="0" extrusionOk="0">
                <a:moveTo>
                  <a:pt x="0" y="491215"/>
                </a:moveTo>
                <a:cubicBezTo>
                  <a:pt x="-8620" y="234664"/>
                  <a:pt x="247449" y="-18615"/>
                  <a:pt x="491215" y="0"/>
                </a:cubicBezTo>
                <a:cubicBezTo>
                  <a:pt x="631287" y="-29722"/>
                  <a:pt x="800548" y="35461"/>
                  <a:pt x="1023134" y="0"/>
                </a:cubicBezTo>
                <a:cubicBezTo>
                  <a:pt x="1245720" y="-35461"/>
                  <a:pt x="1419342" y="51180"/>
                  <a:pt x="1534595" y="0"/>
                </a:cubicBezTo>
                <a:cubicBezTo>
                  <a:pt x="1649848" y="-51180"/>
                  <a:pt x="1941902" y="22178"/>
                  <a:pt x="2046056" y="0"/>
                </a:cubicBezTo>
                <a:cubicBezTo>
                  <a:pt x="2150210" y="-22178"/>
                  <a:pt x="2391114" y="54928"/>
                  <a:pt x="2537059" y="0"/>
                </a:cubicBezTo>
                <a:cubicBezTo>
                  <a:pt x="2820302" y="-9265"/>
                  <a:pt x="3030296" y="150970"/>
                  <a:pt x="3028274" y="491215"/>
                </a:cubicBezTo>
                <a:cubicBezTo>
                  <a:pt x="3050948" y="686182"/>
                  <a:pt x="2977663" y="815250"/>
                  <a:pt x="3028274" y="923472"/>
                </a:cubicBezTo>
                <a:cubicBezTo>
                  <a:pt x="3078885" y="1031694"/>
                  <a:pt x="3018270" y="1178373"/>
                  <a:pt x="3028274" y="1355729"/>
                </a:cubicBezTo>
                <a:cubicBezTo>
                  <a:pt x="3038278" y="1533085"/>
                  <a:pt x="2995581" y="1731224"/>
                  <a:pt x="3028274" y="1827282"/>
                </a:cubicBezTo>
                <a:cubicBezTo>
                  <a:pt x="3060967" y="1923340"/>
                  <a:pt x="2976487" y="2226485"/>
                  <a:pt x="3028274" y="2456019"/>
                </a:cubicBezTo>
                <a:cubicBezTo>
                  <a:pt x="2996632" y="2692341"/>
                  <a:pt x="2768003" y="2961513"/>
                  <a:pt x="2537059" y="2947234"/>
                </a:cubicBezTo>
                <a:cubicBezTo>
                  <a:pt x="2348718" y="3008277"/>
                  <a:pt x="2276807" y="2945746"/>
                  <a:pt x="2025598" y="2947234"/>
                </a:cubicBezTo>
                <a:cubicBezTo>
                  <a:pt x="1774389" y="2948722"/>
                  <a:pt x="1704326" y="2901179"/>
                  <a:pt x="1555054" y="2947234"/>
                </a:cubicBezTo>
                <a:cubicBezTo>
                  <a:pt x="1405782" y="2993289"/>
                  <a:pt x="1294836" y="2939787"/>
                  <a:pt x="1084510" y="2947234"/>
                </a:cubicBezTo>
                <a:cubicBezTo>
                  <a:pt x="874184" y="2954681"/>
                  <a:pt x="755966" y="2932579"/>
                  <a:pt x="491215" y="2947234"/>
                </a:cubicBezTo>
                <a:cubicBezTo>
                  <a:pt x="228473" y="2914819"/>
                  <a:pt x="-39085" y="2744770"/>
                  <a:pt x="0" y="2456019"/>
                </a:cubicBezTo>
                <a:cubicBezTo>
                  <a:pt x="-54031" y="2318273"/>
                  <a:pt x="20847" y="2103377"/>
                  <a:pt x="0" y="2004114"/>
                </a:cubicBezTo>
                <a:cubicBezTo>
                  <a:pt x="-20847" y="1904851"/>
                  <a:pt x="42666" y="1748180"/>
                  <a:pt x="0" y="1552209"/>
                </a:cubicBezTo>
                <a:cubicBezTo>
                  <a:pt x="-42666" y="1356238"/>
                  <a:pt x="17032" y="1247413"/>
                  <a:pt x="0" y="1100304"/>
                </a:cubicBezTo>
                <a:cubicBezTo>
                  <a:pt x="-17032" y="953195"/>
                  <a:pt x="31532" y="664352"/>
                  <a:pt x="0" y="491215"/>
                </a:cubicBezTo>
                <a:close/>
              </a:path>
            </a:pathLst>
          </a:custGeom>
          <a:solidFill>
            <a:srgbClr val="D000D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  <a:latin typeface="APLKinderPeeps" panose="02000603000000000000" pitchFamily="2" charset="0"/>
                <a:ea typeface="APLKinderPeeps" panose="02000603000000000000" pitchFamily="2" charset="0"/>
                <a:sym typeface="Wingdings" panose="05000000000000000000" pitchFamily="2" charset="2"/>
              </a:rPr>
              <a:t>Each day corresponds by color with the circles to the right.</a:t>
            </a:r>
          </a:p>
          <a:p>
            <a:pPr algn="ctr"/>
            <a:endParaRPr lang="en-US" b="1" dirty="0">
              <a:solidFill>
                <a:prstClr val="black"/>
              </a:solidFill>
              <a:latin typeface="APLKinderPeeps" panose="02000603000000000000" pitchFamily="2" charset="0"/>
              <a:ea typeface="APLKinderPeeps" panose="02000603000000000000" pitchFamily="2" charset="0"/>
              <a:sym typeface="Wingdings" panose="05000000000000000000" pitchFamily="2" charset="2"/>
            </a:endParaRPr>
          </a:p>
          <a:p>
            <a:pPr algn="ctr"/>
            <a:r>
              <a:rPr lang="en-US" b="1" dirty="0">
                <a:solidFill>
                  <a:prstClr val="black"/>
                </a:solidFill>
                <a:latin typeface="APLKinderPeeps" panose="02000603000000000000" pitchFamily="2" charset="0"/>
                <a:ea typeface="APLKinderPeeps" panose="02000603000000000000" pitchFamily="2" charset="0"/>
                <a:sym typeface="Wingdings" panose="05000000000000000000" pitchFamily="2" charset="2"/>
              </a:rPr>
              <a:t>This will be the basic layout of what to expect each day.</a:t>
            </a:r>
          </a:p>
          <a:p>
            <a:pPr algn="ctr"/>
            <a:endParaRPr lang="en-US" b="1" dirty="0">
              <a:solidFill>
                <a:prstClr val="black"/>
              </a:solidFill>
              <a:latin typeface="APLKinderPeeps" panose="02000603000000000000" pitchFamily="2" charset="0"/>
              <a:ea typeface="APLKinderPeeps" panose="02000603000000000000" pitchFamily="2" charset="0"/>
              <a:sym typeface="Wingdings" panose="05000000000000000000" pitchFamily="2" charset="2"/>
            </a:endParaRPr>
          </a:p>
          <a:p>
            <a:pPr algn="ctr"/>
            <a:r>
              <a:rPr lang="en-US" b="1" i="1" dirty="0">
                <a:solidFill>
                  <a:prstClr val="black"/>
                </a:solidFill>
                <a:latin typeface="APLKinderPeeps" panose="02000603000000000000" pitchFamily="2" charset="0"/>
                <a:ea typeface="APLKinderPeeps" panose="02000603000000000000" pitchFamily="2" charset="0"/>
                <a:sym typeface="Wingdings" panose="05000000000000000000" pitchFamily="2" charset="2"/>
              </a:rPr>
              <a:t>Please note that some weeks will differ &amp; this is subject to change.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49A3832-350E-4AC7-9EFF-1D94CCD8CFDC}"/>
              </a:ext>
            </a:extLst>
          </p:cNvPr>
          <p:cNvSpPr/>
          <p:nvPr/>
        </p:nvSpPr>
        <p:spPr>
          <a:xfrm>
            <a:off x="122774" y="3996030"/>
            <a:ext cx="3028274" cy="608059"/>
          </a:xfrm>
          <a:custGeom>
            <a:avLst/>
            <a:gdLst>
              <a:gd name="connsiteX0" fmla="*/ 0 w 3028274"/>
              <a:gd name="connsiteY0" fmla="*/ 101345 h 608059"/>
              <a:gd name="connsiteX1" fmla="*/ 101345 w 3028274"/>
              <a:gd name="connsiteY1" fmla="*/ 0 h 608059"/>
              <a:gd name="connsiteX2" fmla="*/ 694718 w 3028274"/>
              <a:gd name="connsiteY2" fmla="*/ 0 h 608059"/>
              <a:gd name="connsiteX3" fmla="*/ 1259834 w 3028274"/>
              <a:gd name="connsiteY3" fmla="*/ 0 h 608059"/>
              <a:gd name="connsiteX4" fmla="*/ 1740184 w 3028274"/>
              <a:gd name="connsiteY4" fmla="*/ 0 h 608059"/>
              <a:gd name="connsiteX5" fmla="*/ 2305301 w 3028274"/>
              <a:gd name="connsiteY5" fmla="*/ 0 h 608059"/>
              <a:gd name="connsiteX6" fmla="*/ 2926929 w 3028274"/>
              <a:gd name="connsiteY6" fmla="*/ 0 h 608059"/>
              <a:gd name="connsiteX7" fmla="*/ 3028274 w 3028274"/>
              <a:gd name="connsiteY7" fmla="*/ 101345 h 608059"/>
              <a:gd name="connsiteX8" fmla="*/ 3028274 w 3028274"/>
              <a:gd name="connsiteY8" fmla="*/ 506714 h 608059"/>
              <a:gd name="connsiteX9" fmla="*/ 2926929 w 3028274"/>
              <a:gd name="connsiteY9" fmla="*/ 608059 h 608059"/>
              <a:gd name="connsiteX10" fmla="*/ 2361812 w 3028274"/>
              <a:gd name="connsiteY10" fmla="*/ 608059 h 608059"/>
              <a:gd name="connsiteX11" fmla="*/ 1768440 w 3028274"/>
              <a:gd name="connsiteY11" fmla="*/ 608059 h 608059"/>
              <a:gd name="connsiteX12" fmla="*/ 1203323 w 3028274"/>
              <a:gd name="connsiteY12" fmla="*/ 608059 h 608059"/>
              <a:gd name="connsiteX13" fmla="*/ 101345 w 3028274"/>
              <a:gd name="connsiteY13" fmla="*/ 608059 h 608059"/>
              <a:gd name="connsiteX14" fmla="*/ 0 w 3028274"/>
              <a:gd name="connsiteY14" fmla="*/ 506714 h 608059"/>
              <a:gd name="connsiteX15" fmla="*/ 0 w 3028274"/>
              <a:gd name="connsiteY15" fmla="*/ 101345 h 60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28274" h="608059" fill="none" extrusionOk="0">
                <a:moveTo>
                  <a:pt x="0" y="101345"/>
                </a:moveTo>
                <a:cubicBezTo>
                  <a:pt x="2553" y="46756"/>
                  <a:pt x="42511" y="1151"/>
                  <a:pt x="101345" y="0"/>
                </a:cubicBezTo>
                <a:cubicBezTo>
                  <a:pt x="394921" y="-60246"/>
                  <a:pt x="407013" y="60071"/>
                  <a:pt x="694718" y="0"/>
                </a:cubicBezTo>
                <a:cubicBezTo>
                  <a:pt x="982423" y="-60071"/>
                  <a:pt x="1004849" y="3635"/>
                  <a:pt x="1259834" y="0"/>
                </a:cubicBezTo>
                <a:cubicBezTo>
                  <a:pt x="1514819" y="-3635"/>
                  <a:pt x="1592995" y="22218"/>
                  <a:pt x="1740184" y="0"/>
                </a:cubicBezTo>
                <a:cubicBezTo>
                  <a:pt x="1887373" y="-22218"/>
                  <a:pt x="2084396" y="22336"/>
                  <a:pt x="2305301" y="0"/>
                </a:cubicBezTo>
                <a:cubicBezTo>
                  <a:pt x="2526206" y="-22336"/>
                  <a:pt x="2784679" y="62806"/>
                  <a:pt x="2926929" y="0"/>
                </a:cubicBezTo>
                <a:cubicBezTo>
                  <a:pt x="2988965" y="7870"/>
                  <a:pt x="3041185" y="42645"/>
                  <a:pt x="3028274" y="101345"/>
                </a:cubicBezTo>
                <a:cubicBezTo>
                  <a:pt x="3059543" y="222484"/>
                  <a:pt x="2983585" y="359667"/>
                  <a:pt x="3028274" y="506714"/>
                </a:cubicBezTo>
                <a:cubicBezTo>
                  <a:pt x="3026526" y="568375"/>
                  <a:pt x="2981657" y="613665"/>
                  <a:pt x="2926929" y="608059"/>
                </a:cubicBezTo>
                <a:cubicBezTo>
                  <a:pt x="2667741" y="665194"/>
                  <a:pt x="2507330" y="565881"/>
                  <a:pt x="2361812" y="608059"/>
                </a:cubicBezTo>
                <a:cubicBezTo>
                  <a:pt x="2216294" y="650237"/>
                  <a:pt x="2064937" y="577430"/>
                  <a:pt x="1768440" y="608059"/>
                </a:cubicBezTo>
                <a:cubicBezTo>
                  <a:pt x="1471943" y="638688"/>
                  <a:pt x="1466056" y="569642"/>
                  <a:pt x="1203323" y="608059"/>
                </a:cubicBezTo>
                <a:cubicBezTo>
                  <a:pt x="940590" y="646476"/>
                  <a:pt x="522118" y="604222"/>
                  <a:pt x="101345" y="608059"/>
                </a:cubicBezTo>
                <a:cubicBezTo>
                  <a:pt x="44452" y="620988"/>
                  <a:pt x="-9597" y="573013"/>
                  <a:pt x="0" y="506714"/>
                </a:cubicBezTo>
                <a:cubicBezTo>
                  <a:pt x="-30080" y="314611"/>
                  <a:pt x="4516" y="295496"/>
                  <a:pt x="0" y="101345"/>
                </a:cubicBezTo>
                <a:close/>
              </a:path>
              <a:path w="3028274" h="608059" stroke="0" extrusionOk="0">
                <a:moveTo>
                  <a:pt x="0" y="101345"/>
                </a:moveTo>
                <a:cubicBezTo>
                  <a:pt x="-7081" y="57482"/>
                  <a:pt x="46539" y="-788"/>
                  <a:pt x="101345" y="0"/>
                </a:cubicBezTo>
                <a:cubicBezTo>
                  <a:pt x="388547" y="-4081"/>
                  <a:pt x="536730" y="59409"/>
                  <a:pt x="694718" y="0"/>
                </a:cubicBezTo>
                <a:cubicBezTo>
                  <a:pt x="852706" y="-59409"/>
                  <a:pt x="1044264" y="1797"/>
                  <a:pt x="1259834" y="0"/>
                </a:cubicBezTo>
                <a:cubicBezTo>
                  <a:pt x="1475404" y="-1797"/>
                  <a:pt x="1556535" y="20838"/>
                  <a:pt x="1824951" y="0"/>
                </a:cubicBezTo>
                <a:cubicBezTo>
                  <a:pt x="2093367" y="-20838"/>
                  <a:pt x="2147064" y="63264"/>
                  <a:pt x="2390068" y="0"/>
                </a:cubicBezTo>
                <a:cubicBezTo>
                  <a:pt x="2633072" y="-63264"/>
                  <a:pt x="2685496" y="11077"/>
                  <a:pt x="2926929" y="0"/>
                </a:cubicBezTo>
                <a:cubicBezTo>
                  <a:pt x="2988480" y="-1268"/>
                  <a:pt x="3026581" y="41770"/>
                  <a:pt x="3028274" y="101345"/>
                </a:cubicBezTo>
                <a:cubicBezTo>
                  <a:pt x="3045691" y="185907"/>
                  <a:pt x="3019939" y="325020"/>
                  <a:pt x="3028274" y="506714"/>
                </a:cubicBezTo>
                <a:cubicBezTo>
                  <a:pt x="3012220" y="567336"/>
                  <a:pt x="2984092" y="598230"/>
                  <a:pt x="2926929" y="608059"/>
                </a:cubicBezTo>
                <a:cubicBezTo>
                  <a:pt x="2807986" y="623893"/>
                  <a:pt x="2570210" y="575066"/>
                  <a:pt x="2390068" y="608059"/>
                </a:cubicBezTo>
                <a:cubicBezTo>
                  <a:pt x="2209926" y="641052"/>
                  <a:pt x="2089277" y="584254"/>
                  <a:pt x="1796695" y="608059"/>
                </a:cubicBezTo>
                <a:cubicBezTo>
                  <a:pt x="1504113" y="631864"/>
                  <a:pt x="1424250" y="603416"/>
                  <a:pt x="1175067" y="608059"/>
                </a:cubicBezTo>
                <a:cubicBezTo>
                  <a:pt x="925884" y="612702"/>
                  <a:pt x="821821" y="573505"/>
                  <a:pt x="666462" y="608059"/>
                </a:cubicBezTo>
                <a:cubicBezTo>
                  <a:pt x="511104" y="642613"/>
                  <a:pt x="376475" y="563361"/>
                  <a:pt x="101345" y="608059"/>
                </a:cubicBezTo>
                <a:cubicBezTo>
                  <a:pt x="54304" y="604323"/>
                  <a:pt x="-14149" y="559961"/>
                  <a:pt x="0" y="506714"/>
                </a:cubicBezTo>
                <a:cubicBezTo>
                  <a:pt x="-38735" y="387659"/>
                  <a:pt x="46745" y="259596"/>
                  <a:pt x="0" y="101345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Monday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509125F-0F55-4D04-9C60-AB3598CC17D1}"/>
              </a:ext>
            </a:extLst>
          </p:cNvPr>
          <p:cNvSpPr/>
          <p:nvPr/>
        </p:nvSpPr>
        <p:spPr>
          <a:xfrm>
            <a:off x="110586" y="4727362"/>
            <a:ext cx="3028274" cy="608059"/>
          </a:xfrm>
          <a:custGeom>
            <a:avLst/>
            <a:gdLst>
              <a:gd name="connsiteX0" fmla="*/ 0 w 3028274"/>
              <a:gd name="connsiteY0" fmla="*/ 101345 h 608059"/>
              <a:gd name="connsiteX1" fmla="*/ 101345 w 3028274"/>
              <a:gd name="connsiteY1" fmla="*/ 0 h 608059"/>
              <a:gd name="connsiteX2" fmla="*/ 694718 w 3028274"/>
              <a:gd name="connsiteY2" fmla="*/ 0 h 608059"/>
              <a:gd name="connsiteX3" fmla="*/ 1259834 w 3028274"/>
              <a:gd name="connsiteY3" fmla="*/ 0 h 608059"/>
              <a:gd name="connsiteX4" fmla="*/ 1740184 w 3028274"/>
              <a:gd name="connsiteY4" fmla="*/ 0 h 608059"/>
              <a:gd name="connsiteX5" fmla="*/ 2305301 w 3028274"/>
              <a:gd name="connsiteY5" fmla="*/ 0 h 608059"/>
              <a:gd name="connsiteX6" fmla="*/ 2926929 w 3028274"/>
              <a:gd name="connsiteY6" fmla="*/ 0 h 608059"/>
              <a:gd name="connsiteX7" fmla="*/ 3028274 w 3028274"/>
              <a:gd name="connsiteY7" fmla="*/ 101345 h 608059"/>
              <a:gd name="connsiteX8" fmla="*/ 3028274 w 3028274"/>
              <a:gd name="connsiteY8" fmla="*/ 506714 h 608059"/>
              <a:gd name="connsiteX9" fmla="*/ 2926929 w 3028274"/>
              <a:gd name="connsiteY9" fmla="*/ 608059 h 608059"/>
              <a:gd name="connsiteX10" fmla="*/ 2361812 w 3028274"/>
              <a:gd name="connsiteY10" fmla="*/ 608059 h 608059"/>
              <a:gd name="connsiteX11" fmla="*/ 1768440 w 3028274"/>
              <a:gd name="connsiteY11" fmla="*/ 608059 h 608059"/>
              <a:gd name="connsiteX12" fmla="*/ 1203323 w 3028274"/>
              <a:gd name="connsiteY12" fmla="*/ 608059 h 608059"/>
              <a:gd name="connsiteX13" fmla="*/ 101345 w 3028274"/>
              <a:gd name="connsiteY13" fmla="*/ 608059 h 608059"/>
              <a:gd name="connsiteX14" fmla="*/ 0 w 3028274"/>
              <a:gd name="connsiteY14" fmla="*/ 506714 h 608059"/>
              <a:gd name="connsiteX15" fmla="*/ 0 w 3028274"/>
              <a:gd name="connsiteY15" fmla="*/ 101345 h 60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28274" h="608059" fill="none" extrusionOk="0">
                <a:moveTo>
                  <a:pt x="0" y="101345"/>
                </a:moveTo>
                <a:cubicBezTo>
                  <a:pt x="2553" y="46756"/>
                  <a:pt x="42511" y="1151"/>
                  <a:pt x="101345" y="0"/>
                </a:cubicBezTo>
                <a:cubicBezTo>
                  <a:pt x="394921" y="-60246"/>
                  <a:pt x="407013" y="60071"/>
                  <a:pt x="694718" y="0"/>
                </a:cubicBezTo>
                <a:cubicBezTo>
                  <a:pt x="982423" y="-60071"/>
                  <a:pt x="1004849" y="3635"/>
                  <a:pt x="1259834" y="0"/>
                </a:cubicBezTo>
                <a:cubicBezTo>
                  <a:pt x="1514819" y="-3635"/>
                  <a:pt x="1592995" y="22218"/>
                  <a:pt x="1740184" y="0"/>
                </a:cubicBezTo>
                <a:cubicBezTo>
                  <a:pt x="1887373" y="-22218"/>
                  <a:pt x="2084396" y="22336"/>
                  <a:pt x="2305301" y="0"/>
                </a:cubicBezTo>
                <a:cubicBezTo>
                  <a:pt x="2526206" y="-22336"/>
                  <a:pt x="2784679" y="62806"/>
                  <a:pt x="2926929" y="0"/>
                </a:cubicBezTo>
                <a:cubicBezTo>
                  <a:pt x="2988965" y="7870"/>
                  <a:pt x="3041185" y="42645"/>
                  <a:pt x="3028274" y="101345"/>
                </a:cubicBezTo>
                <a:cubicBezTo>
                  <a:pt x="3059543" y="222484"/>
                  <a:pt x="2983585" y="359667"/>
                  <a:pt x="3028274" y="506714"/>
                </a:cubicBezTo>
                <a:cubicBezTo>
                  <a:pt x="3026526" y="568375"/>
                  <a:pt x="2981657" y="613665"/>
                  <a:pt x="2926929" y="608059"/>
                </a:cubicBezTo>
                <a:cubicBezTo>
                  <a:pt x="2667741" y="665194"/>
                  <a:pt x="2507330" y="565881"/>
                  <a:pt x="2361812" y="608059"/>
                </a:cubicBezTo>
                <a:cubicBezTo>
                  <a:pt x="2216294" y="650237"/>
                  <a:pt x="2064937" y="577430"/>
                  <a:pt x="1768440" y="608059"/>
                </a:cubicBezTo>
                <a:cubicBezTo>
                  <a:pt x="1471943" y="638688"/>
                  <a:pt x="1466056" y="569642"/>
                  <a:pt x="1203323" y="608059"/>
                </a:cubicBezTo>
                <a:cubicBezTo>
                  <a:pt x="940590" y="646476"/>
                  <a:pt x="522118" y="604222"/>
                  <a:pt x="101345" y="608059"/>
                </a:cubicBezTo>
                <a:cubicBezTo>
                  <a:pt x="44452" y="620988"/>
                  <a:pt x="-9597" y="573013"/>
                  <a:pt x="0" y="506714"/>
                </a:cubicBezTo>
                <a:cubicBezTo>
                  <a:pt x="-30080" y="314611"/>
                  <a:pt x="4516" y="295496"/>
                  <a:pt x="0" y="101345"/>
                </a:cubicBezTo>
                <a:close/>
              </a:path>
              <a:path w="3028274" h="608059" stroke="0" extrusionOk="0">
                <a:moveTo>
                  <a:pt x="0" y="101345"/>
                </a:moveTo>
                <a:cubicBezTo>
                  <a:pt x="-7081" y="57482"/>
                  <a:pt x="46539" y="-788"/>
                  <a:pt x="101345" y="0"/>
                </a:cubicBezTo>
                <a:cubicBezTo>
                  <a:pt x="388547" y="-4081"/>
                  <a:pt x="536730" y="59409"/>
                  <a:pt x="694718" y="0"/>
                </a:cubicBezTo>
                <a:cubicBezTo>
                  <a:pt x="852706" y="-59409"/>
                  <a:pt x="1044264" y="1797"/>
                  <a:pt x="1259834" y="0"/>
                </a:cubicBezTo>
                <a:cubicBezTo>
                  <a:pt x="1475404" y="-1797"/>
                  <a:pt x="1556535" y="20838"/>
                  <a:pt x="1824951" y="0"/>
                </a:cubicBezTo>
                <a:cubicBezTo>
                  <a:pt x="2093367" y="-20838"/>
                  <a:pt x="2147064" y="63264"/>
                  <a:pt x="2390068" y="0"/>
                </a:cubicBezTo>
                <a:cubicBezTo>
                  <a:pt x="2633072" y="-63264"/>
                  <a:pt x="2685496" y="11077"/>
                  <a:pt x="2926929" y="0"/>
                </a:cubicBezTo>
                <a:cubicBezTo>
                  <a:pt x="2988480" y="-1268"/>
                  <a:pt x="3026581" y="41770"/>
                  <a:pt x="3028274" y="101345"/>
                </a:cubicBezTo>
                <a:cubicBezTo>
                  <a:pt x="3045691" y="185907"/>
                  <a:pt x="3019939" y="325020"/>
                  <a:pt x="3028274" y="506714"/>
                </a:cubicBezTo>
                <a:cubicBezTo>
                  <a:pt x="3012220" y="567336"/>
                  <a:pt x="2984092" y="598230"/>
                  <a:pt x="2926929" y="608059"/>
                </a:cubicBezTo>
                <a:cubicBezTo>
                  <a:pt x="2807986" y="623893"/>
                  <a:pt x="2570210" y="575066"/>
                  <a:pt x="2390068" y="608059"/>
                </a:cubicBezTo>
                <a:cubicBezTo>
                  <a:pt x="2209926" y="641052"/>
                  <a:pt x="2089277" y="584254"/>
                  <a:pt x="1796695" y="608059"/>
                </a:cubicBezTo>
                <a:cubicBezTo>
                  <a:pt x="1504113" y="631864"/>
                  <a:pt x="1424250" y="603416"/>
                  <a:pt x="1175067" y="608059"/>
                </a:cubicBezTo>
                <a:cubicBezTo>
                  <a:pt x="925884" y="612702"/>
                  <a:pt x="821821" y="573505"/>
                  <a:pt x="666462" y="608059"/>
                </a:cubicBezTo>
                <a:cubicBezTo>
                  <a:pt x="511104" y="642613"/>
                  <a:pt x="376475" y="563361"/>
                  <a:pt x="101345" y="608059"/>
                </a:cubicBezTo>
                <a:cubicBezTo>
                  <a:pt x="54304" y="604323"/>
                  <a:pt x="-14149" y="559961"/>
                  <a:pt x="0" y="506714"/>
                </a:cubicBezTo>
                <a:cubicBezTo>
                  <a:pt x="-38735" y="387659"/>
                  <a:pt x="46745" y="259596"/>
                  <a:pt x="0" y="101345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Tuesday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9586817-0472-4163-A6DD-8793223CCF53}"/>
              </a:ext>
            </a:extLst>
          </p:cNvPr>
          <p:cNvSpPr/>
          <p:nvPr/>
        </p:nvSpPr>
        <p:spPr>
          <a:xfrm>
            <a:off x="99090" y="5461979"/>
            <a:ext cx="3028274" cy="608059"/>
          </a:xfrm>
          <a:custGeom>
            <a:avLst/>
            <a:gdLst>
              <a:gd name="connsiteX0" fmla="*/ 0 w 3028274"/>
              <a:gd name="connsiteY0" fmla="*/ 101345 h 608059"/>
              <a:gd name="connsiteX1" fmla="*/ 101345 w 3028274"/>
              <a:gd name="connsiteY1" fmla="*/ 0 h 608059"/>
              <a:gd name="connsiteX2" fmla="*/ 694718 w 3028274"/>
              <a:gd name="connsiteY2" fmla="*/ 0 h 608059"/>
              <a:gd name="connsiteX3" fmla="*/ 1259834 w 3028274"/>
              <a:gd name="connsiteY3" fmla="*/ 0 h 608059"/>
              <a:gd name="connsiteX4" fmla="*/ 1740184 w 3028274"/>
              <a:gd name="connsiteY4" fmla="*/ 0 h 608059"/>
              <a:gd name="connsiteX5" fmla="*/ 2305301 w 3028274"/>
              <a:gd name="connsiteY5" fmla="*/ 0 h 608059"/>
              <a:gd name="connsiteX6" fmla="*/ 2926929 w 3028274"/>
              <a:gd name="connsiteY6" fmla="*/ 0 h 608059"/>
              <a:gd name="connsiteX7" fmla="*/ 3028274 w 3028274"/>
              <a:gd name="connsiteY7" fmla="*/ 101345 h 608059"/>
              <a:gd name="connsiteX8" fmla="*/ 3028274 w 3028274"/>
              <a:gd name="connsiteY8" fmla="*/ 506714 h 608059"/>
              <a:gd name="connsiteX9" fmla="*/ 2926929 w 3028274"/>
              <a:gd name="connsiteY9" fmla="*/ 608059 h 608059"/>
              <a:gd name="connsiteX10" fmla="*/ 2361812 w 3028274"/>
              <a:gd name="connsiteY10" fmla="*/ 608059 h 608059"/>
              <a:gd name="connsiteX11" fmla="*/ 1768440 w 3028274"/>
              <a:gd name="connsiteY11" fmla="*/ 608059 h 608059"/>
              <a:gd name="connsiteX12" fmla="*/ 1203323 w 3028274"/>
              <a:gd name="connsiteY12" fmla="*/ 608059 h 608059"/>
              <a:gd name="connsiteX13" fmla="*/ 101345 w 3028274"/>
              <a:gd name="connsiteY13" fmla="*/ 608059 h 608059"/>
              <a:gd name="connsiteX14" fmla="*/ 0 w 3028274"/>
              <a:gd name="connsiteY14" fmla="*/ 506714 h 608059"/>
              <a:gd name="connsiteX15" fmla="*/ 0 w 3028274"/>
              <a:gd name="connsiteY15" fmla="*/ 101345 h 60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28274" h="608059" fill="none" extrusionOk="0">
                <a:moveTo>
                  <a:pt x="0" y="101345"/>
                </a:moveTo>
                <a:cubicBezTo>
                  <a:pt x="2553" y="46756"/>
                  <a:pt x="42511" y="1151"/>
                  <a:pt x="101345" y="0"/>
                </a:cubicBezTo>
                <a:cubicBezTo>
                  <a:pt x="394921" y="-60246"/>
                  <a:pt x="407013" y="60071"/>
                  <a:pt x="694718" y="0"/>
                </a:cubicBezTo>
                <a:cubicBezTo>
                  <a:pt x="982423" y="-60071"/>
                  <a:pt x="1004849" y="3635"/>
                  <a:pt x="1259834" y="0"/>
                </a:cubicBezTo>
                <a:cubicBezTo>
                  <a:pt x="1514819" y="-3635"/>
                  <a:pt x="1592995" y="22218"/>
                  <a:pt x="1740184" y="0"/>
                </a:cubicBezTo>
                <a:cubicBezTo>
                  <a:pt x="1887373" y="-22218"/>
                  <a:pt x="2084396" y="22336"/>
                  <a:pt x="2305301" y="0"/>
                </a:cubicBezTo>
                <a:cubicBezTo>
                  <a:pt x="2526206" y="-22336"/>
                  <a:pt x="2784679" y="62806"/>
                  <a:pt x="2926929" y="0"/>
                </a:cubicBezTo>
                <a:cubicBezTo>
                  <a:pt x="2988965" y="7870"/>
                  <a:pt x="3041185" y="42645"/>
                  <a:pt x="3028274" y="101345"/>
                </a:cubicBezTo>
                <a:cubicBezTo>
                  <a:pt x="3059543" y="222484"/>
                  <a:pt x="2983585" y="359667"/>
                  <a:pt x="3028274" y="506714"/>
                </a:cubicBezTo>
                <a:cubicBezTo>
                  <a:pt x="3026526" y="568375"/>
                  <a:pt x="2981657" y="613665"/>
                  <a:pt x="2926929" y="608059"/>
                </a:cubicBezTo>
                <a:cubicBezTo>
                  <a:pt x="2667741" y="665194"/>
                  <a:pt x="2507330" y="565881"/>
                  <a:pt x="2361812" y="608059"/>
                </a:cubicBezTo>
                <a:cubicBezTo>
                  <a:pt x="2216294" y="650237"/>
                  <a:pt x="2064937" y="577430"/>
                  <a:pt x="1768440" y="608059"/>
                </a:cubicBezTo>
                <a:cubicBezTo>
                  <a:pt x="1471943" y="638688"/>
                  <a:pt x="1466056" y="569642"/>
                  <a:pt x="1203323" y="608059"/>
                </a:cubicBezTo>
                <a:cubicBezTo>
                  <a:pt x="940590" y="646476"/>
                  <a:pt x="522118" y="604222"/>
                  <a:pt x="101345" y="608059"/>
                </a:cubicBezTo>
                <a:cubicBezTo>
                  <a:pt x="44452" y="620988"/>
                  <a:pt x="-9597" y="573013"/>
                  <a:pt x="0" y="506714"/>
                </a:cubicBezTo>
                <a:cubicBezTo>
                  <a:pt x="-30080" y="314611"/>
                  <a:pt x="4516" y="295496"/>
                  <a:pt x="0" y="101345"/>
                </a:cubicBezTo>
                <a:close/>
              </a:path>
              <a:path w="3028274" h="608059" stroke="0" extrusionOk="0">
                <a:moveTo>
                  <a:pt x="0" y="101345"/>
                </a:moveTo>
                <a:cubicBezTo>
                  <a:pt x="-7081" y="57482"/>
                  <a:pt x="46539" y="-788"/>
                  <a:pt x="101345" y="0"/>
                </a:cubicBezTo>
                <a:cubicBezTo>
                  <a:pt x="388547" y="-4081"/>
                  <a:pt x="536730" y="59409"/>
                  <a:pt x="694718" y="0"/>
                </a:cubicBezTo>
                <a:cubicBezTo>
                  <a:pt x="852706" y="-59409"/>
                  <a:pt x="1044264" y="1797"/>
                  <a:pt x="1259834" y="0"/>
                </a:cubicBezTo>
                <a:cubicBezTo>
                  <a:pt x="1475404" y="-1797"/>
                  <a:pt x="1556535" y="20838"/>
                  <a:pt x="1824951" y="0"/>
                </a:cubicBezTo>
                <a:cubicBezTo>
                  <a:pt x="2093367" y="-20838"/>
                  <a:pt x="2147064" y="63264"/>
                  <a:pt x="2390068" y="0"/>
                </a:cubicBezTo>
                <a:cubicBezTo>
                  <a:pt x="2633072" y="-63264"/>
                  <a:pt x="2685496" y="11077"/>
                  <a:pt x="2926929" y="0"/>
                </a:cubicBezTo>
                <a:cubicBezTo>
                  <a:pt x="2988480" y="-1268"/>
                  <a:pt x="3026581" y="41770"/>
                  <a:pt x="3028274" y="101345"/>
                </a:cubicBezTo>
                <a:cubicBezTo>
                  <a:pt x="3045691" y="185907"/>
                  <a:pt x="3019939" y="325020"/>
                  <a:pt x="3028274" y="506714"/>
                </a:cubicBezTo>
                <a:cubicBezTo>
                  <a:pt x="3012220" y="567336"/>
                  <a:pt x="2984092" y="598230"/>
                  <a:pt x="2926929" y="608059"/>
                </a:cubicBezTo>
                <a:cubicBezTo>
                  <a:pt x="2807986" y="623893"/>
                  <a:pt x="2570210" y="575066"/>
                  <a:pt x="2390068" y="608059"/>
                </a:cubicBezTo>
                <a:cubicBezTo>
                  <a:pt x="2209926" y="641052"/>
                  <a:pt x="2089277" y="584254"/>
                  <a:pt x="1796695" y="608059"/>
                </a:cubicBezTo>
                <a:cubicBezTo>
                  <a:pt x="1504113" y="631864"/>
                  <a:pt x="1424250" y="603416"/>
                  <a:pt x="1175067" y="608059"/>
                </a:cubicBezTo>
                <a:cubicBezTo>
                  <a:pt x="925884" y="612702"/>
                  <a:pt x="821821" y="573505"/>
                  <a:pt x="666462" y="608059"/>
                </a:cubicBezTo>
                <a:cubicBezTo>
                  <a:pt x="511104" y="642613"/>
                  <a:pt x="376475" y="563361"/>
                  <a:pt x="101345" y="608059"/>
                </a:cubicBezTo>
                <a:cubicBezTo>
                  <a:pt x="54304" y="604323"/>
                  <a:pt x="-14149" y="559961"/>
                  <a:pt x="0" y="506714"/>
                </a:cubicBezTo>
                <a:cubicBezTo>
                  <a:pt x="-38735" y="387659"/>
                  <a:pt x="46745" y="259596"/>
                  <a:pt x="0" y="101345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Wednesday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601DBCF-1CA7-4C80-B023-B683C7B13259}"/>
              </a:ext>
            </a:extLst>
          </p:cNvPr>
          <p:cNvSpPr/>
          <p:nvPr/>
        </p:nvSpPr>
        <p:spPr>
          <a:xfrm>
            <a:off x="110586" y="6188705"/>
            <a:ext cx="3028274" cy="608059"/>
          </a:xfrm>
          <a:custGeom>
            <a:avLst/>
            <a:gdLst>
              <a:gd name="connsiteX0" fmla="*/ 0 w 3028274"/>
              <a:gd name="connsiteY0" fmla="*/ 101345 h 608059"/>
              <a:gd name="connsiteX1" fmla="*/ 101345 w 3028274"/>
              <a:gd name="connsiteY1" fmla="*/ 0 h 608059"/>
              <a:gd name="connsiteX2" fmla="*/ 694718 w 3028274"/>
              <a:gd name="connsiteY2" fmla="*/ 0 h 608059"/>
              <a:gd name="connsiteX3" fmla="*/ 1259834 w 3028274"/>
              <a:gd name="connsiteY3" fmla="*/ 0 h 608059"/>
              <a:gd name="connsiteX4" fmla="*/ 1740184 w 3028274"/>
              <a:gd name="connsiteY4" fmla="*/ 0 h 608059"/>
              <a:gd name="connsiteX5" fmla="*/ 2305301 w 3028274"/>
              <a:gd name="connsiteY5" fmla="*/ 0 h 608059"/>
              <a:gd name="connsiteX6" fmla="*/ 2926929 w 3028274"/>
              <a:gd name="connsiteY6" fmla="*/ 0 h 608059"/>
              <a:gd name="connsiteX7" fmla="*/ 3028274 w 3028274"/>
              <a:gd name="connsiteY7" fmla="*/ 101345 h 608059"/>
              <a:gd name="connsiteX8" fmla="*/ 3028274 w 3028274"/>
              <a:gd name="connsiteY8" fmla="*/ 506714 h 608059"/>
              <a:gd name="connsiteX9" fmla="*/ 2926929 w 3028274"/>
              <a:gd name="connsiteY9" fmla="*/ 608059 h 608059"/>
              <a:gd name="connsiteX10" fmla="*/ 2361812 w 3028274"/>
              <a:gd name="connsiteY10" fmla="*/ 608059 h 608059"/>
              <a:gd name="connsiteX11" fmla="*/ 1768440 w 3028274"/>
              <a:gd name="connsiteY11" fmla="*/ 608059 h 608059"/>
              <a:gd name="connsiteX12" fmla="*/ 1203323 w 3028274"/>
              <a:gd name="connsiteY12" fmla="*/ 608059 h 608059"/>
              <a:gd name="connsiteX13" fmla="*/ 101345 w 3028274"/>
              <a:gd name="connsiteY13" fmla="*/ 608059 h 608059"/>
              <a:gd name="connsiteX14" fmla="*/ 0 w 3028274"/>
              <a:gd name="connsiteY14" fmla="*/ 506714 h 608059"/>
              <a:gd name="connsiteX15" fmla="*/ 0 w 3028274"/>
              <a:gd name="connsiteY15" fmla="*/ 101345 h 60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28274" h="608059" fill="none" extrusionOk="0">
                <a:moveTo>
                  <a:pt x="0" y="101345"/>
                </a:moveTo>
                <a:cubicBezTo>
                  <a:pt x="2553" y="46756"/>
                  <a:pt x="42511" y="1151"/>
                  <a:pt x="101345" y="0"/>
                </a:cubicBezTo>
                <a:cubicBezTo>
                  <a:pt x="394921" y="-60246"/>
                  <a:pt x="407013" y="60071"/>
                  <a:pt x="694718" y="0"/>
                </a:cubicBezTo>
                <a:cubicBezTo>
                  <a:pt x="982423" y="-60071"/>
                  <a:pt x="1004849" y="3635"/>
                  <a:pt x="1259834" y="0"/>
                </a:cubicBezTo>
                <a:cubicBezTo>
                  <a:pt x="1514819" y="-3635"/>
                  <a:pt x="1592995" y="22218"/>
                  <a:pt x="1740184" y="0"/>
                </a:cubicBezTo>
                <a:cubicBezTo>
                  <a:pt x="1887373" y="-22218"/>
                  <a:pt x="2084396" y="22336"/>
                  <a:pt x="2305301" y="0"/>
                </a:cubicBezTo>
                <a:cubicBezTo>
                  <a:pt x="2526206" y="-22336"/>
                  <a:pt x="2784679" y="62806"/>
                  <a:pt x="2926929" y="0"/>
                </a:cubicBezTo>
                <a:cubicBezTo>
                  <a:pt x="2988965" y="7870"/>
                  <a:pt x="3041185" y="42645"/>
                  <a:pt x="3028274" y="101345"/>
                </a:cubicBezTo>
                <a:cubicBezTo>
                  <a:pt x="3059543" y="222484"/>
                  <a:pt x="2983585" y="359667"/>
                  <a:pt x="3028274" y="506714"/>
                </a:cubicBezTo>
                <a:cubicBezTo>
                  <a:pt x="3026526" y="568375"/>
                  <a:pt x="2981657" y="613665"/>
                  <a:pt x="2926929" y="608059"/>
                </a:cubicBezTo>
                <a:cubicBezTo>
                  <a:pt x="2667741" y="665194"/>
                  <a:pt x="2507330" y="565881"/>
                  <a:pt x="2361812" y="608059"/>
                </a:cubicBezTo>
                <a:cubicBezTo>
                  <a:pt x="2216294" y="650237"/>
                  <a:pt x="2064937" y="577430"/>
                  <a:pt x="1768440" y="608059"/>
                </a:cubicBezTo>
                <a:cubicBezTo>
                  <a:pt x="1471943" y="638688"/>
                  <a:pt x="1466056" y="569642"/>
                  <a:pt x="1203323" y="608059"/>
                </a:cubicBezTo>
                <a:cubicBezTo>
                  <a:pt x="940590" y="646476"/>
                  <a:pt x="522118" y="604222"/>
                  <a:pt x="101345" y="608059"/>
                </a:cubicBezTo>
                <a:cubicBezTo>
                  <a:pt x="44452" y="620988"/>
                  <a:pt x="-9597" y="573013"/>
                  <a:pt x="0" y="506714"/>
                </a:cubicBezTo>
                <a:cubicBezTo>
                  <a:pt x="-30080" y="314611"/>
                  <a:pt x="4516" y="295496"/>
                  <a:pt x="0" y="101345"/>
                </a:cubicBezTo>
                <a:close/>
              </a:path>
              <a:path w="3028274" h="608059" stroke="0" extrusionOk="0">
                <a:moveTo>
                  <a:pt x="0" y="101345"/>
                </a:moveTo>
                <a:cubicBezTo>
                  <a:pt x="-7081" y="57482"/>
                  <a:pt x="46539" y="-788"/>
                  <a:pt x="101345" y="0"/>
                </a:cubicBezTo>
                <a:cubicBezTo>
                  <a:pt x="388547" y="-4081"/>
                  <a:pt x="536730" y="59409"/>
                  <a:pt x="694718" y="0"/>
                </a:cubicBezTo>
                <a:cubicBezTo>
                  <a:pt x="852706" y="-59409"/>
                  <a:pt x="1044264" y="1797"/>
                  <a:pt x="1259834" y="0"/>
                </a:cubicBezTo>
                <a:cubicBezTo>
                  <a:pt x="1475404" y="-1797"/>
                  <a:pt x="1556535" y="20838"/>
                  <a:pt x="1824951" y="0"/>
                </a:cubicBezTo>
                <a:cubicBezTo>
                  <a:pt x="2093367" y="-20838"/>
                  <a:pt x="2147064" y="63264"/>
                  <a:pt x="2390068" y="0"/>
                </a:cubicBezTo>
                <a:cubicBezTo>
                  <a:pt x="2633072" y="-63264"/>
                  <a:pt x="2685496" y="11077"/>
                  <a:pt x="2926929" y="0"/>
                </a:cubicBezTo>
                <a:cubicBezTo>
                  <a:pt x="2988480" y="-1268"/>
                  <a:pt x="3026581" y="41770"/>
                  <a:pt x="3028274" y="101345"/>
                </a:cubicBezTo>
                <a:cubicBezTo>
                  <a:pt x="3045691" y="185907"/>
                  <a:pt x="3019939" y="325020"/>
                  <a:pt x="3028274" y="506714"/>
                </a:cubicBezTo>
                <a:cubicBezTo>
                  <a:pt x="3012220" y="567336"/>
                  <a:pt x="2984092" y="598230"/>
                  <a:pt x="2926929" y="608059"/>
                </a:cubicBezTo>
                <a:cubicBezTo>
                  <a:pt x="2807986" y="623893"/>
                  <a:pt x="2570210" y="575066"/>
                  <a:pt x="2390068" y="608059"/>
                </a:cubicBezTo>
                <a:cubicBezTo>
                  <a:pt x="2209926" y="641052"/>
                  <a:pt x="2089277" y="584254"/>
                  <a:pt x="1796695" y="608059"/>
                </a:cubicBezTo>
                <a:cubicBezTo>
                  <a:pt x="1504113" y="631864"/>
                  <a:pt x="1424250" y="603416"/>
                  <a:pt x="1175067" y="608059"/>
                </a:cubicBezTo>
                <a:cubicBezTo>
                  <a:pt x="925884" y="612702"/>
                  <a:pt x="821821" y="573505"/>
                  <a:pt x="666462" y="608059"/>
                </a:cubicBezTo>
                <a:cubicBezTo>
                  <a:pt x="511104" y="642613"/>
                  <a:pt x="376475" y="563361"/>
                  <a:pt x="101345" y="608059"/>
                </a:cubicBezTo>
                <a:cubicBezTo>
                  <a:pt x="54304" y="604323"/>
                  <a:pt x="-14149" y="559961"/>
                  <a:pt x="0" y="506714"/>
                </a:cubicBezTo>
                <a:cubicBezTo>
                  <a:pt x="-38735" y="387659"/>
                  <a:pt x="46745" y="259596"/>
                  <a:pt x="0" y="101345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Thursday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AAC76C-4D21-4B6B-B168-C1EB92BE2F31}"/>
              </a:ext>
            </a:extLst>
          </p:cNvPr>
          <p:cNvSpPr/>
          <p:nvPr/>
        </p:nvSpPr>
        <p:spPr>
          <a:xfrm>
            <a:off x="99090" y="6933921"/>
            <a:ext cx="3028274" cy="608059"/>
          </a:xfrm>
          <a:custGeom>
            <a:avLst/>
            <a:gdLst>
              <a:gd name="connsiteX0" fmla="*/ 0 w 3028274"/>
              <a:gd name="connsiteY0" fmla="*/ 101345 h 608059"/>
              <a:gd name="connsiteX1" fmla="*/ 101345 w 3028274"/>
              <a:gd name="connsiteY1" fmla="*/ 0 h 608059"/>
              <a:gd name="connsiteX2" fmla="*/ 694718 w 3028274"/>
              <a:gd name="connsiteY2" fmla="*/ 0 h 608059"/>
              <a:gd name="connsiteX3" fmla="*/ 1259834 w 3028274"/>
              <a:gd name="connsiteY3" fmla="*/ 0 h 608059"/>
              <a:gd name="connsiteX4" fmla="*/ 1740184 w 3028274"/>
              <a:gd name="connsiteY4" fmla="*/ 0 h 608059"/>
              <a:gd name="connsiteX5" fmla="*/ 2305301 w 3028274"/>
              <a:gd name="connsiteY5" fmla="*/ 0 h 608059"/>
              <a:gd name="connsiteX6" fmla="*/ 2926929 w 3028274"/>
              <a:gd name="connsiteY6" fmla="*/ 0 h 608059"/>
              <a:gd name="connsiteX7" fmla="*/ 3028274 w 3028274"/>
              <a:gd name="connsiteY7" fmla="*/ 101345 h 608059"/>
              <a:gd name="connsiteX8" fmla="*/ 3028274 w 3028274"/>
              <a:gd name="connsiteY8" fmla="*/ 506714 h 608059"/>
              <a:gd name="connsiteX9" fmla="*/ 2926929 w 3028274"/>
              <a:gd name="connsiteY9" fmla="*/ 608059 h 608059"/>
              <a:gd name="connsiteX10" fmla="*/ 2361812 w 3028274"/>
              <a:gd name="connsiteY10" fmla="*/ 608059 h 608059"/>
              <a:gd name="connsiteX11" fmla="*/ 1768440 w 3028274"/>
              <a:gd name="connsiteY11" fmla="*/ 608059 h 608059"/>
              <a:gd name="connsiteX12" fmla="*/ 1203323 w 3028274"/>
              <a:gd name="connsiteY12" fmla="*/ 608059 h 608059"/>
              <a:gd name="connsiteX13" fmla="*/ 101345 w 3028274"/>
              <a:gd name="connsiteY13" fmla="*/ 608059 h 608059"/>
              <a:gd name="connsiteX14" fmla="*/ 0 w 3028274"/>
              <a:gd name="connsiteY14" fmla="*/ 506714 h 608059"/>
              <a:gd name="connsiteX15" fmla="*/ 0 w 3028274"/>
              <a:gd name="connsiteY15" fmla="*/ 101345 h 60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28274" h="608059" fill="none" extrusionOk="0">
                <a:moveTo>
                  <a:pt x="0" y="101345"/>
                </a:moveTo>
                <a:cubicBezTo>
                  <a:pt x="2553" y="46756"/>
                  <a:pt x="42511" y="1151"/>
                  <a:pt x="101345" y="0"/>
                </a:cubicBezTo>
                <a:cubicBezTo>
                  <a:pt x="394921" y="-60246"/>
                  <a:pt x="407013" y="60071"/>
                  <a:pt x="694718" y="0"/>
                </a:cubicBezTo>
                <a:cubicBezTo>
                  <a:pt x="982423" y="-60071"/>
                  <a:pt x="1004849" y="3635"/>
                  <a:pt x="1259834" y="0"/>
                </a:cubicBezTo>
                <a:cubicBezTo>
                  <a:pt x="1514819" y="-3635"/>
                  <a:pt x="1592995" y="22218"/>
                  <a:pt x="1740184" y="0"/>
                </a:cubicBezTo>
                <a:cubicBezTo>
                  <a:pt x="1887373" y="-22218"/>
                  <a:pt x="2084396" y="22336"/>
                  <a:pt x="2305301" y="0"/>
                </a:cubicBezTo>
                <a:cubicBezTo>
                  <a:pt x="2526206" y="-22336"/>
                  <a:pt x="2784679" y="62806"/>
                  <a:pt x="2926929" y="0"/>
                </a:cubicBezTo>
                <a:cubicBezTo>
                  <a:pt x="2988965" y="7870"/>
                  <a:pt x="3041185" y="42645"/>
                  <a:pt x="3028274" y="101345"/>
                </a:cubicBezTo>
                <a:cubicBezTo>
                  <a:pt x="3059543" y="222484"/>
                  <a:pt x="2983585" y="359667"/>
                  <a:pt x="3028274" y="506714"/>
                </a:cubicBezTo>
                <a:cubicBezTo>
                  <a:pt x="3026526" y="568375"/>
                  <a:pt x="2981657" y="613665"/>
                  <a:pt x="2926929" y="608059"/>
                </a:cubicBezTo>
                <a:cubicBezTo>
                  <a:pt x="2667741" y="665194"/>
                  <a:pt x="2507330" y="565881"/>
                  <a:pt x="2361812" y="608059"/>
                </a:cubicBezTo>
                <a:cubicBezTo>
                  <a:pt x="2216294" y="650237"/>
                  <a:pt x="2064937" y="577430"/>
                  <a:pt x="1768440" y="608059"/>
                </a:cubicBezTo>
                <a:cubicBezTo>
                  <a:pt x="1471943" y="638688"/>
                  <a:pt x="1466056" y="569642"/>
                  <a:pt x="1203323" y="608059"/>
                </a:cubicBezTo>
                <a:cubicBezTo>
                  <a:pt x="940590" y="646476"/>
                  <a:pt x="522118" y="604222"/>
                  <a:pt x="101345" y="608059"/>
                </a:cubicBezTo>
                <a:cubicBezTo>
                  <a:pt x="44452" y="620988"/>
                  <a:pt x="-9597" y="573013"/>
                  <a:pt x="0" y="506714"/>
                </a:cubicBezTo>
                <a:cubicBezTo>
                  <a:pt x="-30080" y="314611"/>
                  <a:pt x="4516" y="295496"/>
                  <a:pt x="0" y="101345"/>
                </a:cubicBezTo>
                <a:close/>
              </a:path>
              <a:path w="3028274" h="608059" stroke="0" extrusionOk="0">
                <a:moveTo>
                  <a:pt x="0" y="101345"/>
                </a:moveTo>
                <a:cubicBezTo>
                  <a:pt x="-7081" y="57482"/>
                  <a:pt x="46539" y="-788"/>
                  <a:pt x="101345" y="0"/>
                </a:cubicBezTo>
                <a:cubicBezTo>
                  <a:pt x="388547" y="-4081"/>
                  <a:pt x="536730" y="59409"/>
                  <a:pt x="694718" y="0"/>
                </a:cubicBezTo>
                <a:cubicBezTo>
                  <a:pt x="852706" y="-59409"/>
                  <a:pt x="1044264" y="1797"/>
                  <a:pt x="1259834" y="0"/>
                </a:cubicBezTo>
                <a:cubicBezTo>
                  <a:pt x="1475404" y="-1797"/>
                  <a:pt x="1556535" y="20838"/>
                  <a:pt x="1824951" y="0"/>
                </a:cubicBezTo>
                <a:cubicBezTo>
                  <a:pt x="2093367" y="-20838"/>
                  <a:pt x="2147064" y="63264"/>
                  <a:pt x="2390068" y="0"/>
                </a:cubicBezTo>
                <a:cubicBezTo>
                  <a:pt x="2633072" y="-63264"/>
                  <a:pt x="2685496" y="11077"/>
                  <a:pt x="2926929" y="0"/>
                </a:cubicBezTo>
                <a:cubicBezTo>
                  <a:pt x="2988480" y="-1268"/>
                  <a:pt x="3026581" y="41770"/>
                  <a:pt x="3028274" y="101345"/>
                </a:cubicBezTo>
                <a:cubicBezTo>
                  <a:pt x="3045691" y="185907"/>
                  <a:pt x="3019939" y="325020"/>
                  <a:pt x="3028274" y="506714"/>
                </a:cubicBezTo>
                <a:cubicBezTo>
                  <a:pt x="3012220" y="567336"/>
                  <a:pt x="2984092" y="598230"/>
                  <a:pt x="2926929" y="608059"/>
                </a:cubicBezTo>
                <a:cubicBezTo>
                  <a:pt x="2807986" y="623893"/>
                  <a:pt x="2570210" y="575066"/>
                  <a:pt x="2390068" y="608059"/>
                </a:cubicBezTo>
                <a:cubicBezTo>
                  <a:pt x="2209926" y="641052"/>
                  <a:pt x="2089277" y="584254"/>
                  <a:pt x="1796695" y="608059"/>
                </a:cubicBezTo>
                <a:cubicBezTo>
                  <a:pt x="1504113" y="631864"/>
                  <a:pt x="1424250" y="603416"/>
                  <a:pt x="1175067" y="608059"/>
                </a:cubicBezTo>
                <a:cubicBezTo>
                  <a:pt x="925884" y="612702"/>
                  <a:pt x="821821" y="573505"/>
                  <a:pt x="666462" y="608059"/>
                </a:cubicBezTo>
                <a:cubicBezTo>
                  <a:pt x="511104" y="642613"/>
                  <a:pt x="376475" y="563361"/>
                  <a:pt x="101345" y="608059"/>
                </a:cubicBezTo>
                <a:cubicBezTo>
                  <a:pt x="54304" y="604323"/>
                  <a:pt x="-14149" y="559961"/>
                  <a:pt x="0" y="506714"/>
                </a:cubicBezTo>
                <a:cubicBezTo>
                  <a:pt x="-38735" y="387659"/>
                  <a:pt x="46745" y="259596"/>
                  <a:pt x="0" y="101345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prstClr val="black"/>
                </a:solidFill>
                <a:latin typeface="APLHeyGirl" panose="02000603000000000000" pitchFamily="2" charset="0"/>
                <a:ea typeface="APLHeyGirl" panose="02000603000000000000" pitchFamily="2" charset="0"/>
                <a:sym typeface="Wingdings" panose="05000000000000000000" pitchFamily="2" charset="2"/>
              </a:rPr>
              <a:t>Friday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E187ED29-A6F2-476C-9EFA-F7284CA6EF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622" y="1"/>
            <a:ext cx="6773950" cy="7772400"/>
          </a:xfrm>
          <a:prstGeom prst="rect">
            <a:avLst/>
          </a:prstGeom>
          <a:effectLst/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1378E577-122F-476C-8EB2-1641144E47CA}"/>
              </a:ext>
            </a:extLst>
          </p:cNvPr>
          <p:cNvGrpSpPr/>
          <p:nvPr/>
        </p:nvGrpSpPr>
        <p:grpSpPr>
          <a:xfrm rot="20884757">
            <a:off x="3432931" y="100049"/>
            <a:ext cx="2981480" cy="2817104"/>
            <a:chOff x="1676748" y="2011680"/>
            <a:chExt cx="7762674" cy="2011680"/>
          </a:xfrm>
          <a:solidFill>
            <a:srgbClr val="0ABBF1"/>
          </a:solidFill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996C982-6708-40D1-A002-5D1DFB575D0E}"/>
                </a:ext>
              </a:extLst>
            </p:cNvPr>
            <p:cNvSpPr/>
            <p:nvPr/>
          </p:nvSpPr>
          <p:spPr>
            <a:xfrm>
              <a:off x="1842868" y="2011680"/>
              <a:ext cx="7596554" cy="2011680"/>
            </a:xfrm>
            <a:custGeom>
              <a:avLst/>
              <a:gdLst>
                <a:gd name="connsiteX0" fmla="*/ 0 w 7596554"/>
                <a:gd name="connsiteY0" fmla="*/ 1005840 h 2011680"/>
                <a:gd name="connsiteX1" fmla="*/ 3798277 w 7596554"/>
                <a:gd name="connsiteY1" fmla="*/ 0 h 2011680"/>
                <a:gd name="connsiteX2" fmla="*/ 7596554 w 7596554"/>
                <a:gd name="connsiteY2" fmla="*/ 1005840 h 2011680"/>
                <a:gd name="connsiteX3" fmla="*/ 3798277 w 7596554"/>
                <a:gd name="connsiteY3" fmla="*/ 2011680 h 2011680"/>
                <a:gd name="connsiteX4" fmla="*/ 0 w 7596554"/>
                <a:gd name="connsiteY4" fmla="*/ 100584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96554" h="2011680" fill="none" extrusionOk="0">
                  <a:moveTo>
                    <a:pt x="0" y="1005840"/>
                  </a:moveTo>
                  <a:cubicBezTo>
                    <a:pt x="-381202" y="361633"/>
                    <a:pt x="1825113" y="111873"/>
                    <a:pt x="3798277" y="0"/>
                  </a:cubicBezTo>
                  <a:cubicBezTo>
                    <a:pt x="5894913" y="22875"/>
                    <a:pt x="7663550" y="443145"/>
                    <a:pt x="7596554" y="1005840"/>
                  </a:cubicBezTo>
                  <a:cubicBezTo>
                    <a:pt x="7935448" y="1678834"/>
                    <a:pt x="5881640" y="1823716"/>
                    <a:pt x="3798277" y="2011680"/>
                  </a:cubicBezTo>
                  <a:cubicBezTo>
                    <a:pt x="1613062" y="2042503"/>
                    <a:pt x="-111300" y="1637993"/>
                    <a:pt x="0" y="1005840"/>
                  </a:cubicBezTo>
                  <a:close/>
                </a:path>
                <a:path w="7596554" h="2011680" stroke="0" extrusionOk="0">
                  <a:moveTo>
                    <a:pt x="0" y="1005840"/>
                  </a:moveTo>
                  <a:cubicBezTo>
                    <a:pt x="-337620" y="244522"/>
                    <a:pt x="1654651" y="19324"/>
                    <a:pt x="3798277" y="0"/>
                  </a:cubicBezTo>
                  <a:cubicBezTo>
                    <a:pt x="5979184" y="94898"/>
                    <a:pt x="7615080" y="427992"/>
                    <a:pt x="7596554" y="1005840"/>
                  </a:cubicBezTo>
                  <a:cubicBezTo>
                    <a:pt x="7688627" y="1945243"/>
                    <a:pt x="6314237" y="2244255"/>
                    <a:pt x="3798277" y="2011680"/>
                  </a:cubicBezTo>
                  <a:cubicBezTo>
                    <a:pt x="1631119" y="2097576"/>
                    <a:pt x="57790" y="1678186"/>
                    <a:pt x="0" y="1005840"/>
                  </a:cubicBezTo>
                  <a:close/>
                </a:path>
              </a:pathLst>
            </a:custGeom>
            <a:solidFill>
              <a:srgbClr val="FF0000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171584439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PLHeyGirl" panose="02000603000000000000" pitchFamily="2" charset="0"/>
                <a:ea typeface="APLHeyGirl" panose="02000603000000000000" pitchFamily="2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51EDABE-3956-490F-B942-52BCCFB120D1}"/>
                </a:ext>
              </a:extLst>
            </p:cNvPr>
            <p:cNvSpPr txBox="1"/>
            <p:nvPr/>
          </p:nvSpPr>
          <p:spPr>
            <a:xfrm>
              <a:off x="1676748" y="2150509"/>
              <a:ext cx="7699872" cy="6932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u="sng" dirty="0">
                  <a:latin typeface="APLHeyGirl" panose="02000603000000000000" pitchFamily="2" charset="0"/>
                  <a:ea typeface="APLHeyGirl" panose="02000603000000000000" pitchFamily="2" charset="0"/>
                </a:rPr>
                <a:t>Mindfulness </a:t>
              </a:r>
              <a:br>
                <a:rPr lang="en-US" sz="2800" b="1" u="sng" dirty="0">
                  <a:latin typeface="APLHeyGirl" panose="02000603000000000000" pitchFamily="2" charset="0"/>
                  <a:ea typeface="APLHeyGirl" panose="02000603000000000000" pitchFamily="2" charset="0"/>
                </a:rPr>
              </a:br>
              <a:r>
                <a:rPr lang="en-US" sz="2800" b="1" u="sng" dirty="0">
                  <a:latin typeface="APLHeyGirl" panose="02000603000000000000" pitchFamily="2" charset="0"/>
                  <a:ea typeface="APLHeyGirl" panose="02000603000000000000" pitchFamily="2" charset="0"/>
                </a:rPr>
                <a:t>Monday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4CAFDC6-4E81-4BD4-A95C-EB783A5BF938}"/>
              </a:ext>
            </a:extLst>
          </p:cNvPr>
          <p:cNvGrpSpPr/>
          <p:nvPr/>
        </p:nvGrpSpPr>
        <p:grpSpPr>
          <a:xfrm rot="20884757">
            <a:off x="7172783" y="121222"/>
            <a:ext cx="2698108" cy="2794729"/>
            <a:chOff x="1842868" y="2011680"/>
            <a:chExt cx="7596554" cy="2011680"/>
          </a:xfrm>
          <a:solidFill>
            <a:srgbClr val="FFC000"/>
          </a:solidFill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B94402F2-CAA5-4CBD-8A38-D10C7906EF7D}"/>
                </a:ext>
              </a:extLst>
            </p:cNvPr>
            <p:cNvSpPr/>
            <p:nvPr/>
          </p:nvSpPr>
          <p:spPr>
            <a:xfrm>
              <a:off x="1842868" y="2011680"/>
              <a:ext cx="7596554" cy="2011680"/>
            </a:xfrm>
            <a:custGeom>
              <a:avLst/>
              <a:gdLst>
                <a:gd name="connsiteX0" fmla="*/ 0 w 7596554"/>
                <a:gd name="connsiteY0" fmla="*/ 1005840 h 2011680"/>
                <a:gd name="connsiteX1" fmla="*/ 3798277 w 7596554"/>
                <a:gd name="connsiteY1" fmla="*/ 0 h 2011680"/>
                <a:gd name="connsiteX2" fmla="*/ 7596554 w 7596554"/>
                <a:gd name="connsiteY2" fmla="*/ 1005840 h 2011680"/>
                <a:gd name="connsiteX3" fmla="*/ 3798277 w 7596554"/>
                <a:gd name="connsiteY3" fmla="*/ 2011680 h 2011680"/>
                <a:gd name="connsiteX4" fmla="*/ 0 w 7596554"/>
                <a:gd name="connsiteY4" fmla="*/ 100584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96554" h="2011680" fill="none" extrusionOk="0">
                  <a:moveTo>
                    <a:pt x="0" y="1005840"/>
                  </a:moveTo>
                  <a:cubicBezTo>
                    <a:pt x="-381202" y="361633"/>
                    <a:pt x="1825113" y="111873"/>
                    <a:pt x="3798277" y="0"/>
                  </a:cubicBezTo>
                  <a:cubicBezTo>
                    <a:pt x="5894913" y="22875"/>
                    <a:pt x="7663550" y="443145"/>
                    <a:pt x="7596554" y="1005840"/>
                  </a:cubicBezTo>
                  <a:cubicBezTo>
                    <a:pt x="7935448" y="1678834"/>
                    <a:pt x="5881640" y="1823716"/>
                    <a:pt x="3798277" y="2011680"/>
                  </a:cubicBezTo>
                  <a:cubicBezTo>
                    <a:pt x="1613062" y="2042503"/>
                    <a:pt x="-111300" y="1637993"/>
                    <a:pt x="0" y="1005840"/>
                  </a:cubicBezTo>
                  <a:close/>
                </a:path>
                <a:path w="7596554" h="2011680" stroke="0" extrusionOk="0">
                  <a:moveTo>
                    <a:pt x="0" y="1005840"/>
                  </a:moveTo>
                  <a:cubicBezTo>
                    <a:pt x="-337620" y="244522"/>
                    <a:pt x="1654651" y="19324"/>
                    <a:pt x="3798277" y="0"/>
                  </a:cubicBezTo>
                  <a:cubicBezTo>
                    <a:pt x="5979184" y="94898"/>
                    <a:pt x="7615080" y="427992"/>
                    <a:pt x="7596554" y="1005840"/>
                  </a:cubicBezTo>
                  <a:cubicBezTo>
                    <a:pt x="7688627" y="1945243"/>
                    <a:pt x="6314237" y="2244255"/>
                    <a:pt x="3798277" y="2011680"/>
                  </a:cubicBezTo>
                  <a:cubicBezTo>
                    <a:pt x="1631119" y="2097576"/>
                    <a:pt x="57790" y="1678186"/>
                    <a:pt x="0" y="1005840"/>
                  </a:cubicBezTo>
                  <a:close/>
                </a:path>
              </a:pathLst>
            </a:custGeom>
            <a:grp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171584439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 dirty="0">
                <a:solidFill>
                  <a:schemeClr val="tx1"/>
                </a:solidFill>
                <a:latin typeface="APLWashiThisOutline" panose="02000603000000000000" pitchFamily="2" charset="0"/>
                <a:ea typeface="APLWashiThisOutline" panose="02000603000000000000" pitchFamily="2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45E2A0D-8CA7-4D8A-8AF8-30E7E1EFF3AB}"/>
                </a:ext>
              </a:extLst>
            </p:cNvPr>
            <p:cNvSpPr txBox="1"/>
            <p:nvPr/>
          </p:nvSpPr>
          <p:spPr>
            <a:xfrm>
              <a:off x="2233633" y="2917166"/>
              <a:ext cx="6769538" cy="265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600" b="1" dirty="0">
                <a:latin typeface="APLRainbowRug" panose="02000603000000000000" pitchFamily="2" charset="0"/>
                <a:ea typeface="APLRainbowRug" panose="02000603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955CAEE-C725-4114-A68C-BACE99C9430F}"/>
              </a:ext>
            </a:extLst>
          </p:cNvPr>
          <p:cNvGrpSpPr/>
          <p:nvPr/>
        </p:nvGrpSpPr>
        <p:grpSpPr>
          <a:xfrm rot="20884757">
            <a:off x="5251998" y="2501669"/>
            <a:ext cx="2746800" cy="2831603"/>
            <a:chOff x="1842868" y="2011680"/>
            <a:chExt cx="7596554" cy="2011680"/>
          </a:xfrm>
          <a:solidFill>
            <a:srgbClr val="FFFF00"/>
          </a:solidFill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18F7279-CC9B-48E4-B236-740FC24BEF01}"/>
                </a:ext>
              </a:extLst>
            </p:cNvPr>
            <p:cNvSpPr/>
            <p:nvPr/>
          </p:nvSpPr>
          <p:spPr>
            <a:xfrm>
              <a:off x="1842868" y="2011680"/>
              <a:ext cx="7596554" cy="2011680"/>
            </a:xfrm>
            <a:custGeom>
              <a:avLst/>
              <a:gdLst>
                <a:gd name="connsiteX0" fmla="*/ 0 w 7596554"/>
                <a:gd name="connsiteY0" fmla="*/ 1005840 h 2011680"/>
                <a:gd name="connsiteX1" fmla="*/ 3798277 w 7596554"/>
                <a:gd name="connsiteY1" fmla="*/ 0 h 2011680"/>
                <a:gd name="connsiteX2" fmla="*/ 7596554 w 7596554"/>
                <a:gd name="connsiteY2" fmla="*/ 1005840 h 2011680"/>
                <a:gd name="connsiteX3" fmla="*/ 3798277 w 7596554"/>
                <a:gd name="connsiteY3" fmla="*/ 2011680 h 2011680"/>
                <a:gd name="connsiteX4" fmla="*/ 0 w 7596554"/>
                <a:gd name="connsiteY4" fmla="*/ 100584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96554" h="2011680" fill="none" extrusionOk="0">
                  <a:moveTo>
                    <a:pt x="0" y="1005840"/>
                  </a:moveTo>
                  <a:cubicBezTo>
                    <a:pt x="-381202" y="361633"/>
                    <a:pt x="1825113" y="111873"/>
                    <a:pt x="3798277" y="0"/>
                  </a:cubicBezTo>
                  <a:cubicBezTo>
                    <a:pt x="5894913" y="22875"/>
                    <a:pt x="7663550" y="443145"/>
                    <a:pt x="7596554" y="1005840"/>
                  </a:cubicBezTo>
                  <a:cubicBezTo>
                    <a:pt x="7935448" y="1678834"/>
                    <a:pt x="5881640" y="1823716"/>
                    <a:pt x="3798277" y="2011680"/>
                  </a:cubicBezTo>
                  <a:cubicBezTo>
                    <a:pt x="1613062" y="2042503"/>
                    <a:pt x="-111300" y="1637993"/>
                    <a:pt x="0" y="1005840"/>
                  </a:cubicBezTo>
                  <a:close/>
                </a:path>
                <a:path w="7596554" h="2011680" stroke="0" extrusionOk="0">
                  <a:moveTo>
                    <a:pt x="0" y="1005840"/>
                  </a:moveTo>
                  <a:cubicBezTo>
                    <a:pt x="-337620" y="244522"/>
                    <a:pt x="1654651" y="19324"/>
                    <a:pt x="3798277" y="0"/>
                  </a:cubicBezTo>
                  <a:cubicBezTo>
                    <a:pt x="5979184" y="94898"/>
                    <a:pt x="7615080" y="427992"/>
                    <a:pt x="7596554" y="1005840"/>
                  </a:cubicBezTo>
                  <a:cubicBezTo>
                    <a:pt x="7688627" y="1945243"/>
                    <a:pt x="6314237" y="2244255"/>
                    <a:pt x="3798277" y="2011680"/>
                  </a:cubicBezTo>
                  <a:cubicBezTo>
                    <a:pt x="1631119" y="2097576"/>
                    <a:pt x="57790" y="1678186"/>
                    <a:pt x="0" y="1005840"/>
                  </a:cubicBezTo>
                  <a:close/>
                </a:path>
              </a:pathLst>
            </a:custGeom>
            <a:grp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171584439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 dirty="0">
                <a:solidFill>
                  <a:schemeClr val="tx1"/>
                </a:solidFill>
                <a:latin typeface="APLWashiThisOutline" panose="02000603000000000000" pitchFamily="2" charset="0"/>
                <a:ea typeface="APLWashiThisOutline" panose="02000603000000000000" pitchFamily="2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682E796-9235-4AEF-AE06-8DEFA1F5140B}"/>
                </a:ext>
              </a:extLst>
            </p:cNvPr>
            <p:cNvSpPr txBox="1"/>
            <p:nvPr/>
          </p:nvSpPr>
          <p:spPr>
            <a:xfrm>
              <a:off x="2233633" y="2917166"/>
              <a:ext cx="6769538" cy="265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600" b="1" dirty="0">
                <a:latin typeface="APLRainbowRug" panose="02000603000000000000" pitchFamily="2" charset="0"/>
                <a:ea typeface="APLRainbowRug" panose="02000603000000000000" pitchFamily="2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E70CB70-093F-424F-93EF-7645C09495D7}"/>
              </a:ext>
            </a:extLst>
          </p:cNvPr>
          <p:cNvGrpSpPr/>
          <p:nvPr/>
        </p:nvGrpSpPr>
        <p:grpSpPr>
          <a:xfrm rot="20884757">
            <a:off x="3517435" y="4871223"/>
            <a:ext cx="2800925" cy="2768286"/>
            <a:chOff x="1842868" y="2011680"/>
            <a:chExt cx="7596554" cy="2011680"/>
          </a:xfrm>
          <a:solidFill>
            <a:srgbClr val="92D050"/>
          </a:solidFill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99DA652-0177-4DBE-98C1-6D6C356428FE}"/>
                </a:ext>
              </a:extLst>
            </p:cNvPr>
            <p:cNvSpPr/>
            <p:nvPr/>
          </p:nvSpPr>
          <p:spPr>
            <a:xfrm>
              <a:off x="1842868" y="2011680"/>
              <a:ext cx="7596554" cy="2011680"/>
            </a:xfrm>
            <a:custGeom>
              <a:avLst/>
              <a:gdLst>
                <a:gd name="connsiteX0" fmla="*/ 0 w 7596554"/>
                <a:gd name="connsiteY0" fmla="*/ 1005840 h 2011680"/>
                <a:gd name="connsiteX1" fmla="*/ 3798277 w 7596554"/>
                <a:gd name="connsiteY1" fmla="*/ 0 h 2011680"/>
                <a:gd name="connsiteX2" fmla="*/ 7596554 w 7596554"/>
                <a:gd name="connsiteY2" fmla="*/ 1005840 h 2011680"/>
                <a:gd name="connsiteX3" fmla="*/ 3798277 w 7596554"/>
                <a:gd name="connsiteY3" fmla="*/ 2011680 h 2011680"/>
                <a:gd name="connsiteX4" fmla="*/ 0 w 7596554"/>
                <a:gd name="connsiteY4" fmla="*/ 100584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96554" h="2011680" fill="none" extrusionOk="0">
                  <a:moveTo>
                    <a:pt x="0" y="1005840"/>
                  </a:moveTo>
                  <a:cubicBezTo>
                    <a:pt x="-381202" y="361633"/>
                    <a:pt x="1825113" y="111873"/>
                    <a:pt x="3798277" y="0"/>
                  </a:cubicBezTo>
                  <a:cubicBezTo>
                    <a:pt x="5894913" y="22875"/>
                    <a:pt x="7663550" y="443145"/>
                    <a:pt x="7596554" y="1005840"/>
                  </a:cubicBezTo>
                  <a:cubicBezTo>
                    <a:pt x="7935448" y="1678834"/>
                    <a:pt x="5881640" y="1823716"/>
                    <a:pt x="3798277" y="2011680"/>
                  </a:cubicBezTo>
                  <a:cubicBezTo>
                    <a:pt x="1613062" y="2042503"/>
                    <a:pt x="-111300" y="1637993"/>
                    <a:pt x="0" y="1005840"/>
                  </a:cubicBezTo>
                  <a:close/>
                </a:path>
                <a:path w="7596554" h="2011680" stroke="0" extrusionOk="0">
                  <a:moveTo>
                    <a:pt x="0" y="1005840"/>
                  </a:moveTo>
                  <a:cubicBezTo>
                    <a:pt x="-337620" y="244522"/>
                    <a:pt x="1654651" y="19324"/>
                    <a:pt x="3798277" y="0"/>
                  </a:cubicBezTo>
                  <a:cubicBezTo>
                    <a:pt x="5979184" y="94898"/>
                    <a:pt x="7615080" y="427992"/>
                    <a:pt x="7596554" y="1005840"/>
                  </a:cubicBezTo>
                  <a:cubicBezTo>
                    <a:pt x="7688627" y="1945243"/>
                    <a:pt x="6314237" y="2244255"/>
                    <a:pt x="3798277" y="2011680"/>
                  </a:cubicBezTo>
                  <a:cubicBezTo>
                    <a:pt x="1631119" y="2097576"/>
                    <a:pt x="57790" y="1678186"/>
                    <a:pt x="0" y="1005840"/>
                  </a:cubicBezTo>
                  <a:close/>
                </a:path>
              </a:pathLst>
            </a:custGeom>
            <a:grp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171584439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 dirty="0">
                <a:solidFill>
                  <a:schemeClr val="tx1"/>
                </a:solidFill>
                <a:latin typeface="APLWashiThisOutline" panose="02000603000000000000" pitchFamily="2" charset="0"/>
                <a:ea typeface="APLWashiThisOutline" panose="02000603000000000000" pitchFamily="2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D805009-F665-46CD-8EB5-72912C067002}"/>
                </a:ext>
              </a:extLst>
            </p:cNvPr>
            <p:cNvSpPr txBox="1"/>
            <p:nvPr/>
          </p:nvSpPr>
          <p:spPr>
            <a:xfrm>
              <a:off x="2403954" y="3282779"/>
              <a:ext cx="6769538" cy="2460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600" b="1" i="1" dirty="0">
                <a:latin typeface="APLRainbowRug" panose="02000603000000000000" pitchFamily="2" charset="0"/>
                <a:ea typeface="APLRainbowRug" panose="02000603000000000000" pitchFamily="2" charset="0"/>
              </a:endParaRPr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62A853A5-6A6B-4A20-BFB8-50BD49D58328}"/>
              </a:ext>
            </a:extLst>
          </p:cNvPr>
          <p:cNvSpPr/>
          <p:nvPr/>
        </p:nvSpPr>
        <p:spPr>
          <a:xfrm rot="20884757">
            <a:off x="6939670" y="4830758"/>
            <a:ext cx="2872005" cy="2879845"/>
          </a:xfrm>
          <a:custGeom>
            <a:avLst/>
            <a:gdLst>
              <a:gd name="connsiteX0" fmla="*/ 0 w 2872005"/>
              <a:gd name="connsiteY0" fmla="*/ 1439923 h 2879845"/>
              <a:gd name="connsiteX1" fmla="*/ 1436003 w 2872005"/>
              <a:gd name="connsiteY1" fmla="*/ 0 h 2879845"/>
              <a:gd name="connsiteX2" fmla="*/ 2872006 w 2872005"/>
              <a:gd name="connsiteY2" fmla="*/ 1439923 h 2879845"/>
              <a:gd name="connsiteX3" fmla="*/ 1436003 w 2872005"/>
              <a:gd name="connsiteY3" fmla="*/ 2879846 h 2879845"/>
              <a:gd name="connsiteX4" fmla="*/ 0 w 2872005"/>
              <a:gd name="connsiteY4" fmla="*/ 1439923 h 287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2005" h="2879845" fill="none" extrusionOk="0">
                <a:moveTo>
                  <a:pt x="0" y="1439923"/>
                </a:moveTo>
                <a:cubicBezTo>
                  <a:pt x="-148541" y="610113"/>
                  <a:pt x="725479" y="74147"/>
                  <a:pt x="1436003" y="0"/>
                </a:cubicBezTo>
                <a:cubicBezTo>
                  <a:pt x="2227557" y="31972"/>
                  <a:pt x="3034098" y="627292"/>
                  <a:pt x="2872006" y="1439923"/>
                </a:cubicBezTo>
                <a:cubicBezTo>
                  <a:pt x="2888375" y="2240846"/>
                  <a:pt x="2220960" y="2773531"/>
                  <a:pt x="1436003" y="2879846"/>
                </a:cubicBezTo>
                <a:cubicBezTo>
                  <a:pt x="606349" y="2892731"/>
                  <a:pt x="-70993" y="2284058"/>
                  <a:pt x="0" y="1439923"/>
                </a:cubicBezTo>
                <a:close/>
              </a:path>
              <a:path w="2872005" h="2879845" stroke="0" extrusionOk="0">
                <a:moveTo>
                  <a:pt x="0" y="1439923"/>
                </a:moveTo>
                <a:cubicBezTo>
                  <a:pt x="-49100" y="614744"/>
                  <a:pt x="443387" y="84013"/>
                  <a:pt x="1436003" y="0"/>
                </a:cubicBezTo>
                <a:cubicBezTo>
                  <a:pt x="2312470" y="95135"/>
                  <a:pt x="3013361" y="474230"/>
                  <a:pt x="2872006" y="1439923"/>
                </a:cubicBezTo>
                <a:cubicBezTo>
                  <a:pt x="2924984" y="2456059"/>
                  <a:pt x="2388883" y="2968708"/>
                  <a:pt x="1436003" y="2879846"/>
                </a:cubicBezTo>
                <a:cubicBezTo>
                  <a:pt x="536505" y="3011502"/>
                  <a:pt x="81525" y="2399993"/>
                  <a:pt x="0" y="1439923"/>
                </a:cubicBezTo>
                <a:close/>
              </a:path>
            </a:pathLst>
          </a:custGeom>
          <a:solidFill>
            <a:srgbClr val="00B0F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7158443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tx1"/>
              </a:solidFill>
              <a:latin typeface="APLWashiThisOutline" panose="02000603000000000000" pitchFamily="2" charset="0"/>
              <a:ea typeface="APLWashiThisOutline" panose="02000603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A66811-DBD1-4F6A-B93B-82C8EC17576D}"/>
              </a:ext>
            </a:extLst>
          </p:cNvPr>
          <p:cNvSpPr txBox="1"/>
          <p:nvPr/>
        </p:nvSpPr>
        <p:spPr>
          <a:xfrm rot="20884757">
            <a:off x="3860135" y="1149284"/>
            <a:ext cx="2258069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APLKinderPeeps" panose="02000603000000000000" pitchFamily="2" charset="0"/>
                <a:ea typeface="APLKinderPeeps" panose="02000603000000000000" pitchFamily="2" charset="0"/>
              </a:rPr>
              <a:t>What does your mind &amp; body need today?</a:t>
            </a:r>
          </a:p>
          <a:p>
            <a:pPr algn="ctr"/>
            <a:endParaRPr lang="en-US" sz="1600" b="1" dirty="0">
              <a:latin typeface="APLKinderPeeps" panose="02000603000000000000" pitchFamily="2" charset="0"/>
              <a:ea typeface="APLKinderPeeps" panose="02000603000000000000" pitchFamily="2" charset="0"/>
            </a:endParaRPr>
          </a:p>
          <a:p>
            <a:pPr algn="ctr"/>
            <a:r>
              <a:rPr lang="en-US" sz="160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Choose your own 30 min. activity</a:t>
            </a:r>
          </a:p>
          <a:p>
            <a:pPr algn="ctr"/>
            <a:r>
              <a:rPr lang="en-US" sz="160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 Fill out activity log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AF861-3A0A-4F9D-B25F-A874453D7180}"/>
              </a:ext>
            </a:extLst>
          </p:cNvPr>
          <p:cNvSpPr txBox="1"/>
          <p:nvPr/>
        </p:nvSpPr>
        <p:spPr>
          <a:xfrm rot="20884757">
            <a:off x="6929614" y="172384"/>
            <a:ext cx="27404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APLHeyGirl" panose="02000603000000000000" pitchFamily="2" charset="0"/>
                <a:ea typeface="APLHeyGirl" panose="02000603000000000000" pitchFamily="2" charset="0"/>
              </a:rPr>
              <a:t>Intuitive</a:t>
            </a:r>
          </a:p>
          <a:p>
            <a:pPr algn="ctr"/>
            <a:r>
              <a:rPr lang="en-US" sz="2400" b="1" u="sng" dirty="0">
                <a:latin typeface="APLHeyGirl" panose="02000603000000000000" pitchFamily="2" charset="0"/>
                <a:ea typeface="APLHeyGirl" panose="02000603000000000000" pitchFamily="2" charset="0"/>
              </a:rPr>
              <a:t>Tuesday</a:t>
            </a:r>
            <a:endParaRPr lang="en-US" sz="2600" b="1" u="sng" dirty="0">
              <a:latin typeface="APLHeyGirl" panose="02000603000000000000" pitchFamily="2" charset="0"/>
              <a:ea typeface="APLHeyGirl" panose="02000603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C40888-2E64-4327-82CC-CD04A09F5CC6}"/>
              </a:ext>
            </a:extLst>
          </p:cNvPr>
          <p:cNvSpPr txBox="1"/>
          <p:nvPr/>
        </p:nvSpPr>
        <p:spPr>
          <a:xfrm rot="20884757">
            <a:off x="7329584" y="883196"/>
            <a:ext cx="2510341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APLKinderPeeps" panose="02000603000000000000" pitchFamily="2" charset="0"/>
                <a:ea typeface="APLKinderPeeps" panose="02000603000000000000" pitchFamily="2" charset="0"/>
              </a:rPr>
              <a:t>Every other week = live PowerPoint with form &amp;/or discussion board &amp; quiz</a:t>
            </a:r>
          </a:p>
          <a:p>
            <a:pPr algn="ctr"/>
            <a:endParaRPr lang="en-US" sz="1600" b="1" i="1" dirty="0">
              <a:latin typeface="APLKinderPeeps" panose="02000603000000000000" pitchFamily="2" charset="0"/>
              <a:ea typeface="APLKinderPeeps" panose="02000603000000000000" pitchFamily="2" charset="0"/>
            </a:endParaRPr>
          </a:p>
          <a:p>
            <a:pPr algn="ctr"/>
            <a:r>
              <a:rPr lang="en-US" sz="160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Off weeks = variety of given workouts &amp; activities;</a:t>
            </a:r>
          </a:p>
          <a:p>
            <a:pPr algn="ctr"/>
            <a:r>
              <a:rPr lang="en-US" sz="160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Fill out activity log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6CA89D-664B-4007-ADFB-A22773A8AEA3}"/>
              </a:ext>
            </a:extLst>
          </p:cNvPr>
          <p:cNvSpPr txBox="1"/>
          <p:nvPr/>
        </p:nvSpPr>
        <p:spPr>
          <a:xfrm rot="20884757">
            <a:off x="4993777" y="2619899"/>
            <a:ext cx="274043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APLHeyGirl" panose="02000603000000000000" pitchFamily="2" charset="0"/>
                <a:ea typeface="APLHeyGirl" panose="02000603000000000000" pitchFamily="2" charset="0"/>
              </a:rPr>
              <a:t>Walking</a:t>
            </a:r>
          </a:p>
          <a:p>
            <a:pPr algn="ctr"/>
            <a:r>
              <a:rPr lang="en-US" sz="2800" b="1" u="sng" dirty="0">
                <a:latin typeface="APLHeyGirl" panose="02000603000000000000" pitchFamily="2" charset="0"/>
                <a:ea typeface="APLHeyGirl" panose="02000603000000000000" pitchFamily="2" charset="0"/>
              </a:rPr>
              <a:t>Wednesday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C34880-9DED-43D9-804D-5E87247583D8}"/>
              </a:ext>
            </a:extLst>
          </p:cNvPr>
          <p:cNvSpPr txBox="1"/>
          <p:nvPr/>
        </p:nvSpPr>
        <p:spPr>
          <a:xfrm rot="20876029">
            <a:off x="5351655" y="3470066"/>
            <a:ext cx="2646929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APLKinderPeeps" panose="02000603000000000000" pitchFamily="2" charset="0"/>
                <a:ea typeface="APLKinderPeeps" panose="02000603000000000000" pitchFamily="2" charset="0"/>
              </a:rPr>
              <a:t>Walking will be the activity; every Wednesday!</a:t>
            </a:r>
            <a:br>
              <a:rPr lang="en-US" sz="1600" b="1" i="1" dirty="0">
                <a:latin typeface="APLKinderPeeps" panose="02000603000000000000" pitchFamily="2" charset="0"/>
                <a:ea typeface="APLKinderPeeps" panose="02000603000000000000" pitchFamily="2" charset="0"/>
              </a:rPr>
            </a:br>
            <a:r>
              <a:rPr lang="en-US" sz="1600" b="1" i="1" dirty="0">
                <a:latin typeface="APLKinderPeeps" panose="02000603000000000000" pitchFamily="2" charset="0"/>
                <a:ea typeface="APLKinderPeeps" panose="02000603000000000000" pitchFamily="2" charset="0"/>
              </a:rPr>
              <a:t>It will be done for time, distance, pace, etc.</a:t>
            </a:r>
          </a:p>
          <a:p>
            <a:pPr algn="ctr"/>
            <a:endParaRPr lang="en-US" sz="1600" b="1" i="1" dirty="0">
              <a:latin typeface="APLKinderPeeps" panose="02000603000000000000" pitchFamily="2" charset="0"/>
              <a:ea typeface="APLKinderPeeps" panose="02000603000000000000" pitchFamily="2" charset="0"/>
            </a:endParaRPr>
          </a:p>
          <a:p>
            <a:pPr algn="ctr"/>
            <a:r>
              <a:rPr lang="en-US" sz="160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Fill out activity log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0C43A2-36F0-48E5-A16A-25A6FE3A32A8}"/>
              </a:ext>
            </a:extLst>
          </p:cNvPr>
          <p:cNvSpPr txBox="1"/>
          <p:nvPr/>
        </p:nvSpPr>
        <p:spPr>
          <a:xfrm rot="20884757">
            <a:off x="3342381" y="4939875"/>
            <a:ext cx="274043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APLHeyGirl" panose="02000603000000000000" pitchFamily="2" charset="0"/>
                <a:ea typeface="APLHeyGirl" panose="02000603000000000000" pitchFamily="2" charset="0"/>
              </a:rPr>
              <a:t>Thriving</a:t>
            </a:r>
          </a:p>
          <a:p>
            <a:pPr algn="ctr"/>
            <a:r>
              <a:rPr lang="en-US" sz="2800" b="1" u="sng" dirty="0">
                <a:latin typeface="APLHeyGirl" panose="02000603000000000000" pitchFamily="2" charset="0"/>
                <a:ea typeface="APLHeyGirl" panose="02000603000000000000" pitchFamily="2" charset="0"/>
              </a:rPr>
              <a:t>Thursday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368931-7532-48E7-9A86-570D77B8F48C}"/>
              </a:ext>
            </a:extLst>
          </p:cNvPr>
          <p:cNvSpPr txBox="1"/>
          <p:nvPr/>
        </p:nvSpPr>
        <p:spPr>
          <a:xfrm rot="20876029">
            <a:off x="3669880" y="5885955"/>
            <a:ext cx="245777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APLKinderPeeps" panose="02000603000000000000" pitchFamily="2" charset="0"/>
                <a:ea typeface="APLKinderPeeps" panose="02000603000000000000" pitchFamily="2" charset="0"/>
              </a:rPr>
              <a:t>There will be a  variety of higher intensity workouts &amp;/or activities provided on these days</a:t>
            </a:r>
          </a:p>
          <a:p>
            <a:pPr algn="ctr"/>
            <a:endParaRPr lang="en-US" sz="1600" b="1" i="1" dirty="0">
              <a:latin typeface="APLKinderPeeps" panose="02000603000000000000" pitchFamily="2" charset="0"/>
              <a:ea typeface="APLKinderPeeps" panose="02000603000000000000" pitchFamily="2" charset="0"/>
            </a:endParaRPr>
          </a:p>
          <a:p>
            <a:pPr algn="ctr"/>
            <a:r>
              <a:rPr lang="en-US" sz="160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Fill out activity log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7B669B-BD74-4766-B1CF-5FFABF27012B}"/>
              </a:ext>
            </a:extLst>
          </p:cNvPr>
          <p:cNvSpPr txBox="1"/>
          <p:nvPr/>
        </p:nvSpPr>
        <p:spPr>
          <a:xfrm rot="20884757">
            <a:off x="6837765" y="5147987"/>
            <a:ext cx="274043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APLHeyGirl" panose="02000603000000000000" pitchFamily="2" charset="0"/>
                <a:ea typeface="APLHeyGirl" panose="02000603000000000000" pitchFamily="2" charset="0"/>
              </a:rPr>
              <a:t>Flexibility / Fun</a:t>
            </a:r>
          </a:p>
          <a:p>
            <a:pPr algn="ctr"/>
            <a:r>
              <a:rPr lang="en-US" sz="2800" b="1" u="sng" dirty="0">
                <a:latin typeface="APLHeyGirl" panose="02000603000000000000" pitchFamily="2" charset="0"/>
                <a:ea typeface="APLHeyGirl" panose="02000603000000000000" pitchFamily="2" charset="0"/>
              </a:rPr>
              <a:t>Friday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8071801-8E25-4423-BA18-3CF35CADD717}"/>
              </a:ext>
            </a:extLst>
          </p:cNvPr>
          <p:cNvSpPr txBox="1"/>
          <p:nvPr/>
        </p:nvSpPr>
        <p:spPr>
          <a:xfrm rot="20876029">
            <a:off x="7171889" y="6081476"/>
            <a:ext cx="245777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APLKinderPeeps" panose="02000603000000000000" pitchFamily="2" charset="0"/>
                <a:ea typeface="APLKinderPeeps" panose="02000603000000000000" pitchFamily="2" charset="0"/>
              </a:rPr>
              <a:t>The focus on Fridays will mostly be on flexibility. Activities will vary.</a:t>
            </a:r>
          </a:p>
          <a:p>
            <a:pPr algn="ctr"/>
            <a:endParaRPr lang="en-US" sz="1600" b="1" i="1" dirty="0">
              <a:latin typeface="APLKinderPeeps" panose="02000603000000000000" pitchFamily="2" charset="0"/>
              <a:ea typeface="APLKinderPeeps" panose="02000603000000000000" pitchFamily="2" charset="0"/>
            </a:endParaRPr>
          </a:p>
          <a:p>
            <a:pPr algn="ctr"/>
            <a:r>
              <a:rPr lang="en-US" sz="160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Fill out activity log</a:t>
            </a:r>
          </a:p>
        </p:txBody>
      </p:sp>
      <p:pic>
        <p:nvPicPr>
          <p:cNvPr id="1030" name="Picture 6" descr="Bitmoji Image">
            <a:extLst>
              <a:ext uri="{FF2B5EF4-FFF2-40B4-BE49-F238E27FC236}">
                <a16:creationId xmlns:a16="http://schemas.microsoft.com/office/drawing/2014/main" id="{2DF3959D-3BF9-4167-AB6A-58858ED95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563" y="2674734"/>
            <a:ext cx="2223571" cy="222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jogging">
            <a:extLst>
              <a:ext uri="{FF2B5EF4-FFF2-40B4-BE49-F238E27FC236}">
                <a16:creationId xmlns:a16="http://schemas.microsoft.com/office/drawing/2014/main" id="{BDCAB52E-7FA8-4886-AB40-A7609BB0B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613" y="2669221"/>
            <a:ext cx="2437967" cy="243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093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2451</TotalTime>
  <Words>638</Words>
  <Application>Microsoft Office PowerPoint</Application>
  <PresentationFormat>Custom</PresentationFormat>
  <Paragraphs>94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9" baseType="lpstr">
      <vt:lpstr>APLHeyGirl</vt:lpstr>
      <vt:lpstr>APLILikeBigBins</vt:lpstr>
      <vt:lpstr>APLKinderPeeps</vt:lpstr>
      <vt:lpstr>APLOCDTeacher</vt:lpstr>
      <vt:lpstr>APLPapaTroll</vt:lpstr>
      <vt:lpstr>APLRainbowRug</vt:lpstr>
      <vt:lpstr>APLTeacherProblems</vt:lpstr>
      <vt:lpstr>APLVentiLife</vt:lpstr>
      <vt:lpstr>APLWashiThisOutline</vt:lpstr>
      <vt:lpstr>APLWashiThisSolid</vt:lpstr>
      <vt:lpstr>Arial</vt:lpstr>
      <vt:lpstr>Calibri</vt:lpstr>
      <vt:lpstr>Calibri Light</vt:lpstr>
      <vt:lpstr>Century Gothic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Abby Gross</dc:creator>
  <cp:lastModifiedBy>Michelle Schultz</cp:lastModifiedBy>
  <cp:revision>75</cp:revision>
  <dcterms:created xsi:type="dcterms:W3CDTF">2018-07-29T01:56:05Z</dcterms:created>
  <dcterms:modified xsi:type="dcterms:W3CDTF">2020-08-19T00:01:50Z</dcterms:modified>
</cp:coreProperties>
</file>