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b0e9690f7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b0e9690f7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www.youtube.com/embed/TGxd7VXnYu8" TargetMode="External"/><Relationship Id="rId42" Type="http://schemas.openxmlformats.org/officeDocument/2006/relationships/hyperlink" Target="https://safeyoutube.net/w/CzyH" TargetMode="External"/><Relationship Id="rId41" Type="http://schemas.openxmlformats.org/officeDocument/2006/relationships/image" Target="../media/image26.png"/><Relationship Id="rId44" Type="http://schemas.openxmlformats.org/officeDocument/2006/relationships/hyperlink" Target="https://safeyoutube.net/w/ndIH" TargetMode="External"/><Relationship Id="rId43" Type="http://schemas.openxmlformats.org/officeDocument/2006/relationships/image" Target="../media/image18.png"/><Relationship Id="rId46" Type="http://schemas.openxmlformats.org/officeDocument/2006/relationships/hyperlink" Target="https://safeyoutube.net/w/ykIH" TargetMode="External"/><Relationship Id="rId45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2.png"/><Relationship Id="rId4" Type="http://schemas.openxmlformats.org/officeDocument/2006/relationships/hyperlink" Target="https://www.youtube.com/watch?v=II8Qq_QYT9Y" TargetMode="External"/><Relationship Id="rId9" Type="http://schemas.openxmlformats.org/officeDocument/2006/relationships/image" Target="../media/image16.png"/><Relationship Id="rId48" Type="http://schemas.openxmlformats.org/officeDocument/2006/relationships/hyperlink" Target="https://safeyoutube.net/w/s2yH" TargetMode="External"/><Relationship Id="rId47" Type="http://schemas.openxmlformats.org/officeDocument/2006/relationships/image" Target="../media/image17.png"/><Relationship Id="rId49" Type="http://schemas.openxmlformats.org/officeDocument/2006/relationships/image" Target="../media/image30.png"/><Relationship Id="rId5" Type="http://schemas.openxmlformats.org/officeDocument/2006/relationships/image" Target="../media/image4.png"/><Relationship Id="rId6" Type="http://schemas.openxmlformats.org/officeDocument/2006/relationships/image" Target="../media/image10.png"/><Relationship Id="rId7" Type="http://schemas.openxmlformats.org/officeDocument/2006/relationships/image" Target="../media/image14.png"/><Relationship Id="rId8" Type="http://schemas.openxmlformats.org/officeDocument/2006/relationships/hyperlink" Target="https://safeyoutube.net/w/QGHH" TargetMode="External"/><Relationship Id="rId31" Type="http://schemas.openxmlformats.org/officeDocument/2006/relationships/image" Target="../media/image5.png"/><Relationship Id="rId30" Type="http://schemas.openxmlformats.org/officeDocument/2006/relationships/hyperlink" Target="https://safeyoutube.net/w/1qKH" TargetMode="External"/><Relationship Id="rId33" Type="http://schemas.openxmlformats.org/officeDocument/2006/relationships/image" Target="../media/image22.png"/><Relationship Id="rId32" Type="http://schemas.openxmlformats.org/officeDocument/2006/relationships/hyperlink" Target="https://safeyoutube.net/w/ewKH" TargetMode="External"/><Relationship Id="rId35" Type="http://schemas.openxmlformats.org/officeDocument/2006/relationships/hyperlink" Target="https://safeyoutube.net/w/XEKH" TargetMode="External"/><Relationship Id="rId34" Type="http://schemas.openxmlformats.org/officeDocument/2006/relationships/image" Target="../media/image15.png"/><Relationship Id="rId37" Type="http://schemas.openxmlformats.org/officeDocument/2006/relationships/hyperlink" Target="https://safeyoutube.net/w/1IKH" TargetMode="External"/><Relationship Id="rId36" Type="http://schemas.openxmlformats.org/officeDocument/2006/relationships/image" Target="../media/image29.png"/><Relationship Id="rId39" Type="http://schemas.openxmlformats.org/officeDocument/2006/relationships/image" Target="../media/image27.png"/><Relationship Id="rId38" Type="http://schemas.openxmlformats.org/officeDocument/2006/relationships/image" Target="../media/image20.png"/><Relationship Id="rId20" Type="http://schemas.openxmlformats.org/officeDocument/2006/relationships/hyperlink" Target="https://safeyoutube.net/w/KcKH" TargetMode="External"/><Relationship Id="rId22" Type="http://schemas.openxmlformats.org/officeDocument/2006/relationships/hyperlink" Target="https://safeyoutube.net/w/sfKH" TargetMode="External"/><Relationship Id="rId21" Type="http://schemas.openxmlformats.org/officeDocument/2006/relationships/image" Target="../media/image11.png"/><Relationship Id="rId24" Type="http://schemas.openxmlformats.org/officeDocument/2006/relationships/hyperlink" Target="https://safeyoutube.net/w/qhKH" TargetMode="External"/><Relationship Id="rId23" Type="http://schemas.openxmlformats.org/officeDocument/2006/relationships/image" Target="../media/image2.png"/><Relationship Id="rId26" Type="http://schemas.openxmlformats.org/officeDocument/2006/relationships/hyperlink" Target="https://safeyoutube.net/w/XkKH" TargetMode="External"/><Relationship Id="rId25" Type="http://schemas.openxmlformats.org/officeDocument/2006/relationships/image" Target="../media/image3.png"/><Relationship Id="rId28" Type="http://schemas.openxmlformats.org/officeDocument/2006/relationships/hyperlink" Target="https://safeyoutube.net/w/roKH" TargetMode="External"/><Relationship Id="rId27" Type="http://schemas.openxmlformats.org/officeDocument/2006/relationships/image" Target="../media/image8.png"/><Relationship Id="rId29" Type="http://schemas.openxmlformats.org/officeDocument/2006/relationships/image" Target="../media/image7.png"/><Relationship Id="rId51" Type="http://schemas.openxmlformats.org/officeDocument/2006/relationships/image" Target="../media/image24.png"/><Relationship Id="rId50" Type="http://schemas.openxmlformats.org/officeDocument/2006/relationships/hyperlink" Target="https://www.youtube.com/watch?v=-598DDyOvIQ" TargetMode="External"/><Relationship Id="rId53" Type="http://schemas.openxmlformats.org/officeDocument/2006/relationships/image" Target="../media/image25.png"/><Relationship Id="rId52" Type="http://schemas.openxmlformats.org/officeDocument/2006/relationships/hyperlink" Target="https://safeyoutube.net/w/F2yH" TargetMode="External"/><Relationship Id="rId11" Type="http://schemas.openxmlformats.org/officeDocument/2006/relationships/image" Target="../media/image12.png"/><Relationship Id="rId55" Type="http://schemas.openxmlformats.org/officeDocument/2006/relationships/image" Target="../media/image21.gif"/><Relationship Id="rId10" Type="http://schemas.openxmlformats.org/officeDocument/2006/relationships/hyperlink" Target="https://safeyoutube.net/w/GQHH" TargetMode="External"/><Relationship Id="rId54" Type="http://schemas.openxmlformats.org/officeDocument/2006/relationships/image" Target="../media/image23.png"/><Relationship Id="rId13" Type="http://schemas.openxmlformats.org/officeDocument/2006/relationships/image" Target="../media/image6.png"/><Relationship Id="rId57" Type="http://schemas.openxmlformats.org/officeDocument/2006/relationships/image" Target="../media/image31.png"/><Relationship Id="rId12" Type="http://schemas.openxmlformats.org/officeDocument/2006/relationships/hyperlink" Target="https://safeyoutube.net/w/yhIH" TargetMode="External"/><Relationship Id="rId56" Type="http://schemas.openxmlformats.org/officeDocument/2006/relationships/hyperlink" Target="https://www.youtube.com/watch?v=II8Qq_QYT9Y" TargetMode="External"/><Relationship Id="rId15" Type="http://schemas.openxmlformats.org/officeDocument/2006/relationships/image" Target="../media/image9.png"/><Relationship Id="rId14" Type="http://schemas.openxmlformats.org/officeDocument/2006/relationships/hyperlink" Target="https://safeyoutube.net/w/jsIH" TargetMode="External"/><Relationship Id="rId58" Type="http://schemas.openxmlformats.org/officeDocument/2006/relationships/image" Target="../media/image28.png"/><Relationship Id="rId17" Type="http://schemas.openxmlformats.org/officeDocument/2006/relationships/image" Target="../media/image13.png"/><Relationship Id="rId16" Type="http://schemas.openxmlformats.org/officeDocument/2006/relationships/hyperlink" Target="https://safeyoutube.net/w/XwIH" TargetMode="External"/><Relationship Id="rId19" Type="http://schemas.openxmlformats.org/officeDocument/2006/relationships/image" Target="../media/image1.png"/><Relationship Id="rId18" Type="http://schemas.openxmlformats.org/officeDocument/2006/relationships/hyperlink" Target="https://safeyoutube.net/w/x5IH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3156" l="22733" r="16579" t="5610"/>
          <a:stretch/>
        </p:blipFill>
        <p:spPr>
          <a:xfrm>
            <a:off x="7762963" y="60100"/>
            <a:ext cx="967776" cy="11120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-325425" y="-112500"/>
            <a:ext cx="5878950" cy="4988050"/>
            <a:chOff x="607875" y="-120425"/>
            <a:chExt cx="5878950" cy="4988050"/>
          </a:xfrm>
        </p:grpSpPr>
        <p:pic>
          <p:nvPicPr>
            <p:cNvPr id="56" name="Google Shape;56;p13"/>
            <p:cNvPicPr preferRelativeResize="0"/>
            <p:nvPr/>
          </p:nvPicPr>
          <p:blipFill rotWithShape="1">
            <a:blip r:embed="rId6">
              <a:alphaModFix/>
            </a:blip>
            <a:srcRect b="0" l="23284" r="35430" t="0"/>
            <a:stretch/>
          </p:blipFill>
          <p:spPr>
            <a:xfrm>
              <a:off x="607875" y="-120425"/>
              <a:ext cx="1367550" cy="4988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 rotWithShape="1">
            <a:blip r:embed="rId6">
              <a:alphaModFix/>
            </a:blip>
            <a:srcRect b="0" l="32148" r="35625" t="0"/>
            <a:stretch/>
          </p:blipFill>
          <p:spPr>
            <a:xfrm>
              <a:off x="4110375" y="-120425"/>
              <a:ext cx="1067475" cy="4988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/>
            <p:cNvPicPr preferRelativeResize="0"/>
            <p:nvPr/>
          </p:nvPicPr>
          <p:blipFill rotWithShape="1">
            <a:blip r:embed="rId6">
              <a:alphaModFix/>
            </a:blip>
            <a:srcRect b="0" l="32502" r="27981" t="0"/>
            <a:stretch/>
          </p:blipFill>
          <p:spPr>
            <a:xfrm>
              <a:off x="5177850" y="-120425"/>
              <a:ext cx="1308975" cy="4988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3"/>
            <p:cNvPicPr preferRelativeResize="0"/>
            <p:nvPr/>
          </p:nvPicPr>
          <p:blipFill rotWithShape="1">
            <a:blip r:embed="rId6">
              <a:alphaModFix/>
            </a:blip>
            <a:srcRect b="0" l="32148" r="35625" t="0"/>
            <a:stretch/>
          </p:blipFill>
          <p:spPr>
            <a:xfrm>
              <a:off x="3042900" y="-120425"/>
              <a:ext cx="1067475" cy="4988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13"/>
            <p:cNvPicPr preferRelativeResize="0"/>
            <p:nvPr/>
          </p:nvPicPr>
          <p:blipFill rotWithShape="1">
            <a:blip r:embed="rId6">
              <a:alphaModFix/>
            </a:blip>
            <a:srcRect b="0" l="32148" r="35625" t="0"/>
            <a:stretch/>
          </p:blipFill>
          <p:spPr>
            <a:xfrm>
              <a:off x="1975425" y="-120425"/>
              <a:ext cx="1067475" cy="49880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1" name="Google Shape;61;p13"/>
          <p:cNvPicPr preferRelativeResize="0"/>
          <p:nvPr/>
        </p:nvPicPr>
        <p:blipFill rotWithShape="1">
          <a:blip r:embed="rId7">
            <a:alphaModFix/>
          </a:blip>
          <a:srcRect b="6315" l="15032" r="15339" t="4984"/>
          <a:stretch/>
        </p:blipFill>
        <p:spPr>
          <a:xfrm flipH="1">
            <a:off x="5163726" y="2712975"/>
            <a:ext cx="4316649" cy="297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03864" y="3196550"/>
            <a:ext cx="606800" cy="71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276726" y="625625"/>
            <a:ext cx="606812" cy="78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305727" y="659600"/>
            <a:ext cx="645475" cy="78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378752" y="2425600"/>
            <a:ext cx="614700" cy="69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3388600" y="1546175"/>
            <a:ext cx="645475" cy="72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398188" y="625650"/>
            <a:ext cx="645475" cy="78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305725" y="2403950"/>
            <a:ext cx="645475" cy="71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226752" y="3229825"/>
            <a:ext cx="614700" cy="68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4426927" y="625651"/>
            <a:ext cx="614698" cy="78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2308473" y="3229825"/>
            <a:ext cx="614700" cy="68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4421001" y="2400688"/>
            <a:ext cx="645475" cy="70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228225" y="1510350"/>
            <a:ext cx="645475" cy="78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1299600" y="1603449"/>
            <a:ext cx="534533" cy="688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 rotWithShape="1">
          <a:blip r:embed="rId34">
            <a:alphaModFix/>
          </a:blip>
          <a:srcRect b="113880" l="8429" r="-8429" t="-113880"/>
          <a:stretch/>
        </p:blipFill>
        <p:spPr>
          <a:xfrm>
            <a:off x="4340813" y="2965192"/>
            <a:ext cx="494378" cy="650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2260025" y="1564375"/>
            <a:ext cx="702675" cy="71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4450425" y="3212325"/>
            <a:ext cx="614700" cy="6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184525" y="2382850"/>
            <a:ext cx="645475" cy="72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3383397" y="3243700"/>
            <a:ext cx="606800" cy="66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184525" y="625675"/>
            <a:ext cx="645475" cy="78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1226750" y="2409388"/>
            <a:ext cx="706750" cy="702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4413574" y="1596313"/>
            <a:ext cx="702667" cy="702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48"/>
          </p:cNvPr>
          <p:cNvPicPr preferRelativeResize="0"/>
          <p:nvPr/>
        </p:nvPicPr>
        <p:blipFill rotWithShape="1">
          <a:blip r:embed="rId49">
            <a:alphaModFix/>
          </a:blip>
          <a:srcRect b="0" l="0" r="0" t="4187"/>
          <a:stretch/>
        </p:blipFill>
        <p:spPr>
          <a:xfrm>
            <a:off x="5941650" y="60099"/>
            <a:ext cx="820550" cy="10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 rot="-17">
            <a:off x="6498349" y="1578487"/>
            <a:ext cx="702675" cy="871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5580100" y="1537118"/>
            <a:ext cx="702675" cy="900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5494025" y="2434975"/>
            <a:ext cx="1912626" cy="29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5558326" y="1072588"/>
            <a:ext cx="1848324" cy="29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7695700" y="1510350"/>
            <a:ext cx="1184575" cy="1257650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9" name="Google Shape;89;p13">
            <a:hlinkClick r:id="rId56"/>
          </p:cNvPr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7924149" y="204539"/>
            <a:ext cx="645450" cy="823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5163725" y="3962701"/>
            <a:ext cx="706750" cy="790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