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84013-DEA2-A143-9E4C-61E233ED3121}" type="datetimeFigureOut">
              <a:rPr lang="en-US" smtClean="0"/>
              <a:t>2/1/18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FC313-9DAD-E046-8006-5D777481A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96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FC313-9DAD-E046-8006-5D777481A5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41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FC313-9DAD-E046-8006-5D777481A5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19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g"/><Relationship Id="rId3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g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otball fiel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8" y="170111"/>
            <a:ext cx="9105937" cy="65169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54573" y="2967334"/>
            <a:ext cx="27463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Hook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 descr="Gron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61" y="4192734"/>
            <a:ext cx="1999488" cy="112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0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864E-6 -5.55761E-6 C -0.00365 -0.00787 -0.00191 -0.00302 -0.00469 -0.01435 C -0.00521 -0.01597 -0.0059 -0.01898 -0.0059 -0.01898 C -0.00729 -0.05137 -0.00799 -0.04975 -0.0059 -0.08539 C -0.00556 -0.09302 -0.00226 -0.10158 -0.00121 -0.10922 C -0.00191 -0.13467 -0.00486 -0.16637 1.11864E-6 -0.19159 C -0.00139 -0.20015 -0.00347 -0.20848 -0.00469 -0.21681 C -0.0059 -0.24272 -0.00712 -0.26794 -0.01181 -0.2927 C -0.01303 -0.29894 -0.01389 -0.31121 -0.01893 -0.31491 C -0.03109 -0.32416 -0.05228 -0.32787 -0.06531 -0.32902 C -0.07851 -0.32694 -0.09137 -0.32301 -0.10439 -0.32116 C -0.11429 -0.31699 -0.12402 -0.3156 -0.1341 -0.31329 C -0.14469 -0.3001 -0.14261 -0.27534 -0.15077 -0.25961 C -0.15286 -0.25197 -0.15442 -0.2455 -0.15563 -0.2374 C -0.15477 -0.22375 -0.15598 -0.21866 -0.15077 -0.20894 C -0.14764 -0.19621 -0.1539 -0.17955 -0.1473 -0.16937 " pathEditMode="relative" ptsTypes="fffffffffffffff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ball fiel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3" y="180965"/>
            <a:ext cx="8801995" cy="64517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25281" y="2967334"/>
            <a:ext cx="21927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OUT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Gron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696" y="3997334"/>
            <a:ext cx="1999488" cy="112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51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2738E-6 -5.17816E-6 C -0.00295 -0.04235 -0.00261 -0.08469 -0.00608 -0.12657 C -0.00764 -0.16752 -0.01094 -0.20801 -0.01424 -0.2485 C -0.01233 -0.25776 -0.01511 -0.25105 -0.00955 -0.25012 C 0.00104 -0.24897 0.01181 -0.2492 0.02258 -0.2485 C 0.03926 -0.24619 0.05697 -0.2448 0.07365 -0.24064 C 0.08477 -0.23809 0.09536 -0.23462 0.10683 -0.23277 C 0.12611 -0.23346 0.14591 -0.23069 0.16502 -0.23578 C 0.17144 -0.23763 0.17683 -0.24203 0.18291 -0.24526 C 0.19125 -0.25012 0.20028 -0.25244 0.20896 -0.25637 C 0.21608 -0.25544 0.23259 -0.24874 0.23867 -0.2485 C 0.25482 -0.24804 0.27097 -0.24758 0.2873 -0.24688 C 0.29807 -0.24226 0.28956 -0.24526 0.31353 -0.24526 " pathEditMode="relative" ptsTypes="ffffffffffff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ball fie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0"/>
            <a:ext cx="8952185" cy="66504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27656" y="3465240"/>
            <a:ext cx="23468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SLANT</a:t>
            </a:r>
            <a:endParaRPr lang="en-US" sz="4400" dirty="0">
              <a:solidFill>
                <a:srgbClr val="FFFF00"/>
              </a:solidFill>
            </a:endParaRPr>
          </a:p>
        </p:txBody>
      </p:sp>
      <p:pic>
        <p:nvPicPr>
          <p:cNvPr id="4" name="Picture 3" descr="odb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81" y="3605585"/>
            <a:ext cx="2153560" cy="143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62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0898E-6 1.11985E-6 C -0.00052 -0.01342 -0.00156 -0.0472 -0.00295 -0.06247 C -0.0033 -0.06525 -0.00573 -0.06825 -0.00451 -0.07034 C -0.00382 -0.07219 -0.00156 -0.06918 -1.90898E-6 -0.06849 C 0.00799 -0.07103 0.01303 -0.0789 0.02119 -0.0826 C 0.02727 -0.08908 0.03179 -0.09347 0.03926 -0.09648 C 0.04447 -0.10365 0.04794 -0.10389 0.05437 -0.10874 C 0.0667 -0.11869 0.05923 -0.11522 0.06948 -0.11869 C 0.08737 -0.14276 0.11621 -0.14762 0.14053 -0.15085 C 0.15494 -0.15595 0.16814 -0.16566 0.18291 -0.16913 C 0.20028 -0.17353 0.18777 -0.17098 0.2206 -0.17307 C 0.22494 -0.17469 0.22946 -0.177 0.23415 -0.177 " pathEditMode="relative" ptsTypes="fffffffffff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ball fie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3" y="180965"/>
            <a:ext cx="8801995" cy="6451781"/>
          </a:xfrm>
          <a:prstGeom prst="rect">
            <a:avLst/>
          </a:prstGeom>
        </p:spPr>
      </p:pic>
      <p:pic>
        <p:nvPicPr>
          <p:cNvPr id="4" name="Picture 3" descr="aj gre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34" y="3076493"/>
            <a:ext cx="2298132" cy="15142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13268" y="3528057"/>
            <a:ext cx="3673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POST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1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7405E-6 -1.48542E-6 C -0.00017 -0.00254 -0.00191 -0.02776 -0.00243 -0.0317 C -0.00295 -0.03517 -0.00486 -0.04118 -0.00486 -0.04118 C -0.00591 -0.04836 -0.0066 -0.05507 -0.00834 -0.06178 C -0.00955 -0.0708 -0.01042 -0.07982 -0.01198 -0.08862 C -0.01233 -0.09602 -0.01772 -0.14646 -0.00834 -0.15039 C -0.00365 -0.15687 0.00278 -0.16474 0.00938 -0.16775 C 0.02032 -0.18255 0.00678 -0.16589 0.0165 -0.17422 C 0.02154 -0.17885 0.02571 -0.18533 0.03075 -0.18996 C 0.03457 -0.19759 0.04099 -0.20153 0.04621 -0.20731 C 0.05281 -0.21518 0.06028 -0.22466 0.06757 -0.23114 C 0.07087 -0.23762 0.07591 -0.24271 0.08077 -0.24688 C 0.08355 -0.25335 0.08928 -0.25636 0.0938 -0.26122 C 0.09953 -0.2677 0.09502 -0.26377 0.09971 -0.27071 C 0.10283 -0.2758 0.10717 -0.27834 0.11048 -0.2832 C 0.11777 -0.29523 0.12628 -0.30703 0.13775 -0.31189 C 0.14522 -0.3193 0.15755 -0.32901 0.16502 -0.33873 " pathEditMode="relative" ptsTypes="ffffffffffffffff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298</TotalTime>
  <Words>6</Words>
  <Application>Microsoft Macintosh PowerPoint</Application>
  <PresentationFormat>On-screen Show (4:3)</PresentationFormat>
  <Paragraphs>6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Capital</vt:lpstr>
      <vt:lpstr>PowerPoint Presentation</vt:lpstr>
      <vt:lpstr>PowerPoint Presentation</vt:lpstr>
      <vt:lpstr>PowerPoint Presentation</vt:lpstr>
      <vt:lpstr>PowerPoint Presentation</vt:lpstr>
    </vt:vector>
  </TitlesOfParts>
  <Company>Southside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Chavi Muniz </dc:creator>
  <cp:lastModifiedBy>Chavi Muniz </cp:lastModifiedBy>
  <cp:revision>4</cp:revision>
  <dcterms:created xsi:type="dcterms:W3CDTF">2018-02-01T13:15:09Z</dcterms:created>
  <dcterms:modified xsi:type="dcterms:W3CDTF">2018-02-01T18:13:45Z</dcterms:modified>
</cp:coreProperties>
</file>