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8.png"/><Relationship Id="rId22" Type="http://schemas.openxmlformats.org/officeDocument/2006/relationships/image" Target="../media/image5.png"/><Relationship Id="rId21" Type="http://schemas.openxmlformats.org/officeDocument/2006/relationships/hyperlink" Target="https://video.link/w/p7zsb" TargetMode="External"/><Relationship Id="rId24" Type="http://schemas.openxmlformats.org/officeDocument/2006/relationships/image" Target="../media/image16.png"/><Relationship Id="rId23" Type="http://schemas.openxmlformats.org/officeDocument/2006/relationships/hyperlink" Target="https://video.link/w/QAzs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2.png"/><Relationship Id="rId9" Type="http://schemas.openxmlformats.org/officeDocument/2006/relationships/image" Target="../media/image1.png"/><Relationship Id="rId26" Type="http://schemas.openxmlformats.org/officeDocument/2006/relationships/image" Target="../media/image19.png"/><Relationship Id="rId25" Type="http://schemas.openxmlformats.org/officeDocument/2006/relationships/hyperlink" Target="https://video.link/w/qDzsb" TargetMode="External"/><Relationship Id="rId28" Type="http://schemas.openxmlformats.org/officeDocument/2006/relationships/image" Target="../media/image21.png"/><Relationship Id="rId27" Type="http://schemas.openxmlformats.org/officeDocument/2006/relationships/hyperlink" Target="https://video.link/w/IKzsb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4.png"/><Relationship Id="rId29" Type="http://schemas.openxmlformats.org/officeDocument/2006/relationships/hyperlink" Target="https://video.link/w/6Mzsb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3.png"/><Relationship Id="rId31" Type="http://schemas.openxmlformats.org/officeDocument/2006/relationships/hyperlink" Target="https://video.link/w/mPzsb" TargetMode="External"/><Relationship Id="rId30" Type="http://schemas.openxmlformats.org/officeDocument/2006/relationships/image" Target="../media/image13.png"/><Relationship Id="rId11" Type="http://schemas.openxmlformats.org/officeDocument/2006/relationships/hyperlink" Target="https://video.link/w/Qtzsb" TargetMode="External"/><Relationship Id="rId33" Type="http://schemas.openxmlformats.org/officeDocument/2006/relationships/hyperlink" Target="https://video.link/w/gRzsb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4.png"/><Relationship Id="rId13" Type="http://schemas.openxmlformats.org/officeDocument/2006/relationships/hyperlink" Target="https://video.link/w/Cxzsb" TargetMode="External"/><Relationship Id="rId35" Type="http://schemas.openxmlformats.org/officeDocument/2006/relationships/hyperlink" Target="https://video.link/w/DUzsb" TargetMode="External"/><Relationship Id="rId12" Type="http://schemas.openxmlformats.org/officeDocument/2006/relationships/image" Target="../media/image20.png"/><Relationship Id="rId34" Type="http://schemas.openxmlformats.org/officeDocument/2006/relationships/image" Target="../media/image11.png"/><Relationship Id="rId15" Type="http://schemas.openxmlformats.org/officeDocument/2006/relationships/hyperlink" Target="https://video.link/w/Azzsb" TargetMode="External"/><Relationship Id="rId14" Type="http://schemas.openxmlformats.org/officeDocument/2006/relationships/image" Target="../media/image17.png"/><Relationship Id="rId36" Type="http://schemas.openxmlformats.org/officeDocument/2006/relationships/image" Target="../media/image18.png"/><Relationship Id="rId17" Type="http://schemas.openxmlformats.org/officeDocument/2006/relationships/hyperlink" Target="https://video.link/w/A2zsb" TargetMode="External"/><Relationship Id="rId16" Type="http://schemas.openxmlformats.org/officeDocument/2006/relationships/image" Target="../media/image6.png"/><Relationship Id="rId19" Type="http://schemas.openxmlformats.org/officeDocument/2006/relationships/hyperlink" Target="https://video.link/w/s5zsb" TargetMode="External"/><Relationship Id="rId1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446472" y="188807"/>
            <a:ext cx="1506000" cy="1338300"/>
          </a:xfrm>
          <a:prstGeom prst="rect">
            <a:avLst/>
          </a:prstGeom>
          <a:gradFill>
            <a:gsLst>
              <a:gs pos="0">
                <a:srgbClr val="424242"/>
              </a:gs>
              <a:gs pos="100000">
                <a:srgbClr val="010101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8734"/>
          <a:stretch/>
        </p:blipFill>
        <p:spPr>
          <a:xfrm>
            <a:off x="80100" y="292550"/>
            <a:ext cx="3993526" cy="416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3821" y="235607"/>
            <a:ext cx="1236458" cy="124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7450" y="47975"/>
            <a:ext cx="1609226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6720450" y="2829825"/>
            <a:ext cx="2468025" cy="273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04925" y="3363700"/>
            <a:ext cx="853174" cy="85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0" l="0" r="0" t="12365"/>
          <a:stretch/>
        </p:blipFill>
        <p:spPr>
          <a:xfrm>
            <a:off x="0" y="-39800"/>
            <a:ext cx="2545175" cy="13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9">
            <a:alphaModFix/>
          </a:blip>
          <a:srcRect b="0" l="0" r="0" t="12365"/>
          <a:stretch/>
        </p:blipFill>
        <p:spPr>
          <a:xfrm flipH="1">
            <a:off x="2545175" y="-39800"/>
            <a:ext cx="2545175" cy="13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0" l="0" r="0" t="12365"/>
          <a:stretch/>
        </p:blipFill>
        <p:spPr>
          <a:xfrm>
            <a:off x="5090100" y="-39800"/>
            <a:ext cx="2545175" cy="13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9">
            <a:alphaModFix/>
          </a:blip>
          <a:srcRect b="0" l="38976" r="0" t="14965"/>
          <a:stretch/>
        </p:blipFill>
        <p:spPr>
          <a:xfrm flipH="1">
            <a:off x="7635275" y="0"/>
            <a:ext cx="1553200" cy="129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0">
            <a:alphaModFix/>
          </a:blip>
          <a:srcRect b="0" l="0" r="0" t="12434"/>
          <a:stretch/>
        </p:blipFill>
        <p:spPr>
          <a:xfrm>
            <a:off x="4073625" y="3791625"/>
            <a:ext cx="1364226" cy="12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4">
            <a:alphaModFix/>
          </a:blip>
          <a:srcRect b="14688" l="0" r="0" t="76163"/>
          <a:stretch/>
        </p:blipFill>
        <p:spPr>
          <a:xfrm>
            <a:off x="80100" y="4418825"/>
            <a:ext cx="3993526" cy="44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3577" y="488606"/>
            <a:ext cx="653000" cy="73869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39424" y="492777"/>
            <a:ext cx="754176" cy="73033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335045" y="1378151"/>
            <a:ext cx="653002" cy="974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748550" y="496177"/>
            <a:ext cx="853175" cy="7235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819800" y="3657501"/>
            <a:ext cx="710675" cy="9219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145050" y="1372289"/>
            <a:ext cx="653000" cy="96888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798050" y="2563848"/>
            <a:ext cx="754174" cy="95525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25025" y="1430825"/>
            <a:ext cx="652998" cy="9219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650276" y="2590485"/>
            <a:ext cx="853174" cy="89918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7697" l="0" r="0" t="0"/>
          <a:stretch/>
        </p:blipFill>
        <p:spPr>
          <a:xfrm>
            <a:off x="612975" y="2579125"/>
            <a:ext cx="807063" cy="921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47262" y="3727425"/>
            <a:ext cx="938497" cy="853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703575" y="3726250"/>
            <a:ext cx="853175" cy="853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959312" y="1372303"/>
            <a:ext cx="653001" cy="98858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