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7836"/>
    <p:restoredTop sz="92545"/>
  </p:normalViewPr>
  <p:slideViewPr>
    <p:cSldViewPr snapToGrid="0">
      <p:cViewPr varScale="1">
        <p:scale>
          <a:sx n="87" d="100"/>
          <a:sy n="87" d="100"/>
        </p:scale>
        <p:origin x="148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4: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 name="Google Shape;9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1" name="Google Shape;11;p2"/>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2" name="Google Shape;12;p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3"/>
          <p:cNvSpPr txBox="1">
            <a:spLocks noGrp="1"/>
          </p:cNvSpPr>
          <p:nvPr>
            <p:ph type="ctrTitle"/>
          </p:nvPr>
        </p:nvSpPr>
        <p:spPr>
          <a:xfrm>
            <a:off x="311700" y="2774770"/>
            <a:ext cx="8520600" cy="954900"/>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chemeClr val="dk1"/>
              </a:buClr>
              <a:buSzPts val="5200"/>
              <a:buFont typeface="Shadows Into Light Two"/>
              <a:buNone/>
              <a:defRPr sz="5200" b="0" i="0" u="none" strike="noStrike" cap="none">
                <a:solidFill>
                  <a:schemeClr val="dk1"/>
                </a:solidFill>
                <a:latin typeface="Shadows Into Light Two"/>
                <a:ea typeface="Shadows Into Light Two"/>
                <a:cs typeface="Shadows Into Light Two"/>
                <a:sym typeface="Shadows Into Light Two"/>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endParaRPr/>
          </a:p>
        </p:txBody>
      </p:sp>
      <p:sp>
        <p:nvSpPr>
          <p:cNvPr id="15" name="Google Shape;15;p3"/>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lstStyle>
            <a:lvl1pPr marR="0" lvl="0" algn="ctr"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endParaRPr/>
          </a:p>
        </p:txBody>
      </p:sp>
      <p:sp>
        <p:nvSpPr>
          <p:cNvPr id="16" name="Google Shape;16;p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endParaRPr/>
          </a:p>
        </p:txBody>
      </p:sp>
      <p:sp>
        <p:nvSpPr>
          <p:cNvPr id="23" name="Google Shape;23;p5"/>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endParaRPr/>
          </a:p>
        </p:txBody>
      </p:sp>
      <p:sp>
        <p:nvSpPr>
          <p:cNvPr id="24" name="Google Shape;24;p5"/>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
        <p:nvSpPr>
          <p:cNvPr id="30" name="Google Shape;30;p7"/>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lstStyle>
            <a:lvl1pPr marL="457200" marR="0" lvl="0"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endParaRPr/>
          </a:p>
        </p:txBody>
      </p:sp>
      <p:sp>
        <p:nvSpPr>
          <p:cNvPr id="31" name="Google Shape;31;p7"/>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endParaRPr/>
          </a:p>
        </p:txBody>
      </p:sp>
      <p:sp>
        <p:nvSpPr>
          <p:cNvPr id="34" name="Google Shape;34;p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9pPr>
          </a:lstStyle>
          <a:p>
            <a:endParaRPr/>
          </a:p>
        </p:txBody>
      </p:sp>
      <p:sp>
        <p:nvSpPr>
          <p:cNvPr id="38" name="Google Shape;38;p9"/>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lstStyle>
            <a:lvl1pPr marR="0" lvl="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9pPr>
          </a:lstStyle>
          <a:p>
            <a:endParaRPr/>
          </a:p>
        </p:txBody>
      </p:sp>
      <p:sp>
        <p:nvSpPr>
          <p:cNvPr id="39" name="Google Shape;39;p9"/>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lstStyle>
            <a:lvl1pPr marL="457200" marR="0" lvl="0" indent="-228600"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9pPr>
          </a:lstStyle>
          <a:p>
            <a:r>
              <a:t>xx%</a:t>
            </a:r>
          </a:p>
        </p:txBody>
      </p:sp>
      <p:sp>
        <p:nvSpPr>
          <p:cNvPr id="46" name="Google Shape;46;p11"/>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lstStyle>
            <a:lvl1pPr marL="457200" marR="0" lvl="0" indent="-342900" algn="ctr"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ctr"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http://www.awaywiththepixels.com/" TargetMode="External"/><Relationship Id="rId4" Type="http://schemas.openxmlformats.org/officeDocument/2006/relationships/hyperlink" Target="https://commons.wikimedia.org/wiki/File:Thumbs_up_icon_fixed.png" TargetMode="External"/><Relationship Id="rId5"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387900" y="418325"/>
            <a:ext cx="8384400" cy="5628300"/>
          </a:xfrm>
          <a:prstGeom prst="roundRect">
            <a:avLst>
              <a:gd name="adj" fmla="val 16667"/>
            </a:avLst>
          </a:prstGeom>
          <a:noFill/>
          <a:ln w="1524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13"/>
          <p:cNvSpPr txBox="1">
            <a:spLocks noGrp="1"/>
          </p:cNvSpPr>
          <p:nvPr>
            <p:ph type="title"/>
          </p:nvPr>
        </p:nvSpPr>
        <p:spPr>
          <a:xfrm>
            <a:off x="311700" y="517167"/>
            <a:ext cx="8520600" cy="763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2800"/>
              <a:buFont typeface="Arial"/>
              <a:buNone/>
            </a:pPr>
            <a:r>
              <a:rPr lang="en" sz="4800" b="0" i="0" u="none" strike="noStrike" cap="none">
                <a:solidFill>
                  <a:schemeClr val="dk1"/>
                </a:solidFill>
                <a:latin typeface="Shadows Into Light Two"/>
                <a:ea typeface="Shadows Into Light Two"/>
                <a:cs typeface="Shadows Into Light Two"/>
                <a:sym typeface="Shadows Into Light Two"/>
              </a:rPr>
              <a:t>Spin Peer Assessment</a:t>
            </a:r>
            <a:endParaRPr sz="4800" b="0" i="0" u="none" strike="noStrike" cap="none">
              <a:solidFill>
                <a:schemeClr val="dk1"/>
              </a:solidFill>
              <a:latin typeface="Shadows Into Light Two"/>
              <a:ea typeface="Shadows Into Light Two"/>
              <a:cs typeface="Shadows Into Light Two"/>
              <a:sym typeface="Shadows Into Light Two"/>
            </a:endParaRPr>
          </a:p>
        </p:txBody>
      </p:sp>
      <p:sp>
        <p:nvSpPr>
          <p:cNvPr id="56" name="Google Shape;56;p13"/>
          <p:cNvSpPr txBox="1"/>
          <p:nvPr/>
        </p:nvSpPr>
        <p:spPr>
          <a:xfrm>
            <a:off x="153900" y="6212247"/>
            <a:ext cx="3879000" cy="45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Created by: @MichelleReiser</a:t>
            </a:r>
            <a:endParaRPr sz="1400" b="0" i="0" u="none" strike="noStrike" cap="none">
              <a:solidFill>
                <a:srgbClr val="000000"/>
              </a:solidFill>
              <a:latin typeface="Arial"/>
              <a:ea typeface="Arial"/>
              <a:cs typeface="Arial"/>
              <a:sym typeface="Arial"/>
            </a:endParaRPr>
          </a:p>
        </p:txBody>
      </p:sp>
      <p:sp>
        <p:nvSpPr>
          <p:cNvPr id="57" name="Google Shape;57;p13"/>
          <p:cNvSpPr txBox="1">
            <a:spLocks noGrp="1"/>
          </p:cNvSpPr>
          <p:nvPr>
            <p:ph type="title"/>
          </p:nvPr>
        </p:nvSpPr>
        <p:spPr>
          <a:xfrm>
            <a:off x="235500" y="4570500"/>
            <a:ext cx="8520600" cy="763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2800"/>
              <a:buFont typeface="Arial"/>
              <a:buNone/>
            </a:pPr>
            <a:r>
              <a:rPr lang="en" sz="4800" b="0" i="0" u="none" strike="noStrike" cap="none">
                <a:solidFill>
                  <a:schemeClr val="dk1"/>
                </a:solidFill>
                <a:latin typeface="Shadows Into Light Two"/>
                <a:ea typeface="Shadows Into Light Two"/>
                <a:cs typeface="Shadows Into Light Two"/>
                <a:sym typeface="Shadows Into Light Two"/>
              </a:rPr>
              <a:t>Editable Template </a:t>
            </a:r>
            <a:br>
              <a:rPr lang="en" sz="4800" b="0" i="0" u="none" strike="noStrike" cap="none">
                <a:solidFill>
                  <a:schemeClr val="dk1"/>
                </a:solidFill>
                <a:latin typeface="Shadows Into Light Two"/>
                <a:ea typeface="Shadows Into Light Two"/>
                <a:cs typeface="Shadows Into Light Two"/>
                <a:sym typeface="Shadows Into Light Two"/>
              </a:rPr>
            </a:br>
            <a:r>
              <a:rPr lang="en" sz="4000" b="0" i="0" u="none" strike="noStrike" cap="none">
                <a:solidFill>
                  <a:schemeClr val="dk1"/>
                </a:solidFill>
                <a:latin typeface="Shadows Into Light Two"/>
                <a:ea typeface="Shadows Into Light Two"/>
                <a:cs typeface="Shadows Into Light Two"/>
                <a:sym typeface="Shadows Into Light Two"/>
              </a:rPr>
              <a:t>For Any Skill</a:t>
            </a:r>
            <a:endParaRPr sz="4000" b="0" i="0" u="none" strike="noStrike" cap="none">
              <a:solidFill>
                <a:schemeClr val="dk1"/>
              </a:solidFill>
              <a:latin typeface="Shadows Into Light Two"/>
              <a:ea typeface="Shadows Into Light Two"/>
              <a:cs typeface="Shadows Into Light Two"/>
              <a:sym typeface="Shadows Into Light Two"/>
            </a:endParaRPr>
          </a:p>
        </p:txBody>
      </p:sp>
      <p:grpSp>
        <p:nvGrpSpPr>
          <p:cNvPr id="58" name="Google Shape;58;p13"/>
          <p:cNvGrpSpPr/>
          <p:nvPr/>
        </p:nvGrpSpPr>
        <p:grpSpPr>
          <a:xfrm>
            <a:off x="2414253" y="1371600"/>
            <a:ext cx="4331694" cy="3124200"/>
            <a:chOff x="2463113" y="1469750"/>
            <a:chExt cx="4233976" cy="3175475"/>
          </a:xfrm>
        </p:grpSpPr>
        <p:pic>
          <p:nvPicPr>
            <p:cNvPr id="59" name="Google Shape;59;p13"/>
            <p:cNvPicPr preferRelativeResize="0"/>
            <p:nvPr/>
          </p:nvPicPr>
          <p:blipFill rotWithShape="1">
            <a:blip r:embed="rId3">
              <a:alphaModFix/>
            </a:blip>
            <a:srcRect l="12464" r="12539"/>
            <a:stretch/>
          </p:blipFill>
          <p:spPr>
            <a:xfrm>
              <a:off x="2463113" y="1469750"/>
              <a:ext cx="4233976" cy="3175475"/>
            </a:xfrm>
            <a:prstGeom prst="rect">
              <a:avLst/>
            </a:prstGeom>
            <a:noFill/>
            <a:ln w="76200" cap="flat" cmpd="sng">
              <a:solidFill>
                <a:srgbClr val="666666"/>
              </a:solidFill>
              <a:prstDash val="solid"/>
              <a:round/>
              <a:headEnd type="none" w="sm" len="sm"/>
              <a:tailEnd type="none" w="sm" len="sm"/>
            </a:ln>
          </p:spPr>
        </p:pic>
        <p:pic>
          <p:nvPicPr>
            <p:cNvPr id="60" name="Google Shape;60;p13"/>
            <p:cNvPicPr preferRelativeResize="0"/>
            <p:nvPr/>
          </p:nvPicPr>
          <p:blipFill rotWithShape="1">
            <a:blip r:embed="rId4">
              <a:alphaModFix/>
            </a:blip>
            <a:srcRect l="14263" t="32382" r="67576" b="41696"/>
            <a:stretch/>
          </p:blipFill>
          <p:spPr>
            <a:xfrm rot="578858">
              <a:off x="2738125" y="3548750"/>
              <a:ext cx="1064824" cy="763500"/>
            </a:xfrm>
            <a:prstGeom prst="rect">
              <a:avLst/>
            </a:prstGeom>
            <a:noFill/>
            <a:ln w="19050" cap="flat" cmpd="sng">
              <a:solidFill>
                <a:srgbClr val="666666"/>
              </a:solidFill>
              <a:prstDash val="solid"/>
              <a:round/>
              <a:headEnd type="none" w="sm" len="sm"/>
              <a:tailEnd type="none" w="sm" len="sm"/>
            </a:ln>
          </p:spPr>
        </p:pic>
        <p:sp>
          <p:nvSpPr>
            <p:cNvPr id="61" name="Google Shape;61;p13"/>
            <p:cNvSpPr/>
            <p:nvPr/>
          </p:nvSpPr>
          <p:spPr>
            <a:xfrm rot="573606">
              <a:off x="3188364" y="3868534"/>
              <a:ext cx="86704" cy="79751"/>
            </a:xfrm>
            <a:prstGeom prst="ellipse">
              <a:avLst/>
            </a:prstGeom>
            <a:solidFill>
              <a:srgbClr val="7F6000"/>
            </a:solidFill>
            <a:ln w="1905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2" name="Google Shape;62;p13"/>
            <p:cNvPicPr preferRelativeResize="0"/>
            <p:nvPr/>
          </p:nvPicPr>
          <p:blipFill rotWithShape="1">
            <a:blip r:embed="rId4">
              <a:alphaModFix/>
            </a:blip>
            <a:srcRect l="14263" t="32382" r="67576" b="41696"/>
            <a:stretch/>
          </p:blipFill>
          <p:spPr>
            <a:xfrm rot="-23090">
              <a:off x="4047700" y="3566176"/>
              <a:ext cx="1064824" cy="763501"/>
            </a:xfrm>
            <a:prstGeom prst="rect">
              <a:avLst/>
            </a:prstGeom>
            <a:noFill/>
            <a:ln w="19050" cap="flat" cmpd="sng">
              <a:solidFill>
                <a:srgbClr val="666666"/>
              </a:solidFill>
              <a:prstDash val="solid"/>
              <a:round/>
              <a:headEnd type="none" w="sm" len="sm"/>
              <a:tailEnd type="none" w="sm" len="sm"/>
            </a:ln>
          </p:spPr>
        </p:pic>
        <p:sp>
          <p:nvSpPr>
            <p:cNvPr id="63" name="Google Shape;63;p13"/>
            <p:cNvSpPr/>
            <p:nvPr/>
          </p:nvSpPr>
          <p:spPr>
            <a:xfrm rot="-23790">
              <a:off x="4494635" y="3893117"/>
              <a:ext cx="86702" cy="79801"/>
            </a:xfrm>
            <a:prstGeom prst="ellipse">
              <a:avLst/>
            </a:prstGeom>
            <a:solidFill>
              <a:srgbClr val="7F6000"/>
            </a:solidFill>
            <a:ln w="1905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4" name="Google Shape;64;p13"/>
            <p:cNvPicPr preferRelativeResize="0"/>
            <p:nvPr/>
          </p:nvPicPr>
          <p:blipFill rotWithShape="1">
            <a:blip r:embed="rId4">
              <a:alphaModFix/>
            </a:blip>
            <a:srcRect l="14263" t="32382" r="67576" b="41696"/>
            <a:stretch/>
          </p:blipFill>
          <p:spPr>
            <a:xfrm rot="10466454">
              <a:off x="5391700" y="3536175"/>
              <a:ext cx="1064824" cy="763502"/>
            </a:xfrm>
            <a:prstGeom prst="rect">
              <a:avLst/>
            </a:prstGeom>
            <a:noFill/>
            <a:ln w="19050" cap="flat" cmpd="sng">
              <a:solidFill>
                <a:srgbClr val="666666"/>
              </a:solidFill>
              <a:prstDash val="solid"/>
              <a:round/>
              <a:headEnd type="none" w="sm" len="sm"/>
              <a:tailEnd type="none" w="sm" len="sm"/>
            </a:ln>
          </p:spPr>
        </p:pic>
        <p:sp>
          <p:nvSpPr>
            <p:cNvPr id="65" name="Google Shape;65;p13"/>
            <p:cNvSpPr/>
            <p:nvPr/>
          </p:nvSpPr>
          <p:spPr>
            <a:xfrm rot="10466822">
              <a:off x="5923951" y="3889014"/>
              <a:ext cx="86807" cy="79853"/>
            </a:xfrm>
            <a:prstGeom prst="ellipse">
              <a:avLst/>
            </a:prstGeom>
            <a:solidFill>
              <a:srgbClr val="7F6000"/>
            </a:solidFill>
            <a:ln w="1905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p:nvPr/>
        </p:nvSpPr>
        <p:spPr>
          <a:xfrm>
            <a:off x="387900" y="418325"/>
            <a:ext cx="8384400" cy="5628300"/>
          </a:xfrm>
          <a:prstGeom prst="roundRect">
            <a:avLst>
              <a:gd name="adj" fmla="val 16667"/>
            </a:avLst>
          </a:prstGeom>
          <a:noFill/>
          <a:ln w="1524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14"/>
          <p:cNvSpPr txBox="1">
            <a:spLocks noGrp="1"/>
          </p:cNvSpPr>
          <p:nvPr>
            <p:ph type="title"/>
          </p:nvPr>
        </p:nvSpPr>
        <p:spPr>
          <a:xfrm>
            <a:off x="235500" y="517167"/>
            <a:ext cx="8520600" cy="763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2800"/>
              <a:buFont typeface="Arial"/>
              <a:buNone/>
            </a:pPr>
            <a:r>
              <a:rPr lang="en" sz="4800" b="0" i="0" u="none" strike="noStrike" cap="none">
                <a:solidFill>
                  <a:schemeClr val="dk1"/>
                </a:solidFill>
                <a:latin typeface="Shadows Into Light Two"/>
                <a:ea typeface="Shadows Into Light Two"/>
                <a:cs typeface="Shadows Into Light Two"/>
                <a:sym typeface="Shadows Into Light Two"/>
              </a:rPr>
              <a:t>Getting Started</a:t>
            </a:r>
            <a:endParaRPr sz="4800" b="0" i="0" u="none" strike="noStrike" cap="none">
              <a:solidFill>
                <a:schemeClr val="dk1"/>
              </a:solidFill>
              <a:latin typeface="Shadows Into Light Two"/>
              <a:ea typeface="Shadows Into Light Two"/>
              <a:cs typeface="Shadows Into Light Two"/>
              <a:sym typeface="Shadows Into Light Two"/>
            </a:endParaRPr>
          </a:p>
        </p:txBody>
      </p:sp>
      <p:sp>
        <p:nvSpPr>
          <p:cNvPr id="72" name="Google Shape;72;p14"/>
          <p:cNvSpPr txBox="1">
            <a:spLocks noGrp="1"/>
          </p:cNvSpPr>
          <p:nvPr>
            <p:ph type="body" idx="1"/>
          </p:nvPr>
        </p:nvSpPr>
        <p:spPr>
          <a:xfrm>
            <a:off x="557774" y="1371600"/>
            <a:ext cx="8052825" cy="4555200"/>
          </a:xfrm>
          <a:prstGeom prst="rect">
            <a:avLst/>
          </a:prstGeom>
          <a:noFill/>
          <a:ln>
            <a:noFill/>
          </a:ln>
        </p:spPr>
        <p:txBody>
          <a:bodyPr spcFirstLastPara="1" wrap="square" lIns="91425" tIns="91425" rIns="91425" bIns="91425" anchor="t" anchorCtr="0">
            <a:noAutofit/>
          </a:bodyPr>
          <a:lstStyle/>
          <a:p>
            <a:pPr marL="457200" marR="0" lvl="0" indent="-336550" algn="l" rtl="0">
              <a:lnSpc>
                <a:spcPct val="100000"/>
              </a:lnSpc>
              <a:spcBef>
                <a:spcPts val="0"/>
              </a:spcBef>
              <a:spcAft>
                <a:spcPts val="0"/>
              </a:spcAft>
              <a:buClr>
                <a:srgbClr val="666666"/>
              </a:buClr>
              <a:buSzPts val="1700"/>
              <a:buFont typeface="Arial"/>
              <a:buChar char="★"/>
            </a:pPr>
            <a:r>
              <a:rPr lang="en" sz="1700" b="0" i="0" u="none" strike="noStrike" cap="none">
                <a:solidFill>
                  <a:srgbClr val="666666"/>
                </a:solidFill>
                <a:latin typeface="Arial"/>
                <a:ea typeface="Arial"/>
                <a:cs typeface="Arial"/>
                <a:sym typeface="Arial"/>
              </a:rPr>
              <a:t>Edit the assessment by clicking each label on slide 3 to add your custom cues (labels appear when slide 3 is open for editing).</a:t>
            </a:r>
            <a:endParaRPr sz="1700" b="0" i="0" u="none" strike="noStrike" cap="none">
              <a:solidFill>
                <a:schemeClr val="dk2"/>
              </a:solidFill>
              <a:latin typeface="Arial"/>
              <a:ea typeface="Arial"/>
              <a:cs typeface="Arial"/>
              <a:sym typeface="Arial"/>
            </a:endParaRPr>
          </a:p>
          <a:p>
            <a:pPr marL="914400" marR="0" lvl="1" indent="-336550" algn="l" rtl="0">
              <a:lnSpc>
                <a:spcPct val="100000"/>
              </a:lnSpc>
              <a:spcBef>
                <a:spcPts val="0"/>
              </a:spcBef>
              <a:spcAft>
                <a:spcPts val="0"/>
              </a:spcAft>
              <a:buClr>
                <a:srgbClr val="666666"/>
              </a:buClr>
              <a:buSzPts val="1700"/>
              <a:buFont typeface="Arial"/>
              <a:buChar char="★"/>
            </a:pPr>
            <a:r>
              <a:rPr lang="en" sz="1700" b="0" i="0" u="none" strike="noStrike" cap="none">
                <a:solidFill>
                  <a:srgbClr val="666666"/>
                </a:solidFill>
                <a:latin typeface="Arial"/>
                <a:ea typeface="Arial"/>
                <a:cs typeface="Arial"/>
                <a:sym typeface="Arial"/>
              </a:rPr>
              <a:t>Title= Skill name</a:t>
            </a:r>
            <a:endParaRPr sz="1700" b="0" i="0" u="none" strike="noStrike" cap="none">
              <a:solidFill>
                <a:schemeClr val="dk2"/>
              </a:solidFill>
              <a:latin typeface="Arial"/>
              <a:ea typeface="Arial"/>
              <a:cs typeface="Arial"/>
              <a:sym typeface="Arial"/>
            </a:endParaRPr>
          </a:p>
          <a:p>
            <a:pPr marL="914400" marR="0" lvl="1" indent="-336550" algn="l" rtl="0">
              <a:lnSpc>
                <a:spcPct val="100000"/>
              </a:lnSpc>
              <a:spcBef>
                <a:spcPts val="0"/>
              </a:spcBef>
              <a:spcAft>
                <a:spcPts val="0"/>
              </a:spcAft>
              <a:buClr>
                <a:srgbClr val="666666"/>
              </a:buClr>
              <a:buSzPts val="1700"/>
              <a:buFont typeface="Arial"/>
              <a:buChar char="★"/>
            </a:pPr>
            <a:r>
              <a:rPr lang="en" sz="1700" b="0" i="0" u="none" strike="noStrike" cap="none">
                <a:solidFill>
                  <a:srgbClr val="666666"/>
                </a:solidFill>
                <a:latin typeface="Arial"/>
                <a:ea typeface="Arial"/>
                <a:cs typeface="Arial"/>
                <a:sym typeface="Arial"/>
              </a:rPr>
              <a:t>Subtitle= Skill cues</a:t>
            </a:r>
            <a:endParaRPr sz="1700" b="0" i="0" u="none" strike="noStrike" cap="none">
              <a:solidFill>
                <a:schemeClr val="dk2"/>
              </a:solidFill>
              <a:latin typeface="Arial"/>
              <a:ea typeface="Arial"/>
              <a:cs typeface="Arial"/>
              <a:sym typeface="Arial"/>
            </a:endParaRPr>
          </a:p>
          <a:p>
            <a:pPr marL="914400" marR="0" lvl="1" indent="-336550" algn="l" rtl="0">
              <a:lnSpc>
                <a:spcPct val="100000"/>
              </a:lnSpc>
              <a:spcBef>
                <a:spcPts val="0"/>
              </a:spcBef>
              <a:spcAft>
                <a:spcPts val="0"/>
              </a:spcAft>
              <a:buClr>
                <a:srgbClr val="666666"/>
              </a:buClr>
              <a:buSzPts val="1700"/>
              <a:buFont typeface="Arial"/>
              <a:buChar char="★"/>
            </a:pPr>
            <a:r>
              <a:rPr lang="en" sz="1700" b="0" i="0" u="none" strike="noStrike" cap="none">
                <a:solidFill>
                  <a:srgbClr val="666666"/>
                </a:solidFill>
                <a:latin typeface="Arial"/>
                <a:ea typeface="Arial"/>
                <a:cs typeface="Arial"/>
                <a:sym typeface="Arial"/>
              </a:rPr>
              <a:t>The light grey boxes are guides for sizing any images you may be adding. If no images are added, they can be deleted and the text size for the skill cues can be increased.</a:t>
            </a:r>
            <a:endParaRPr sz="1700" b="0" i="0" u="none" strike="noStrike" cap="none">
              <a:solidFill>
                <a:srgbClr val="666666"/>
              </a:solidFill>
              <a:latin typeface="Arial"/>
              <a:ea typeface="Arial"/>
              <a:cs typeface="Arial"/>
              <a:sym typeface="Arial"/>
            </a:endParaRPr>
          </a:p>
          <a:p>
            <a:pPr marL="101600" marR="0" lvl="0" indent="0" algn="l" rtl="0">
              <a:lnSpc>
                <a:spcPct val="100000"/>
              </a:lnSpc>
              <a:spcBef>
                <a:spcPts val="0"/>
              </a:spcBef>
              <a:spcAft>
                <a:spcPts val="0"/>
              </a:spcAft>
              <a:buClr>
                <a:srgbClr val="666666"/>
              </a:buClr>
              <a:buSzPts val="2000"/>
              <a:buFont typeface="Arial"/>
              <a:buNone/>
            </a:pPr>
            <a:endParaRPr sz="1700" b="0" i="0" u="none" strike="noStrike" cap="none">
              <a:solidFill>
                <a:srgbClr val="666666"/>
              </a:solidFill>
              <a:latin typeface="Arial"/>
              <a:ea typeface="Arial"/>
              <a:cs typeface="Arial"/>
              <a:sym typeface="Arial"/>
            </a:endParaRPr>
          </a:p>
          <a:p>
            <a:pPr marL="457200" marR="0" lvl="0" indent="-336550" algn="l" rtl="0">
              <a:lnSpc>
                <a:spcPct val="100000"/>
              </a:lnSpc>
              <a:spcBef>
                <a:spcPts val="0"/>
              </a:spcBef>
              <a:spcAft>
                <a:spcPts val="0"/>
              </a:spcAft>
              <a:buClr>
                <a:srgbClr val="666666"/>
              </a:buClr>
              <a:buSzPts val="1700"/>
              <a:buFont typeface="Arial"/>
              <a:buChar char="★"/>
            </a:pPr>
            <a:r>
              <a:rPr lang="en" sz="1700" b="0" i="0" u="none" strike="noStrike" cap="none">
                <a:solidFill>
                  <a:srgbClr val="666666"/>
                </a:solidFill>
                <a:latin typeface="Arial"/>
                <a:ea typeface="Arial"/>
                <a:cs typeface="Arial"/>
                <a:sym typeface="Arial"/>
              </a:rPr>
              <a:t>Cut out the </a:t>
            </a:r>
            <a:r>
              <a:rPr lang="en" sz="1700" b="0" i="1" u="none" strike="noStrike" cap="none">
                <a:solidFill>
                  <a:srgbClr val="666666"/>
                </a:solidFill>
                <a:latin typeface="Arial"/>
                <a:ea typeface="Arial"/>
                <a:cs typeface="Arial"/>
                <a:sym typeface="Arial"/>
              </a:rPr>
              <a:t>Yes/Still Working </a:t>
            </a:r>
            <a:r>
              <a:rPr lang="en" sz="1700" b="0" i="0" u="none" strike="noStrike" cap="none">
                <a:solidFill>
                  <a:srgbClr val="666666"/>
                </a:solidFill>
                <a:latin typeface="Arial"/>
                <a:ea typeface="Arial"/>
                <a:cs typeface="Arial"/>
                <a:sym typeface="Arial"/>
              </a:rPr>
              <a:t>text boxes, and using a paper fastener attach one below each cue onto the front sheet of the dry erase pocket (they can also be added directly to the assessment paper).</a:t>
            </a:r>
            <a:endParaRPr sz="1700" b="0" i="0" u="none" strike="noStrike" cap="none">
              <a:solidFill>
                <a:srgbClr val="666666"/>
              </a:solidFill>
              <a:latin typeface="Arial"/>
              <a:ea typeface="Arial"/>
              <a:cs typeface="Arial"/>
              <a:sym typeface="Arial"/>
            </a:endParaRPr>
          </a:p>
          <a:p>
            <a:pPr marL="914400" marR="0" lvl="1" indent="-336550" algn="l" rtl="0">
              <a:lnSpc>
                <a:spcPct val="100000"/>
              </a:lnSpc>
              <a:spcBef>
                <a:spcPts val="0"/>
              </a:spcBef>
              <a:spcAft>
                <a:spcPts val="0"/>
              </a:spcAft>
              <a:buClr>
                <a:srgbClr val="666666"/>
              </a:buClr>
              <a:buSzPts val="1700"/>
              <a:buFont typeface="Arial"/>
              <a:buChar char="★"/>
            </a:pPr>
            <a:r>
              <a:rPr lang="en" sz="1700" b="0" i="0" u="none" strike="noStrike" cap="none">
                <a:solidFill>
                  <a:srgbClr val="666666"/>
                </a:solidFill>
                <a:latin typeface="Arial"/>
                <a:ea typeface="Arial"/>
                <a:cs typeface="Arial"/>
                <a:sym typeface="Arial"/>
              </a:rPr>
              <a:t>Laminating the text boxes before attaching the fastener will make it more durable. </a:t>
            </a:r>
            <a:endParaRPr sz="1700" b="0" i="0" u="none" strike="noStrike" cap="none">
              <a:solidFill>
                <a:srgbClr val="666666"/>
              </a:solidFill>
              <a:latin typeface="Arial"/>
              <a:ea typeface="Arial"/>
              <a:cs typeface="Arial"/>
              <a:sym typeface="Arial"/>
            </a:endParaRPr>
          </a:p>
          <a:p>
            <a:pPr marL="457200" marR="0" lvl="0" indent="-355600" algn="l" rtl="0">
              <a:lnSpc>
                <a:spcPct val="115000"/>
              </a:lnSpc>
              <a:spcBef>
                <a:spcPts val="1600"/>
              </a:spcBef>
              <a:spcAft>
                <a:spcPts val="0"/>
              </a:spcAft>
              <a:buClr>
                <a:srgbClr val="666666"/>
              </a:buClr>
              <a:buSzPts val="2000"/>
              <a:buFont typeface="Arial"/>
              <a:buChar char="★"/>
            </a:pPr>
            <a:r>
              <a:rPr lang="en" sz="1700" b="0" i="0" u="none" strike="noStrike" cap="none">
                <a:solidFill>
                  <a:srgbClr val="666666"/>
                </a:solidFill>
                <a:latin typeface="Arial"/>
                <a:ea typeface="Arial"/>
                <a:cs typeface="Arial"/>
                <a:sym typeface="Arial"/>
              </a:rPr>
              <a:t>These cards have been used as a peer assessment during stations, game play, or while practicing during an activity.</a:t>
            </a:r>
            <a:r>
              <a:rPr lang="en" sz="1800" b="0" i="0" u="none" strike="noStrike" cap="none">
                <a:solidFill>
                  <a:srgbClr val="666666"/>
                </a:solidFill>
                <a:latin typeface="Arial"/>
                <a:ea typeface="Arial"/>
                <a:cs typeface="Arial"/>
                <a:sym typeface="Arial"/>
              </a:rPr>
              <a:t> </a:t>
            </a:r>
            <a:endParaRPr sz="1800" b="0" i="0" u="none" strike="noStrike" cap="none">
              <a:solidFill>
                <a:srgbClr val="666666"/>
              </a:solidFill>
              <a:latin typeface="Arial"/>
              <a:ea typeface="Arial"/>
              <a:cs typeface="Arial"/>
              <a:sym typeface="Arial"/>
            </a:endParaRPr>
          </a:p>
        </p:txBody>
      </p:sp>
      <p:sp>
        <p:nvSpPr>
          <p:cNvPr id="73" name="Google Shape;73;p14"/>
          <p:cNvSpPr txBox="1"/>
          <p:nvPr/>
        </p:nvSpPr>
        <p:spPr>
          <a:xfrm>
            <a:off x="152125" y="6249250"/>
            <a:ext cx="3879000" cy="45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Created by: @MichelleReiser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5"/>
          <p:cNvSpPr/>
          <p:nvPr/>
        </p:nvSpPr>
        <p:spPr>
          <a:xfrm>
            <a:off x="5989575" y="1036500"/>
            <a:ext cx="2840700" cy="56451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15"/>
          <p:cNvSpPr/>
          <p:nvPr/>
        </p:nvSpPr>
        <p:spPr>
          <a:xfrm>
            <a:off x="3157200" y="1036500"/>
            <a:ext cx="2840700" cy="56451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80;p15"/>
          <p:cNvSpPr/>
          <p:nvPr/>
        </p:nvSpPr>
        <p:spPr>
          <a:xfrm>
            <a:off x="305400" y="1036500"/>
            <a:ext cx="2840700" cy="56451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1" name="Google Shape;81;p15"/>
          <p:cNvCxnSpPr/>
          <p:nvPr/>
        </p:nvCxnSpPr>
        <p:spPr>
          <a:xfrm>
            <a:off x="325075" y="4131175"/>
            <a:ext cx="8532000" cy="0"/>
          </a:xfrm>
          <a:prstGeom prst="straightConnector1">
            <a:avLst/>
          </a:prstGeom>
          <a:noFill/>
          <a:ln w="9525" cap="flat" cmpd="sng">
            <a:solidFill>
              <a:schemeClr val="dk2"/>
            </a:solidFill>
            <a:prstDash val="solid"/>
            <a:round/>
            <a:headEnd type="none" w="sm" len="sm"/>
            <a:tailEnd type="none" w="sm" len="sm"/>
          </a:ln>
        </p:spPr>
      </p:cxnSp>
      <p:sp>
        <p:nvSpPr>
          <p:cNvPr id="82" name="Google Shape;82;p15"/>
          <p:cNvSpPr txBox="1">
            <a:spLocks noGrp="1"/>
          </p:cNvSpPr>
          <p:nvPr>
            <p:ph type="ctrTitle"/>
          </p:nvPr>
        </p:nvSpPr>
        <p:spPr>
          <a:xfrm>
            <a:off x="311700" y="81595"/>
            <a:ext cx="8520600" cy="95490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5200"/>
              <a:buFont typeface="Shadows Into Light Two"/>
              <a:buNone/>
            </a:pPr>
            <a:r>
              <a:rPr lang="en-US" sz="5200" b="0" i="0" u="none" strike="noStrike" cap="none" dirty="0" smtClean="0">
                <a:solidFill>
                  <a:schemeClr val="dk1"/>
                </a:solidFill>
                <a:latin typeface="Shadows Into Light Two"/>
                <a:ea typeface="Shadows Into Light Two"/>
                <a:cs typeface="Shadows Into Light Two"/>
                <a:sym typeface="Shadows Into Light Two"/>
              </a:rPr>
              <a:t>Overhand </a:t>
            </a:r>
            <a:r>
              <a:rPr lang="en-US" sz="5200" b="0" i="0" u="none" strike="noStrike" cap="none" dirty="0" smtClean="0">
                <a:solidFill>
                  <a:schemeClr val="dk1"/>
                </a:solidFill>
                <a:latin typeface="Shadows Into Light Two"/>
                <a:ea typeface="Shadows Into Light Two"/>
                <a:cs typeface="Shadows Into Light Two"/>
                <a:sym typeface="Shadows Into Light Two"/>
              </a:rPr>
              <a:t>Throwing</a:t>
            </a:r>
            <a:endParaRPr sz="5200" b="0" i="0" u="none" strike="noStrike" cap="none" dirty="0">
              <a:solidFill>
                <a:schemeClr val="dk1"/>
              </a:solidFill>
              <a:latin typeface="Shadows Into Light Two"/>
              <a:ea typeface="Shadows Into Light Two"/>
              <a:cs typeface="Shadows Into Light Two"/>
              <a:sym typeface="Shadows Into Light Two"/>
            </a:endParaRPr>
          </a:p>
        </p:txBody>
      </p:sp>
      <p:sp>
        <p:nvSpPr>
          <p:cNvPr id="83" name="Google Shape;83;p15"/>
          <p:cNvSpPr txBox="1">
            <a:spLocks noGrp="1"/>
          </p:cNvSpPr>
          <p:nvPr>
            <p:ph type="subTitle" idx="1"/>
          </p:nvPr>
        </p:nvSpPr>
        <p:spPr>
          <a:xfrm>
            <a:off x="503400" y="1036500"/>
            <a:ext cx="2444700" cy="1056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smtClean="0">
                <a:solidFill>
                  <a:srgbClr val="000000"/>
                </a:solidFill>
                <a:latin typeface="Arial"/>
                <a:ea typeface="Arial"/>
                <a:cs typeface="Arial"/>
                <a:sym typeface="Arial"/>
              </a:rPr>
              <a:t>Turn Side to Target	</a:t>
            </a:r>
            <a:endParaRPr sz="2400" b="0" i="0" u="none" strike="noStrike" cap="none" dirty="0">
              <a:solidFill>
                <a:srgbClr val="000000"/>
              </a:solidFill>
              <a:latin typeface="Arial"/>
              <a:ea typeface="Arial"/>
              <a:cs typeface="Arial"/>
              <a:sym typeface="Arial"/>
            </a:endParaRPr>
          </a:p>
        </p:txBody>
      </p:sp>
      <p:sp>
        <p:nvSpPr>
          <p:cNvPr id="84" name="Google Shape;84;p15"/>
          <p:cNvSpPr txBox="1">
            <a:spLocks noGrp="1"/>
          </p:cNvSpPr>
          <p:nvPr>
            <p:ph type="subTitle" idx="1"/>
          </p:nvPr>
        </p:nvSpPr>
        <p:spPr>
          <a:xfrm>
            <a:off x="3345488" y="1036500"/>
            <a:ext cx="2444700" cy="1056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smtClean="0">
                <a:solidFill>
                  <a:srgbClr val="000000"/>
                </a:solidFill>
                <a:latin typeface="Arial"/>
                <a:ea typeface="Arial"/>
                <a:cs typeface="Arial"/>
                <a:sym typeface="Arial"/>
              </a:rPr>
              <a:t>Step With Opposite Foot</a:t>
            </a:r>
            <a:endParaRPr sz="2400" b="0" i="0" u="none" strike="noStrike" cap="none" dirty="0">
              <a:solidFill>
                <a:srgbClr val="000000"/>
              </a:solidFill>
              <a:latin typeface="Arial"/>
              <a:ea typeface="Arial"/>
              <a:cs typeface="Arial"/>
              <a:sym typeface="Arial"/>
            </a:endParaRPr>
          </a:p>
        </p:txBody>
      </p:sp>
      <p:sp>
        <p:nvSpPr>
          <p:cNvPr id="85" name="Google Shape;85;p15"/>
          <p:cNvSpPr txBox="1">
            <a:spLocks noGrp="1"/>
          </p:cNvSpPr>
          <p:nvPr>
            <p:ph type="subTitle" idx="1"/>
          </p:nvPr>
        </p:nvSpPr>
        <p:spPr>
          <a:xfrm>
            <a:off x="6207000" y="1036500"/>
            <a:ext cx="2444700" cy="1056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smtClean="0">
                <a:solidFill>
                  <a:srgbClr val="000000"/>
                </a:solidFill>
                <a:latin typeface="Arial"/>
                <a:ea typeface="Arial"/>
                <a:cs typeface="Arial"/>
                <a:sym typeface="Arial"/>
              </a:rPr>
              <a:t>Throw and Follow Through</a:t>
            </a:r>
            <a:endParaRPr sz="2400" b="0" i="0" u="none" strike="noStrike" cap="none" dirty="0">
              <a:solidFill>
                <a:srgbClr val="000000"/>
              </a:solidFill>
              <a:latin typeface="Arial"/>
              <a:ea typeface="Arial"/>
              <a:cs typeface="Arial"/>
              <a:sym typeface="Arial"/>
            </a:endParaRPr>
          </a:p>
        </p:txBody>
      </p:sp>
      <p:sp>
        <p:nvSpPr>
          <p:cNvPr id="89" name="Google Shape;89;p15"/>
          <p:cNvSpPr/>
          <p:nvPr/>
        </p:nvSpPr>
        <p:spPr>
          <a:xfrm>
            <a:off x="1649550" y="5334000"/>
            <a:ext cx="152400" cy="152400"/>
          </a:xfrm>
          <a:prstGeom prst="ellipse">
            <a:avLst/>
          </a:prstGeom>
          <a:solidFill>
            <a:schemeClr val="accent1"/>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0" name="Google Shape;90;p15"/>
          <p:cNvSpPr/>
          <p:nvPr/>
        </p:nvSpPr>
        <p:spPr>
          <a:xfrm>
            <a:off x="4501350" y="5334000"/>
            <a:ext cx="152400" cy="152400"/>
          </a:xfrm>
          <a:prstGeom prst="ellipse">
            <a:avLst/>
          </a:prstGeom>
          <a:solidFill>
            <a:schemeClr val="accent1"/>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1" name="Google Shape;91;p15"/>
          <p:cNvSpPr/>
          <p:nvPr/>
        </p:nvSpPr>
        <p:spPr>
          <a:xfrm>
            <a:off x="7353150" y="5334000"/>
            <a:ext cx="152400" cy="152400"/>
          </a:xfrm>
          <a:prstGeom prst="ellipse">
            <a:avLst/>
          </a:prstGeom>
          <a:solidFill>
            <a:schemeClr val="accent1"/>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7000" y="2241681"/>
            <a:ext cx="983450" cy="152583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3725" y="2239319"/>
            <a:ext cx="1241487" cy="140392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0812" y="1955597"/>
            <a:ext cx="1843467" cy="199375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5328" y="2028267"/>
            <a:ext cx="1892300" cy="18169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grpSp>
        <p:nvGrpSpPr>
          <p:cNvPr id="96" name="Google Shape;96;p16"/>
          <p:cNvGrpSpPr/>
          <p:nvPr/>
        </p:nvGrpSpPr>
        <p:grpSpPr>
          <a:xfrm>
            <a:off x="140428" y="282847"/>
            <a:ext cx="2272881" cy="1874641"/>
            <a:chOff x="216625" y="167550"/>
            <a:chExt cx="2476175" cy="2066175"/>
          </a:xfrm>
        </p:grpSpPr>
        <p:sp>
          <p:nvSpPr>
            <p:cNvPr id="97" name="Google Shape;97;p16"/>
            <p:cNvSpPr txBox="1"/>
            <p:nvPr/>
          </p:nvSpPr>
          <p:spPr>
            <a:xfrm>
              <a:off x="227400" y="167550"/>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5000"/>
                <a:buFont typeface="Arial"/>
                <a:buNone/>
              </a:pPr>
              <a:r>
                <a:rPr lang="en" sz="5000" b="0" i="0" u="none" strike="noStrike" cap="none">
                  <a:solidFill>
                    <a:srgbClr val="000000"/>
                  </a:solidFill>
                  <a:latin typeface="Arial"/>
                  <a:ea typeface="Arial"/>
                  <a:cs typeface="Arial"/>
                  <a:sym typeface="Arial"/>
                </a:rPr>
                <a:t>YES</a:t>
              </a:r>
              <a:endParaRPr sz="5000" b="0" i="0" u="none" strike="noStrike" cap="none">
                <a:solidFill>
                  <a:srgbClr val="000000"/>
                </a:solidFill>
                <a:latin typeface="Arial"/>
                <a:ea typeface="Arial"/>
                <a:cs typeface="Arial"/>
                <a:sym typeface="Arial"/>
              </a:endParaRPr>
            </a:p>
          </p:txBody>
        </p:sp>
        <p:sp>
          <p:nvSpPr>
            <p:cNvPr id="98" name="Google Shape;98;p16"/>
            <p:cNvSpPr txBox="1"/>
            <p:nvPr/>
          </p:nvSpPr>
          <p:spPr>
            <a:xfrm rot="10800000">
              <a:off x="216625" y="1216425"/>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Keep</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Working</a:t>
              </a:r>
              <a:endParaRPr sz="2500" b="0" i="0" u="none" strike="noStrike" cap="none">
                <a:solidFill>
                  <a:srgbClr val="000000"/>
                </a:solidFill>
                <a:latin typeface="Arial"/>
                <a:ea typeface="Arial"/>
                <a:cs typeface="Arial"/>
                <a:sym typeface="Arial"/>
              </a:endParaRPr>
            </a:p>
          </p:txBody>
        </p:sp>
      </p:grpSp>
      <p:grpSp>
        <p:nvGrpSpPr>
          <p:cNvPr id="99" name="Google Shape;99;p16"/>
          <p:cNvGrpSpPr/>
          <p:nvPr/>
        </p:nvGrpSpPr>
        <p:grpSpPr>
          <a:xfrm>
            <a:off x="140428" y="2157497"/>
            <a:ext cx="2272881" cy="1874641"/>
            <a:chOff x="216625" y="167550"/>
            <a:chExt cx="2476175" cy="2066175"/>
          </a:xfrm>
        </p:grpSpPr>
        <p:sp>
          <p:nvSpPr>
            <p:cNvPr id="100" name="Google Shape;100;p16"/>
            <p:cNvSpPr txBox="1"/>
            <p:nvPr/>
          </p:nvSpPr>
          <p:spPr>
            <a:xfrm>
              <a:off x="227400" y="167550"/>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5000"/>
                <a:buFont typeface="Arial"/>
                <a:buNone/>
              </a:pPr>
              <a:r>
                <a:rPr lang="en" sz="5000" b="0" i="0" u="none" strike="noStrike" cap="none">
                  <a:solidFill>
                    <a:srgbClr val="000000"/>
                  </a:solidFill>
                  <a:latin typeface="Arial"/>
                  <a:ea typeface="Arial"/>
                  <a:cs typeface="Arial"/>
                  <a:sym typeface="Arial"/>
                </a:rPr>
                <a:t>YES</a:t>
              </a:r>
              <a:endParaRPr sz="5000" b="0" i="0" u="none" strike="noStrike" cap="none">
                <a:solidFill>
                  <a:srgbClr val="000000"/>
                </a:solidFill>
                <a:latin typeface="Arial"/>
                <a:ea typeface="Arial"/>
                <a:cs typeface="Arial"/>
                <a:sym typeface="Arial"/>
              </a:endParaRPr>
            </a:p>
          </p:txBody>
        </p:sp>
        <p:sp>
          <p:nvSpPr>
            <p:cNvPr id="101" name="Google Shape;101;p16"/>
            <p:cNvSpPr txBox="1"/>
            <p:nvPr/>
          </p:nvSpPr>
          <p:spPr>
            <a:xfrm rot="10800000">
              <a:off x="216625" y="1216425"/>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Keep</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Working</a:t>
              </a:r>
              <a:endParaRPr sz="2500" b="0" i="0" u="none" strike="noStrike" cap="none">
                <a:solidFill>
                  <a:srgbClr val="000000"/>
                </a:solidFill>
                <a:latin typeface="Arial"/>
                <a:ea typeface="Arial"/>
                <a:cs typeface="Arial"/>
                <a:sym typeface="Arial"/>
              </a:endParaRPr>
            </a:p>
          </p:txBody>
        </p:sp>
      </p:grpSp>
      <p:grpSp>
        <p:nvGrpSpPr>
          <p:cNvPr id="102" name="Google Shape;102;p16"/>
          <p:cNvGrpSpPr/>
          <p:nvPr/>
        </p:nvGrpSpPr>
        <p:grpSpPr>
          <a:xfrm>
            <a:off x="2413303" y="282847"/>
            <a:ext cx="2272881" cy="1874641"/>
            <a:chOff x="216625" y="167550"/>
            <a:chExt cx="2476175" cy="2066175"/>
          </a:xfrm>
        </p:grpSpPr>
        <p:sp>
          <p:nvSpPr>
            <p:cNvPr id="103" name="Google Shape;103;p16"/>
            <p:cNvSpPr txBox="1"/>
            <p:nvPr/>
          </p:nvSpPr>
          <p:spPr>
            <a:xfrm>
              <a:off x="227400" y="167550"/>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5000"/>
                <a:buFont typeface="Arial"/>
                <a:buNone/>
              </a:pPr>
              <a:r>
                <a:rPr lang="en" sz="5000" b="0" i="0" u="none" strike="noStrike" cap="none">
                  <a:solidFill>
                    <a:srgbClr val="000000"/>
                  </a:solidFill>
                  <a:latin typeface="Arial"/>
                  <a:ea typeface="Arial"/>
                  <a:cs typeface="Arial"/>
                  <a:sym typeface="Arial"/>
                </a:rPr>
                <a:t>YES</a:t>
              </a:r>
              <a:endParaRPr sz="5000" b="0" i="0" u="none" strike="noStrike" cap="none">
                <a:solidFill>
                  <a:srgbClr val="000000"/>
                </a:solidFill>
                <a:latin typeface="Arial"/>
                <a:ea typeface="Arial"/>
                <a:cs typeface="Arial"/>
                <a:sym typeface="Arial"/>
              </a:endParaRPr>
            </a:p>
          </p:txBody>
        </p:sp>
        <p:sp>
          <p:nvSpPr>
            <p:cNvPr id="104" name="Google Shape;104;p16"/>
            <p:cNvSpPr txBox="1"/>
            <p:nvPr/>
          </p:nvSpPr>
          <p:spPr>
            <a:xfrm rot="10800000">
              <a:off x="216625" y="1216425"/>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Keep</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Working</a:t>
              </a:r>
              <a:endParaRPr sz="2500" b="0" i="0" u="none" strike="noStrike" cap="none">
                <a:solidFill>
                  <a:srgbClr val="000000"/>
                </a:solidFill>
                <a:latin typeface="Arial"/>
                <a:ea typeface="Arial"/>
                <a:cs typeface="Arial"/>
                <a:sym typeface="Arial"/>
              </a:endParaRPr>
            </a:p>
          </p:txBody>
        </p:sp>
      </p:grpSp>
      <p:grpSp>
        <p:nvGrpSpPr>
          <p:cNvPr id="105" name="Google Shape;105;p16"/>
          <p:cNvGrpSpPr/>
          <p:nvPr/>
        </p:nvGrpSpPr>
        <p:grpSpPr>
          <a:xfrm>
            <a:off x="2413303" y="2157497"/>
            <a:ext cx="2272881" cy="1874641"/>
            <a:chOff x="216625" y="167550"/>
            <a:chExt cx="2476175" cy="2066175"/>
          </a:xfrm>
        </p:grpSpPr>
        <p:sp>
          <p:nvSpPr>
            <p:cNvPr id="106" name="Google Shape;106;p16"/>
            <p:cNvSpPr txBox="1"/>
            <p:nvPr/>
          </p:nvSpPr>
          <p:spPr>
            <a:xfrm>
              <a:off x="227400" y="167550"/>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5000"/>
                <a:buFont typeface="Arial"/>
                <a:buNone/>
              </a:pPr>
              <a:r>
                <a:rPr lang="en" sz="5000" b="0" i="0" u="none" strike="noStrike" cap="none">
                  <a:solidFill>
                    <a:srgbClr val="000000"/>
                  </a:solidFill>
                  <a:latin typeface="Arial"/>
                  <a:ea typeface="Arial"/>
                  <a:cs typeface="Arial"/>
                  <a:sym typeface="Arial"/>
                </a:rPr>
                <a:t>YES</a:t>
              </a:r>
              <a:endParaRPr sz="5000" b="0" i="0" u="none" strike="noStrike" cap="none">
                <a:solidFill>
                  <a:srgbClr val="000000"/>
                </a:solidFill>
                <a:latin typeface="Arial"/>
                <a:ea typeface="Arial"/>
                <a:cs typeface="Arial"/>
                <a:sym typeface="Arial"/>
              </a:endParaRPr>
            </a:p>
          </p:txBody>
        </p:sp>
        <p:sp>
          <p:nvSpPr>
            <p:cNvPr id="107" name="Google Shape;107;p16"/>
            <p:cNvSpPr txBox="1"/>
            <p:nvPr/>
          </p:nvSpPr>
          <p:spPr>
            <a:xfrm rot="10800000">
              <a:off x="216625" y="1216425"/>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Keep</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Working</a:t>
              </a:r>
              <a:endParaRPr sz="2500" b="0" i="0" u="none" strike="noStrike" cap="none">
                <a:solidFill>
                  <a:srgbClr val="000000"/>
                </a:solidFill>
                <a:latin typeface="Arial"/>
                <a:ea typeface="Arial"/>
                <a:cs typeface="Arial"/>
                <a:sym typeface="Arial"/>
              </a:endParaRPr>
            </a:p>
          </p:txBody>
        </p:sp>
      </p:grpSp>
      <p:grpSp>
        <p:nvGrpSpPr>
          <p:cNvPr id="108" name="Google Shape;108;p16"/>
          <p:cNvGrpSpPr/>
          <p:nvPr/>
        </p:nvGrpSpPr>
        <p:grpSpPr>
          <a:xfrm rot="5400000">
            <a:off x="6405190" y="464735"/>
            <a:ext cx="2272881" cy="1874641"/>
            <a:chOff x="216625" y="167550"/>
            <a:chExt cx="2476175" cy="2066175"/>
          </a:xfrm>
        </p:grpSpPr>
        <p:sp>
          <p:nvSpPr>
            <p:cNvPr id="109" name="Google Shape;109;p16"/>
            <p:cNvSpPr txBox="1"/>
            <p:nvPr/>
          </p:nvSpPr>
          <p:spPr>
            <a:xfrm>
              <a:off x="227400" y="167550"/>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5000"/>
                <a:buFont typeface="Arial"/>
                <a:buNone/>
              </a:pPr>
              <a:r>
                <a:rPr lang="en" sz="5000" b="0" i="0" u="none" strike="noStrike" cap="none">
                  <a:solidFill>
                    <a:srgbClr val="000000"/>
                  </a:solidFill>
                  <a:latin typeface="Arial"/>
                  <a:ea typeface="Arial"/>
                  <a:cs typeface="Arial"/>
                  <a:sym typeface="Arial"/>
                </a:rPr>
                <a:t>YES</a:t>
              </a:r>
              <a:endParaRPr sz="5000" b="0" i="0" u="none" strike="noStrike" cap="none">
                <a:solidFill>
                  <a:srgbClr val="000000"/>
                </a:solidFill>
                <a:latin typeface="Arial"/>
                <a:ea typeface="Arial"/>
                <a:cs typeface="Arial"/>
                <a:sym typeface="Arial"/>
              </a:endParaRPr>
            </a:p>
          </p:txBody>
        </p:sp>
        <p:sp>
          <p:nvSpPr>
            <p:cNvPr id="110" name="Google Shape;110;p16"/>
            <p:cNvSpPr txBox="1"/>
            <p:nvPr/>
          </p:nvSpPr>
          <p:spPr>
            <a:xfrm rot="10800000">
              <a:off x="216625" y="1216425"/>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Keep</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Working</a:t>
              </a:r>
              <a:endParaRPr sz="2500" b="0" i="0" u="none" strike="noStrike" cap="none">
                <a:solidFill>
                  <a:srgbClr val="000000"/>
                </a:solidFill>
                <a:latin typeface="Arial"/>
                <a:ea typeface="Arial"/>
                <a:cs typeface="Arial"/>
                <a:sym typeface="Arial"/>
              </a:endParaRPr>
            </a:p>
          </p:txBody>
        </p:sp>
      </p:grpSp>
      <p:grpSp>
        <p:nvGrpSpPr>
          <p:cNvPr id="111" name="Google Shape;111;p16"/>
          <p:cNvGrpSpPr/>
          <p:nvPr/>
        </p:nvGrpSpPr>
        <p:grpSpPr>
          <a:xfrm rot="5400000">
            <a:off x="4530540" y="464735"/>
            <a:ext cx="2272881" cy="1874641"/>
            <a:chOff x="216625" y="167550"/>
            <a:chExt cx="2476175" cy="2066175"/>
          </a:xfrm>
        </p:grpSpPr>
        <p:sp>
          <p:nvSpPr>
            <p:cNvPr id="112" name="Google Shape;112;p16"/>
            <p:cNvSpPr txBox="1"/>
            <p:nvPr/>
          </p:nvSpPr>
          <p:spPr>
            <a:xfrm>
              <a:off x="227400" y="167550"/>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5000"/>
                <a:buFont typeface="Arial"/>
                <a:buNone/>
              </a:pPr>
              <a:r>
                <a:rPr lang="en" sz="5000" b="0" i="0" u="none" strike="noStrike" cap="none">
                  <a:solidFill>
                    <a:srgbClr val="000000"/>
                  </a:solidFill>
                  <a:latin typeface="Arial"/>
                  <a:ea typeface="Arial"/>
                  <a:cs typeface="Arial"/>
                  <a:sym typeface="Arial"/>
                </a:rPr>
                <a:t>YES</a:t>
              </a:r>
              <a:endParaRPr sz="5000" b="0" i="0" u="none" strike="noStrike" cap="none">
                <a:solidFill>
                  <a:srgbClr val="000000"/>
                </a:solidFill>
                <a:latin typeface="Arial"/>
                <a:ea typeface="Arial"/>
                <a:cs typeface="Arial"/>
                <a:sym typeface="Arial"/>
              </a:endParaRPr>
            </a:p>
          </p:txBody>
        </p:sp>
        <p:sp>
          <p:nvSpPr>
            <p:cNvPr id="113" name="Google Shape;113;p16"/>
            <p:cNvSpPr txBox="1"/>
            <p:nvPr/>
          </p:nvSpPr>
          <p:spPr>
            <a:xfrm rot="10800000">
              <a:off x="216625" y="1216425"/>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Keep</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Working</a:t>
              </a:r>
              <a:endParaRPr sz="2500" b="0" i="0" u="none" strike="noStrike" cap="none">
                <a:solidFill>
                  <a:srgbClr val="000000"/>
                </a:solidFill>
                <a:latin typeface="Arial"/>
                <a:ea typeface="Arial"/>
                <a:cs typeface="Arial"/>
                <a:sym typeface="Arial"/>
              </a:endParaRPr>
            </a:p>
          </p:txBody>
        </p:sp>
      </p:grpSp>
      <p:grpSp>
        <p:nvGrpSpPr>
          <p:cNvPr id="114" name="Google Shape;114;p16"/>
          <p:cNvGrpSpPr/>
          <p:nvPr/>
        </p:nvGrpSpPr>
        <p:grpSpPr>
          <a:xfrm rot="5400000">
            <a:off x="6405190" y="2737610"/>
            <a:ext cx="2272881" cy="1874641"/>
            <a:chOff x="216625" y="167550"/>
            <a:chExt cx="2476175" cy="2066175"/>
          </a:xfrm>
        </p:grpSpPr>
        <p:sp>
          <p:nvSpPr>
            <p:cNvPr id="115" name="Google Shape;115;p16"/>
            <p:cNvSpPr txBox="1"/>
            <p:nvPr/>
          </p:nvSpPr>
          <p:spPr>
            <a:xfrm>
              <a:off x="227400" y="167550"/>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5000"/>
                <a:buFont typeface="Arial"/>
                <a:buNone/>
              </a:pPr>
              <a:r>
                <a:rPr lang="en" sz="5000" b="0" i="0" u="none" strike="noStrike" cap="none">
                  <a:solidFill>
                    <a:srgbClr val="000000"/>
                  </a:solidFill>
                  <a:latin typeface="Arial"/>
                  <a:ea typeface="Arial"/>
                  <a:cs typeface="Arial"/>
                  <a:sym typeface="Arial"/>
                </a:rPr>
                <a:t>YES</a:t>
              </a:r>
              <a:endParaRPr sz="5000" b="0" i="0" u="none" strike="noStrike" cap="none">
                <a:solidFill>
                  <a:srgbClr val="000000"/>
                </a:solidFill>
                <a:latin typeface="Arial"/>
                <a:ea typeface="Arial"/>
                <a:cs typeface="Arial"/>
                <a:sym typeface="Arial"/>
              </a:endParaRPr>
            </a:p>
          </p:txBody>
        </p:sp>
        <p:sp>
          <p:nvSpPr>
            <p:cNvPr id="116" name="Google Shape;116;p16"/>
            <p:cNvSpPr txBox="1"/>
            <p:nvPr/>
          </p:nvSpPr>
          <p:spPr>
            <a:xfrm rot="10800000">
              <a:off x="216625" y="1216425"/>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Keep</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Working</a:t>
              </a:r>
              <a:endParaRPr sz="2500" b="0" i="0" u="none" strike="noStrike" cap="none">
                <a:solidFill>
                  <a:srgbClr val="000000"/>
                </a:solidFill>
                <a:latin typeface="Arial"/>
                <a:ea typeface="Arial"/>
                <a:cs typeface="Arial"/>
                <a:sym typeface="Arial"/>
              </a:endParaRPr>
            </a:p>
          </p:txBody>
        </p:sp>
      </p:grpSp>
      <p:grpSp>
        <p:nvGrpSpPr>
          <p:cNvPr id="117" name="Google Shape;117;p16"/>
          <p:cNvGrpSpPr/>
          <p:nvPr/>
        </p:nvGrpSpPr>
        <p:grpSpPr>
          <a:xfrm rot="5400000">
            <a:off x="4530540" y="2737610"/>
            <a:ext cx="2272881" cy="1874641"/>
            <a:chOff x="216625" y="167550"/>
            <a:chExt cx="2476175" cy="2066175"/>
          </a:xfrm>
        </p:grpSpPr>
        <p:sp>
          <p:nvSpPr>
            <p:cNvPr id="118" name="Google Shape;118;p16"/>
            <p:cNvSpPr txBox="1"/>
            <p:nvPr/>
          </p:nvSpPr>
          <p:spPr>
            <a:xfrm>
              <a:off x="227400" y="167550"/>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5000"/>
                <a:buFont typeface="Arial"/>
                <a:buNone/>
              </a:pPr>
              <a:r>
                <a:rPr lang="en" sz="5000" b="0" i="0" u="none" strike="noStrike" cap="none">
                  <a:solidFill>
                    <a:srgbClr val="000000"/>
                  </a:solidFill>
                  <a:latin typeface="Arial"/>
                  <a:ea typeface="Arial"/>
                  <a:cs typeface="Arial"/>
                  <a:sym typeface="Arial"/>
                </a:rPr>
                <a:t>YES</a:t>
              </a:r>
              <a:endParaRPr sz="5000" b="0" i="0" u="none" strike="noStrike" cap="none">
                <a:solidFill>
                  <a:srgbClr val="000000"/>
                </a:solidFill>
                <a:latin typeface="Arial"/>
                <a:ea typeface="Arial"/>
                <a:cs typeface="Arial"/>
                <a:sym typeface="Arial"/>
              </a:endParaRPr>
            </a:p>
          </p:txBody>
        </p:sp>
        <p:sp>
          <p:nvSpPr>
            <p:cNvPr id="119" name="Google Shape;119;p16"/>
            <p:cNvSpPr txBox="1"/>
            <p:nvPr/>
          </p:nvSpPr>
          <p:spPr>
            <a:xfrm rot="10800000">
              <a:off x="216625" y="1216425"/>
              <a:ext cx="2465400" cy="1017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Keep</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500"/>
                <a:buFont typeface="Arial"/>
                <a:buNone/>
              </a:pPr>
              <a:r>
                <a:rPr lang="en" sz="2500" b="0" i="0" u="none" strike="noStrike" cap="none">
                  <a:solidFill>
                    <a:srgbClr val="000000"/>
                  </a:solidFill>
                  <a:latin typeface="Arial"/>
                  <a:ea typeface="Arial"/>
                  <a:cs typeface="Arial"/>
                  <a:sym typeface="Arial"/>
                </a:rPr>
                <a:t>Working</a:t>
              </a:r>
              <a:endParaRPr sz="2500" b="0" i="0" u="none" strike="noStrike" cap="none">
                <a:solidFill>
                  <a:srgbClr val="000000"/>
                </a:solidFill>
                <a:latin typeface="Arial"/>
                <a:ea typeface="Arial"/>
                <a:cs typeface="Arial"/>
                <a:sym typeface="Arial"/>
              </a:endParaRPr>
            </a:p>
          </p:txBody>
        </p:sp>
      </p:grpSp>
      <p:pic>
        <p:nvPicPr>
          <p:cNvPr id="120" name="Google Shape;120;p16"/>
          <p:cNvPicPr preferRelativeResize="0"/>
          <p:nvPr/>
        </p:nvPicPr>
        <p:blipFill rotWithShape="1">
          <a:blip r:embed="rId3">
            <a:alphaModFix/>
          </a:blip>
          <a:srcRect/>
          <a:stretch/>
        </p:blipFill>
        <p:spPr>
          <a:xfrm>
            <a:off x="1558250" y="265625"/>
            <a:ext cx="811575" cy="894800"/>
          </a:xfrm>
          <a:prstGeom prst="rect">
            <a:avLst/>
          </a:prstGeom>
          <a:noFill/>
          <a:ln>
            <a:noFill/>
          </a:ln>
        </p:spPr>
      </p:pic>
      <p:pic>
        <p:nvPicPr>
          <p:cNvPr id="121" name="Google Shape;121;p16"/>
          <p:cNvPicPr preferRelativeResize="0"/>
          <p:nvPr/>
        </p:nvPicPr>
        <p:blipFill rotWithShape="1">
          <a:blip r:embed="rId3">
            <a:alphaModFix/>
          </a:blip>
          <a:srcRect/>
          <a:stretch/>
        </p:blipFill>
        <p:spPr>
          <a:xfrm>
            <a:off x="3874600" y="265625"/>
            <a:ext cx="811575" cy="894800"/>
          </a:xfrm>
          <a:prstGeom prst="rect">
            <a:avLst/>
          </a:prstGeom>
          <a:noFill/>
          <a:ln>
            <a:noFill/>
          </a:ln>
        </p:spPr>
      </p:pic>
      <p:grpSp>
        <p:nvGrpSpPr>
          <p:cNvPr id="122" name="Google Shape;122;p16"/>
          <p:cNvGrpSpPr/>
          <p:nvPr/>
        </p:nvGrpSpPr>
        <p:grpSpPr>
          <a:xfrm>
            <a:off x="1558250" y="2157500"/>
            <a:ext cx="3127925" cy="894800"/>
            <a:chOff x="1710650" y="418025"/>
            <a:chExt cx="3127925" cy="894800"/>
          </a:xfrm>
        </p:grpSpPr>
        <p:pic>
          <p:nvPicPr>
            <p:cNvPr id="123" name="Google Shape;123;p16"/>
            <p:cNvPicPr preferRelativeResize="0"/>
            <p:nvPr/>
          </p:nvPicPr>
          <p:blipFill rotWithShape="1">
            <a:blip r:embed="rId3">
              <a:alphaModFix/>
            </a:blip>
            <a:srcRect/>
            <a:stretch/>
          </p:blipFill>
          <p:spPr>
            <a:xfrm>
              <a:off x="1710650" y="418025"/>
              <a:ext cx="811575" cy="894800"/>
            </a:xfrm>
            <a:prstGeom prst="rect">
              <a:avLst/>
            </a:prstGeom>
            <a:noFill/>
            <a:ln>
              <a:noFill/>
            </a:ln>
          </p:spPr>
        </p:pic>
        <p:pic>
          <p:nvPicPr>
            <p:cNvPr id="124" name="Google Shape;124;p16"/>
            <p:cNvPicPr preferRelativeResize="0"/>
            <p:nvPr/>
          </p:nvPicPr>
          <p:blipFill rotWithShape="1">
            <a:blip r:embed="rId3">
              <a:alphaModFix/>
            </a:blip>
            <a:srcRect/>
            <a:stretch/>
          </p:blipFill>
          <p:spPr>
            <a:xfrm>
              <a:off x="4027000" y="418025"/>
              <a:ext cx="811575" cy="894800"/>
            </a:xfrm>
            <a:prstGeom prst="rect">
              <a:avLst/>
            </a:prstGeom>
            <a:noFill/>
            <a:ln>
              <a:noFill/>
            </a:ln>
          </p:spPr>
        </p:pic>
      </p:grpSp>
      <p:grpSp>
        <p:nvGrpSpPr>
          <p:cNvPr id="125" name="Google Shape;125;p16"/>
          <p:cNvGrpSpPr/>
          <p:nvPr/>
        </p:nvGrpSpPr>
        <p:grpSpPr>
          <a:xfrm rot="10800000">
            <a:off x="198561" y="3137350"/>
            <a:ext cx="3093337" cy="894800"/>
            <a:chOff x="1710650" y="418025"/>
            <a:chExt cx="3093337" cy="894800"/>
          </a:xfrm>
        </p:grpSpPr>
        <p:pic>
          <p:nvPicPr>
            <p:cNvPr id="126" name="Google Shape;126;p16"/>
            <p:cNvPicPr preferRelativeResize="0"/>
            <p:nvPr/>
          </p:nvPicPr>
          <p:blipFill rotWithShape="1">
            <a:blip r:embed="rId3">
              <a:alphaModFix/>
            </a:blip>
            <a:srcRect/>
            <a:stretch/>
          </p:blipFill>
          <p:spPr>
            <a:xfrm rot="10800000">
              <a:off x="1710650" y="418025"/>
              <a:ext cx="811575" cy="894800"/>
            </a:xfrm>
            <a:prstGeom prst="rect">
              <a:avLst/>
            </a:prstGeom>
            <a:noFill/>
            <a:ln>
              <a:noFill/>
            </a:ln>
          </p:spPr>
        </p:pic>
        <p:pic>
          <p:nvPicPr>
            <p:cNvPr id="127" name="Google Shape;127;p16"/>
            <p:cNvPicPr preferRelativeResize="0"/>
            <p:nvPr/>
          </p:nvPicPr>
          <p:blipFill rotWithShape="1">
            <a:blip r:embed="rId3">
              <a:alphaModFix/>
            </a:blip>
            <a:srcRect/>
            <a:stretch/>
          </p:blipFill>
          <p:spPr>
            <a:xfrm rot="-5400000">
              <a:off x="3950800" y="418025"/>
              <a:ext cx="811575" cy="894800"/>
            </a:xfrm>
            <a:prstGeom prst="rect">
              <a:avLst/>
            </a:prstGeom>
            <a:noFill/>
            <a:ln>
              <a:noFill/>
            </a:ln>
          </p:spPr>
        </p:pic>
      </p:grpSp>
      <p:grpSp>
        <p:nvGrpSpPr>
          <p:cNvPr id="128" name="Google Shape;128;p16"/>
          <p:cNvGrpSpPr/>
          <p:nvPr/>
        </p:nvGrpSpPr>
        <p:grpSpPr>
          <a:xfrm rot="10800000">
            <a:off x="198561" y="1329374"/>
            <a:ext cx="3134950" cy="811575"/>
            <a:chOff x="1669038" y="459638"/>
            <a:chExt cx="3134950" cy="811575"/>
          </a:xfrm>
        </p:grpSpPr>
        <p:pic>
          <p:nvPicPr>
            <p:cNvPr id="129" name="Google Shape;129;p16"/>
            <p:cNvPicPr preferRelativeResize="0"/>
            <p:nvPr/>
          </p:nvPicPr>
          <p:blipFill rotWithShape="1">
            <a:blip r:embed="rId3">
              <a:alphaModFix/>
            </a:blip>
            <a:srcRect/>
            <a:stretch/>
          </p:blipFill>
          <p:spPr>
            <a:xfrm rot="5400000">
              <a:off x="1710650" y="418025"/>
              <a:ext cx="811575" cy="894800"/>
            </a:xfrm>
            <a:prstGeom prst="rect">
              <a:avLst/>
            </a:prstGeom>
            <a:noFill/>
            <a:ln>
              <a:noFill/>
            </a:ln>
          </p:spPr>
        </p:pic>
        <p:pic>
          <p:nvPicPr>
            <p:cNvPr id="130" name="Google Shape;130;p16"/>
            <p:cNvPicPr preferRelativeResize="0"/>
            <p:nvPr/>
          </p:nvPicPr>
          <p:blipFill rotWithShape="1">
            <a:blip r:embed="rId3">
              <a:alphaModFix/>
            </a:blip>
            <a:srcRect/>
            <a:stretch/>
          </p:blipFill>
          <p:spPr>
            <a:xfrm rot="5400000">
              <a:off x="3950800" y="418025"/>
              <a:ext cx="811575" cy="894800"/>
            </a:xfrm>
            <a:prstGeom prst="rect">
              <a:avLst/>
            </a:prstGeom>
            <a:noFill/>
            <a:ln>
              <a:noFill/>
            </a:ln>
          </p:spPr>
        </p:pic>
      </p:grpSp>
      <p:grpSp>
        <p:nvGrpSpPr>
          <p:cNvPr id="131" name="Google Shape;131;p16"/>
          <p:cNvGrpSpPr/>
          <p:nvPr/>
        </p:nvGrpSpPr>
        <p:grpSpPr>
          <a:xfrm rot="5400000">
            <a:off x="6467600" y="2800025"/>
            <a:ext cx="3127925" cy="894800"/>
            <a:chOff x="1710650" y="418025"/>
            <a:chExt cx="3127925" cy="894800"/>
          </a:xfrm>
        </p:grpSpPr>
        <p:pic>
          <p:nvPicPr>
            <p:cNvPr id="132" name="Google Shape;132;p16"/>
            <p:cNvPicPr preferRelativeResize="0"/>
            <p:nvPr/>
          </p:nvPicPr>
          <p:blipFill rotWithShape="1">
            <a:blip r:embed="rId3">
              <a:alphaModFix/>
            </a:blip>
            <a:srcRect/>
            <a:stretch/>
          </p:blipFill>
          <p:spPr>
            <a:xfrm>
              <a:off x="1710650" y="418025"/>
              <a:ext cx="811575" cy="894800"/>
            </a:xfrm>
            <a:prstGeom prst="rect">
              <a:avLst/>
            </a:prstGeom>
            <a:noFill/>
            <a:ln>
              <a:noFill/>
            </a:ln>
          </p:spPr>
        </p:pic>
        <p:pic>
          <p:nvPicPr>
            <p:cNvPr id="133" name="Google Shape;133;p16"/>
            <p:cNvPicPr preferRelativeResize="0"/>
            <p:nvPr/>
          </p:nvPicPr>
          <p:blipFill rotWithShape="1">
            <a:blip r:embed="rId3">
              <a:alphaModFix/>
            </a:blip>
            <a:srcRect/>
            <a:stretch/>
          </p:blipFill>
          <p:spPr>
            <a:xfrm>
              <a:off x="4027000" y="418025"/>
              <a:ext cx="811575" cy="894800"/>
            </a:xfrm>
            <a:prstGeom prst="rect">
              <a:avLst/>
            </a:prstGeom>
            <a:noFill/>
            <a:ln>
              <a:noFill/>
            </a:ln>
          </p:spPr>
        </p:pic>
      </p:grpSp>
      <p:pic>
        <p:nvPicPr>
          <p:cNvPr id="134" name="Google Shape;134;p16"/>
          <p:cNvPicPr preferRelativeResize="0"/>
          <p:nvPr/>
        </p:nvPicPr>
        <p:blipFill rotWithShape="1">
          <a:blip r:embed="rId3">
            <a:alphaModFix/>
          </a:blip>
          <a:srcRect/>
          <a:stretch/>
        </p:blipFill>
        <p:spPr>
          <a:xfrm>
            <a:off x="4771275" y="2557600"/>
            <a:ext cx="811575" cy="894800"/>
          </a:xfrm>
          <a:prstGeom prst="rect">
            <a:avLst/>
          </a:prstGeom>
          <a:noFill/>
          <a:ln>
            <a:noFill/>
          </a:ln>
        </p:spPr>
      </p:pic>
      <p:pic>
        <p:nvPicPr>
          <p:cNvPr id="135" name="Google Shape;135;p16"/>
          <p:cNvPicPr preferRelativeResize="0"/>
          <p:nvPr/>
        </p:nvPicPr>
        <p:blipFill rotWithShape="1">
          <a:blip r:embed="rId3">
            <a:alphaModFix/>
          </a:blip>
          <a:srcRect/>
          <a:stretch/>
        </p:blipFill>
        <p:spPr>
          <a:xfrm>
            <a:off x="4771275" y="282850"/>
            <a:ext cx="811575" cy="894800"/>
          </a:xfrm>
          <a:prstGeom prst="rect">
            <a:avLst/>
          </a:prstGeom>
          <a:noFill/>
          <a:ln>
            <a:noFill/>
          </a:ln>
        </p:spPr>
      </p:pic>
      <p:pic>
        <p:nvPicPr>
          <p:cNvPr id="136" name="Google Shape;136;p16"/>
          <p:cNvPicPr preferRelativeResize="0"/>
          <p:nvPr/>
        </p:nvPicPr>
        <p:blipFill rotWithShape="1">
          <a:blip r:embed="rId3">
            <a:alphaModFix/>
          </a:blip>
          <a:srcRect/>
          <a:stretch/>
        </p:blipFill>
        <p:spPr>
          <a:xfrm>
            <a:off x="6647775" y="2616575"/>
            <a:ext cx="811575" cy="894800"/>
          </a:xfrm>
          <a:prstGeom prst="rect">
            <a:avLst/>
          </a:prstGeom>
          <a:noFill/>
          <a:ln>
            <a:noFill/>
          </a:ln>
        </p:spPr>
      </p:pic>
      <p:pic>
        <p:nvPicPr>
          <p:cNvPr id="137" name="Google Shape;137;p16"/>
          <p:cNvPicPr preferRelativeResize="0"/>
          <p:nvPr/>
        </p:nvPicPr>
        <p:blipFill rotWithShape="1">
          <a:blip r:embed="rId3">
            <a:alphaModFix/>
          </a:blip>
          <a:srcRect/>
          <a:stretch/>
        </p:blipFill>
        <p:spPr>
          <a:xfrm>
            <a:off x="6647775" y="341825"/>
            <a:ext cx="811575" cy="894800"/>
          </a:xfrm>
          <a:prstGeom prst="rect">
            <a:avLst/>
          </a:prstGeom>
          <a:noFill/>
          <a:ln>
            <a:noFill/>
          </a:ln>
        </p:spPr>
      </p:pic>
      <p:grpSp>
        <p:nvGrpSpPr>
          <p:cNvPr id="138" name="Google Shape;138;p16"/>
          <p:cNvGrpSpPr/>
          <p:nvPr/>
        </p:nvGrpSpPr>
        <p:grpSpPr>
          <a:xfrm rot="5400000">
            <a:off x="4571212" y="2800025"/>
            <a:ext cx="3127925" cy="894800"/>
            <a:chOff x="1710650" y="418025"/>
            <a:chExt cx="3127925" cy="894800"/>
          </a:xfrm>
        </p:grpSpPr>
        <p:pic>
          <p:nvPicPr>
            <p:cNvPr id="139" name="Google Shape;139;p16"/>
            <p:cNvPicPr preferRelativeResize="0"/>
            <p:nvPr/>
          </p:nvPicPr>
          <p:blipFill rotWithShape="1">
            <a:blip r:embed="rId3">
              <a:alphaModFix/>
            </a:blip>
            <a:srcRect/>
            <a:stretch/>
          </p:blipFill>
          <p:spPr>
            <a:xfrm>
              <a:off x="1710650" y="418025"/>
              <a:ext cx="811575" cy="894800"/>
            </a:xfrm>
            <a:prstGeom prst="rect">
              <a:avLst/>
            </a:prstGeom>
            <a:noFill/>
            <a:ln>
              <a:noFill/>
            </a:ln>
          </p:spPr>
        </p:pic>
        <p:pic>
          <p:nvPicPr>
            <p:cNvPr id="140" name="Google Shape;140;p16"/>
            <p:cNvPicPr preferRelativeResize="0"/>
            <p:nvPr/>
          </p:nvPicPr>
          <p:blipFill rotWithShape="1">
            <a:blip r:embed="rId3">
              <a:alphaModFix/>
            </a:blip>
            <a:srcRect/>
            <a:stretch/>
          </p:blipFill>
          <p:spPr>
            <a:xfrm>
              <a:off x="4027000" y="418025"/>
              <a:ext cx="811575" cy="894800"/>
            </a:xfrm>
            <a:prstGeom prst="rect">
              <a:avLst/>
            </a:prstGeom>
            <a:noFill/>
            <a:ln>
              <a:noFill/>
            </a:ln>
          </p:spPr>
        </p:pic>
      </p:grpSp>
      <p:sp>
        <p:nvSpPr>
          <p:cNvPr id="141" name="Google Shape;141;p16"/>
          <p:cNvSpPr txBox="1"/>
          <p:nvPr/>
        </p:nvSpPr>
        <p:spPr>
          <a:xfrm>
            <a:off x="152125" y="6249250"/>
            <a:ext cx="3879000" cy="45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Created by: @MichelleReiser</a:t>
            </a:r>
            <a:endParaRPr sz="1400" b="0" i="0" u="none" strike="noStrike" cap="none">
              <a:solidFill>
                <a:srgbClr val="000000"/>
              </a:solidFill>
              <a:latin typeface="Arial"/>
              <a:ea typeface="Arial"/>
              <a:cs typeface="Arial"/>
              <a:sym typeface="Arial"/>
            </a:endParaRPr>
          </a:p>
        </p:txBody>
      </p:sp>
      <p:sp>
        <p:nvSpPr>
          <p:cNvPr id="142" name="Google Shape;142;p16"/>
          <p:cNvSpPr/>
          <p:nvPr/>
        </p:nvSpPr>
        <p:spPr>
          <a:xfrm>
            <a:off x="128700" y="282825"/>
            <a:ext cx="2262900" cy="18747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16"/>
          <p:cNvSpPr/>
          <p:nvPr/>
        </p:nvSpPr>
        <p:spPr>
          <a:xfrm>
            <a:off x="128688" y="2157475"/>
            <a:ext cx="2262900" cy="18747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16"/>
          <p:cNvSpPr/>
          <p:nvPr/>
        </p:nvSpPr>
        <p:spPr>
          <a:xfrm>
            <a:off x="2415300" y="282850"/>
            <a:ext cx="2262900" cy="18747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16"/>
          <p:cNvSpPr/>
          <p:nvPr/>
        </p:nvSpPr>
        <p:spPr>
          <a:xfrm>
            <a:off x="2421263" y="2143275"/>
            <a:ext cx="2262900" cy="18747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46" name="Google Shape;146;p16"/>
          <p:cNvGrpSpPr/>
          <p:nvPr/>
        </p:nvGrpSpPr>
        <p:grpSpPr>
          <a:xfrm>
            <a:off x="4707881" y="262294"/>
            <a:ext cx="3771087" cy="4538763"/>
            <a:chOff x="4724756" y="288806"/>
            <a:chExt cx="3771087" cy="4538763"/>
          </a:xfrm>
        </p:grpSpPr>
        <p:sp>
          <p:nvSpPr>
            <p:cNvPr id="147" name="Google Shape;147;p16"/>
            <p:cNvSpPr/>
            <p:nvPr/>
          </p:nvSpPr>
          <p:spPr>
            <a:xfrm rot="5400000">
              <a:off x="6400994" y="482906"/>
              <a:ext cx="2262900" cy="18747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16"/>
            <p:cNvSpPr/>
            <p:nvPr/>
          </p:nvSpPr>
          <p:spPr>
            <a:xfrm rot="5400000">
              <a:off x="4530656" y="482919"/>
              <a:ext cx="2262900" cy="18747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16"/>
            <p:cNvSpPr/>
            <p:nvPr/>
          </p:nvSpPr>
          <p:spPr>
            <a:xfrm rot="5400000">
              <a:off x="6427044" y="2758756"/>
              <a:ext cx="2262900" cy="18747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16"/>
            <p:cNvSpPr/>
            <p:nvPr/>
          </p:nvSpPr>
          <p:spPr>
            <a:xfrm rot="5400000">
              <a:off x="4530656" y="2758769"/>
              <a:ext cx="2262900" cy="18747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7"/>
          <p:cNvSpPr txBox="1">
            <a:spLocks noGrp="1"/>
          </p:cNvSpPr>
          <p:nvPr>
            <p:ph type="ctrTitle"/>
          </p:nvPr>
        </p:nvSpPr>
        <p:spPr>
          <a:xfrm>
            <a:off x="311700" y="-325304"/>
            <a:ext cx="8520600" cy="151680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5200"/>
              <a:buFont typeface="Shadows Into Light Two"/>
              <a:buNone/>
            </a:pPr>
            <a:r>
              <a:rPr lang="en" sz="5200" b="0" i="0" u="none" strike="noStrike" cap="none">
                <a:solidFill>
                  <a:schemeClr val="dk1"/>
                </a:solidFill>
                <a:latin typeface="Shadows Into Light Two"/>
                <a:ea typeface="Shadows Into Light Two"/>
                <a:cs typeface="Shadows Into Light Two"/>
                <a:sym typeface="Shadows Into Light Two"/>
              </a:rPr>
              <a:t>Image Sources:</a:t>
            </a:r>
            <a:endParaRPr sz="5200" b="0" i="0" u="none" strike="noStrike" cap="none">
              <a:solidFill>
                <a:schemeClr val="dk1"/>
              </a:solidFill>
              <a:latin typeface="Shadows Into Light Two"/>
              <a:ea typeface="Shadows Into Light Two"/>
              <a:cs typeface="Shadows Into Light Two"/>
              <a:sym typeface="Shadows Into Light Two"/>
            </a:endParaRPr>
          </a:p>
        </p:txBody>
      </p:sp>
      <p:sp>
        <p:nvSpPr>
          <p:cNvPr id="156" name="Google Shape;156;p17"/>
          <p:cNvSpPr txBox="1">
            <a:spLocks noGrp="1"/>
          </p:cNvSpPr>
          <p:nvPr>
            <p:ph type="subTitle" idx="1"/>
          </p:nvPr>
        </p:nvSpPr>
        <p:spPr>
          <a:xfrm>
            <a:off x="311700" y="1384958"/>
            <a:ext cx="8520600" cy="105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Arial"/>
                <a:ea typeface="Arial"/>
                <a:cs typeface="Arial"/>
                <a:sym typeface="Arial"/>
              </a:rPr>
              <a:t>The clipart used in this assessment were acquired from the following sources:</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Arial"/>
                <a:ea typeface="Arial"/>
                <a:cs typeface="Arial"/>
                <a:sym typeface="Arial"/>
              </a:rPr>
              <a:t>Soccer Players and Ball:</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chemeClr val="dk1"/>
                </a:solidFill>
                <a:latin typeface="Arial"/>
                <a:ea typeface="Arial"/>
                <a:cs typeface="Arial"/>
                <a:sym typeface="Arial"/>
              </a:rPr>
              <a:t>Images copyright Away With The Pixels </a:t>
            </a:r>
            <a:r>
              <a:rPr lang="en" sz="2400" b="0" i="0" u="sng" strike="noStrike" cap="none">
                <a:solidFill>
                  <a:schemeClr val="hlink"/>
                </a:solidFill>
                <a:latin typeface="Arial"/>
                <a:ea typeface="Arial"/>
                <a:cs typeface="Arial"/>
                <a:sym typeface="Arial"/>
                <a:hlinkClick r:id="rId3"/>
              </a:rPr>
              <a:t>http://www.awaywiththepixels.com</a:t>
            </a:r>
            <a:endParaRPr sz="2400" b="0" i="0" u="none" strike="noStrike" cap="none">
              <a:solidFill>
                <a:schemeClr val="accent5"/>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accent5"/>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 sz="2400" b="0" i="0" u="none" strike="noStrike" cap="none">
                <a:solidFill>
                  <a:srgbClr val="000000"/>
                </a:solidFill>
                <a:latin typeface="Arial"/>
                <a:ea typeface="Arial"/>
                <a:cs typeface="Arial"/>
                <a:sym typeface="Arial"/>
              </a:rPr>
              <a:t>Thumbs up Image: </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 sz="2400" b="0" i="0" u="none" strike="noStrike" cap="none">
                <a:solidFill>
                  <a:schemeClr val="dk1"/>
                </a:solidFill>
                <a:latin typeface="Arial"/>
                <a:ea typeface="Arial"/>
                <a:cs typeface="Arial"/>
                <a:sym typeface="Arial"/>
              </a:rPr>
              <a:t>by Dmatt333</a:t>
            </a: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sng" strike="noStrike" cap="none">
                <a:solidFill>
                  <a:schemeClr val="hlink"/>
                </a:solidFill>
                <a:latin typeface="Arial"/>
                <a:ea typeface="Arial"/>
                <a:cs typeface="Arial"/>
                <a:sym typeface="Arial"/>
                <a:hlinkClick r:id="rId4"/>
              </a:rPr>
              <a:t>https://commons.wikimedia.org/wiki/File:Thumbs_up_icon_fixed.png</a:t>
            </a:r>
            <a:r>
              <a:rPr lang="en" sz="2400" b="0" i="0" u="none" strike="noStrike" cap="none">
                <a:solidFill>
                  <a:srgbClr val="000000"/>
                </a:solidFill>
                <a:latin typeface="Arial"/>
                <a:ea typeface="Arial"/>
                <a:cs typeface="Arial"/>
                <a:sym typeface="Arial"/>
              </a:rPr>
              <a:t> </a:t>
            </a:r>
            <a:r>
              <a:rPr lang="en" sz="2400" b="0" i="0" u="none" strike="noStrike" cap="none">
                <a:solidFill>
                  <a:schemeClr val="accent5"/>
                </a:solidFill>
                <a:latin typeface="Arial"/>
                <a:ea typeface="Arial"/>
                <a:cs typeface="Arial"/>
                <a:sym typeface="Arial"/>
              </a:rPr>
              <a:t> </a:t>
            </a:r>
            <a:endParaRPr sz="2400" b="0" i="0" u="none" strike="noStrike" cap="none">
              <a:solidFill>
                <a:schemeClr val="accent5"/>
              </a:solidFill>
              <a:latin typeface="Arial"/>
              <a:ea typeface="Arial"/>
              <a:cs typeface="Arial"/>
              <a:sym typeface="Arial"/>
            </a:endParaRPr>
          </a:p>
        </p:txBody>
      </p:sp>
      <p:pic>
        <p:nvPicPr>
          <p:cNvPr id="157" name="Google Shape;157;p17" descr="_awtp_button[1].jpg"/>
          <p:cNvPicPr preferRelativeResize="0"/>
          <p:nvPr/>
        </p:nvPicPr>
        <p:blipFill rotWithShape="1">
          <a:blip r:embed="rId5">
            <a:alphaModFix/>
          </a:blip>
          <a:srcRect/>
          <a:stretch/>
        </p:blipFill>
        <p:spPr>
          <a:xfrm>
            <a:off x="6852700" y="2564338"/>
            <a:ext cx="1729325" cy="17293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1400</TotalTime>
  <Words>245</Words>
  <Application>Microsoft Macintosh PowerPoint</Application>
  <PresentationFormat>On-screen Show (4:3)</PresentationFormat>
  <Paragraphs>51</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Shadows Into Light Two</vt:lpstr>
      <vt:lpstr>Arial</vt:lpstr>
      <vt:lpstr>Simple Light</vt:lpstr>
      <vt:lpstr>Spin Peer Assessment</vt:lpstr>
      <vt:lpstr>Getting Started</vt:lpstr>
      <vt:lpstr>Overhand Throwing</vt:lpstr>
      <vt:lpstr>PowerPoint Presentation</vt:lpstr>
      <vt:lpstr>Image Sources:</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Spin Peer Assessment</dc:title>
  <cp:lastModifiedBy>Microsoft Office User</cp:lastModifiedBy>
  <cp:revision>6</cp:revision>
  <cp:lastPrinted>2018-11-26T15:08:09Z</cp:lastPrinted>
  <dcterms:modified xsi:type="dcterms:W3CDTF">2018-11-28T02:50:56Z</dcterms:modified>
</cp:coreProperties>
</file>