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d2a8c4e322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d2a8c4e32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d2a8c4e322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d2a8c4e32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d2a8c4e322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d2a8c4e322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4.png"/><Relationship Id="rId42" Type="http://schemas.openxmlformats.org/officeDocument/2006/relationships/image" Target="../media/image20.png"/><Relationship Id="rId41" Type="http://schemas.openxmlformats.org/officeDocument/2006/relationships/hyperlink" Target="https://safeshare.tv/x/ss6080317fd196d#" TargetMode="External"/><Relationship Id="rId44" Type="http://schemas.openxmlformats.org/officeDocument/2006/relationships/image" Target="../media/image25.png"/><Relationship Id="rId43" Type="http://schemas.openxmlformats.org/officeDocument/2006/relationships/hyperlink" Target="https://safeshare.tv/x/ss607cb3e8a6802#" TargetMode="External"/><Relationship Id="rId46" Type="http://schemas.openxmlformats.org/officeDocument/2006/relationships/image" Target="../media/image17.png"/><Relationship Id="rId45" Type="http://schemas.openxmlformats.org/officeDocument/2006/relationships/hyperlink" Target="https://safeshare.tv/x/ss607cb50b5bbdb#" TargetMode="External"/><Relationship Id="rId107" Type="http://schemas.openxmlformats.org/officeDocument/2006/relationships/hyperlink" Target="https://safeshare.tv/x/ss608840c478b08#" TargetMode="External"/><Relationship Id="rId106" Type="http://schemas.openxmlformats.org/officeDocument/2006/relationships/image" Target="../media/image45.jpg"/><Relationship Id="rId105" Type="http://schemas.openxmlformats.org/officeDocument/2006/relationships/hyperlink" Target="https://safeshare.tv/x/ss60884122ea52d#" TargetMode="External"/><Relationship Id="rId104" Type="http://schemas.openxmlformats.org/officeDocument/2006/relationships/image" Target="../media/image49.jpg"/><Relationship Id="rId109" Type="http://schemas.openxmlformats.org/officeDocument/2006/relationships/hyperlink" Target="https://safeshare.tv/x/ss60884145140ff#" TargetMode="External"/><Relationship Id="rId108" Type="http://schemas.openxmlformats.org/officeDocument/2006/relationships/image" Target="../media/image48.jpg"/><Relationship Id="rId48" Type="http://schemas.openxmlformats.org/officeDocument/2006/relationships/image" Target="../media/image18.png"/><Relationship Id="rId47" Type="http://schemas.openxmlformats.org/officeDocument/2006/relationships/hyperlink" Target="https://safeshare.tv/x/ss607cb5a886230#" TargetMode="External"/><Relationship Id="rId49" Type="http://schemas.openxmlformats.org/officeDocument/2006/relationships/hyperlink" Target="https://safeshare.tv/x/ss607cfa7b9e739#" TargetMode="External"/><Relationship Id="rId103" Type="http://schemas.openxmlformats.org/officeDocument/2006/relationships/hyperlink" Target="https://safeshare.tv/x/ss608840e663c6d#" TargetMode="External"/><Relationship Id="rId102" Type="http://schemas.openxmlformats.org/officeDocument/2006/relationships/image" Target="../media/image54.png"/><Relationship Id="rId101" Type="http://schemas.openxmlformats.org/officeDocument/2006/relationships/hyperlink" Target="https://safeshare.tv/x/ss60802e8f311c7#" TargetMode="External"/><Relationship Id="rId100" Type="http://schemas.openxmlformats.org/officeDocument/2006/relationships/image" Target="../media/image37.png"/><Relationship Id="rId31" Type="http://schemas.openxmlformats.org/officeDocument/2006/relationships/hyperlink" Target="https://safeshare.tv/x/yua8NjxeLuc#" TargetMode="External"/><Relationship Id="rId30" Type="http://schemas.openxmlformats.org/officeDocument/2006/relationships/image" Target="../media/image1.png"/><Relationship Id="rId33" Type="http://schemas.openxmlformats.org/officeDocument/2006/relationships/hyperlink" Target="https://safeshare.tv/x/ss607cad5dc0929#" TargetMode="External"/><Relationship Id="rId32" Type="http://schemas.openxmlformats.org/officeDocument/2006/relationships/image" Target="../media/image8.png"/><Relationship Id="rId35" Type="http://schemas.openxmlformats.org/officeDocument/2006/relationships/hyperlink" Target="https://safeshare.tv/x/j2paNG7swOY#" TargetMode="External"/><Relationship Id="rId34" Type="http://schemas.openxmlformats.org/officeDocument/2006/relationships/image" Target="../media/image21.png"/><Relationship Id="rId37" Type="http://schemas.openxmlformats.org/officeDocument/2006/relationships/hyperlink" Target="https://safeshare.tv/x/sjYBwDFV4HU#" TargetMode="External"/><Relationship Id="rId36" Type="http://schemas.openxmlformats.org/officeDocument/2006/relationships/image" Target="../media/image10.png"/><Relationship Id="rId39" Type="http://schemas.openxmlformats.org/officeDocument/2006/relationships/hyperlink" Target="https://safeshare.tv/x/7EHCLshkGPI#" TargetMode="External"/><Relationship Id="rId38" Type="http://schemas.openxmlformats.org/officeDocument/2006/relationships/image" Target="../media/image4.png"/><Relationship Id="rId20" Type="http://schemas.openxmlformats.org/officeDocument/2006/relationships/image" Target="../media/image27.png"/><Relationship Id="rId22" Type="http://schemas.openxmlformats.org/officeDocument/2006/relationships/image" Target="../media/image9.png"/><Relationship Id="rId21" Type="http://schemas.openxmlformats.org/officeDocument/2006/relationships/hyperlink" Target="https://safeshare.tv/x/ss607ca4fd429d7#" TargetMode="External"/><Relationship Id="rId24" Type="http://schemas.openxmlformats.org/officeDocument/2006/relationships/image" Target="../media/image7.png"/><Relationship Id="rId23" Type="http://schemas.openxmlformats.org/officeDocument/2006/relationships/hyperlink" Target="https://safeshare.tv/x/ss607ca568dfc53#" TargetMode="External"/><Relationship Id="rId129" Type="http://schemas.openxmlformats.org/officeDocument/2006/relationships/hyperlink" Target="https://safeshare.tv/x/ss608845150bf4b#" TargetMode="External"/><Relationship Id="rId128" Type="http://schemas.openxmlformats.org/officeDocument/2006/relationships/image" Target="../media/image55.png"/><Relationship Id="rId127" Type="http://schemas.openxmlformats.org/officeDocument/2006/relationships/hyperlink" Target="https://safeshare.tv/x/ss6088384dea12d#" TargetMode="External"/><Relationship Id="rId126" Type="http://schemas.openxmlformats.org/officeDocument/2006/relationships/image" Target="../media/image56.jpg"/><Relationship Id="rId26" Type="http://schemas.openxmlformats.org/officeDocument/2006/relationships/image" Target="../media/image2.png"/><Relationship Id="rId121" Type="http://schemas.openxmlformats.org/officeDocument/2006/relationships/hyperlink" Target="https://pbskids.org/splashandbubbles/games/fintastic-fish-maker" TargetMode="External"/><Relationship Id="rId25" Type="http://schemas.openxmlformats.org/officeDocument/2006/relationships/hyperlink" Target="https://safeshare.tv/x/ss607cabdd01d06#" TargetMode="External"/><Relationship Id="rId120" Type="http://schemas.openxmlformats.org/officeDocument/2006/relationships/image" Target="../media/image64.png"/><Relationship Id="rId28" Type="http://schemas.openxmlformats.org/officeDocument/2006/relationships/image" Target="../media/image12.png"/><Relationship Id="rId27" Type="http://schemas.openxmlformats.org/officeDocument/2006/relationships/hyperlink" Target="https://safeshare.tv/x/HhVWrJfQoKg#" TargetMode="External"/><Relationship Id="rId125" Type="http://schemas.openxmlformats.org/officeDocument/2006/relationships/hyperlink" Target="https://safeshare.tv/x/ss60883b700dbd7#" TargetMode="External"/><Relationship Id="rId29" Type="http://schemas.openxmlformats.org/officeDocument/2006/relationships/hyperlink" Target="https://safeshare.tv/x/ss607cac956238f#" TargetMode="External"/><Relationship Id="rId124" Type="http://schemas.openxmlformats.org/officeDocument/2006/relationships/image" Target="../media/image66.jpg"/><Relationship Id="rId123" Type="http://schemas.openxmlformats.org/officeDocument/2006/relationships/hyperlink" Target="https://safeshare.tv/x/ss60883b977677a#" TargetMode="External"/><Relationship Id="rId122" Type="http://schemas.openxmlformats.org/officeDocument/2006/relationships/image" Target="../media/image63.png"/><Relationship Id="rId95" Type="http://schemas.openxmlformats.org/officeDocument/2006/relationships/hyperlink" Target="https://www.abcya.com/games/aqua_friends" TargetMode="External"/><Relationship Id="rId94" Type="http://schemas.openxmlformats.org/officeDocument/2006/relationships/image" Target="../media/image50.png"/><Relationship Id="rId97" Type="http://schemas.openxmlformats.org/officeDocument/2006/relationships/hyperlink" Target="https://www.abcya.com/games/submarine_dash" TargetMode="External"/><Relationship Id="rId96" Type="http://schemas.openxmlformats.org/officeDocument/2006/relationships/image" Target="../media/image32.png"/><Relationship Id="rId11" Type="http://schemas.openxmlformats.org/officeDocument/2006/relationships/hyperlink" Target="https://safeshare.tv/x/ss607c64ef0ac36#" TargetMode="External"/><Relationship Id="rId99" Type="http://schemas.openxmlformats.org/officeDocument/2006/relationships/hyperlink" Target="https://www.abcya.com/games/counting_money" TargetMode="External"/><Relationship Id="rId10" Type="http://schemas.openxmlformats.org/officeDocument/2006/relationships/image" Target="../media/image3.png"/><Relationship Id="rId98" Type="http://schemas.openxmlformats.org/officeDocument/2006/relationships/image" Target="../media/image47.png"/><Relationship Id="rId13" Type="http://schemas.openxmlformats.org/officeDocument/2006/relationships/hyperlink" Target="https://safeshare.tv/x/c6durCQnrow#" TargetMode="External"/><Relationship Id="rId12" Type="http://schemas.openxmlformats.org/officeDocument/2006/relationships/image" Target="../media/image6.png"/><Relationship Id="rId91" Type="http://schemas.openxmlformats.org/officeDocument/2006/relationships/hyperlink" Target="https://safeshare.tv/x/ss607db803b8f70#" TargetMode="External"/><Relationship Id="rId90" Type="http://schemas.openxmlformats.org/officeDocument/2006/relationships/image" Target="../media/image44.png"/><Relationship Id="rId93" Type="http://schemas.openxmlformats.org/officeDocument/2006/relationships/hyperlink" Target="https://www.abcya.com/games/counting_fish" TargetMode="External"/><Relationship Id="rId92" Type="http://schemas.openxmlformats.org/officeDocument/2006/relationships/image" Target="../media/image36.png"/><Relationship Id="rId118" Type="http://schemas.openxmlformats.org/officeDocument/2006/relationships/image" Target="../media/image62.png"/><Relationship Id="rId117" Type="http://schemas.openxmlformats.org/officeDocument/2006/relationships/hyperlink" Target="https://pbskids.org/splashandbubbles/games/help-our-kelp" TargetMode="External"/><Relationship Id="rId116" Type="http://schemas.openxmlformats.org/officeDocument/2006/relationships/image" Target="../media/image59.png"/><Relationship Id="rId115" Type="http://schemas.openxmlformats.org/officeDocument/2006/relationships/hyperlink" Target="https://pbskids.org/splashandbubbles/games/reeftown-rock-adventure" TargetMode="External"/><Relationship Id="rId119" Type="http://schemas.openxmlformats.org/officeDocument/2006/relationships/hyperlink" Target="https://pbskids.org/splashandbubbles/games/ocean-guide" TargetMode="External"/><Relationship Id="rId15" Type="http://schemas.openxmlformats.org/officeDocument/2006/relationships/hyperlink" Target="https://safeshare.tv/x/ss607c644307506#" TargetMode="External"/><Relationship Id="rId110" Type="http://schemas.openxmlformats.org/officeDocument/2006/relationships/image" Target="../media/image60.jpg"/><Relationship Id="rId14" Type="http://schemas.openxmlformats.org/officeDocument/2006/relationships/image" Target="../media/image11.png"/><Relationship Id="rId17" Type="http://schemas.openxmlformats.org/officeDocument/2006/relationships/hyperlink" Target="https://safeshare.tv/x/ss607c65bba8e99#" TargetMode="External"/><Relationship Id="rId16" Type="http://schemas.openxmlformats.org/officeDocument/2006/relationships/image" Target="../media/image5.png"/><Relationship Id="rId19" Type="http://schemas.openxmlformats.org/officeDocument/2006/relationships/hyperlink" Target="https://safeshare.tv/x/ss607ca0dfb7d74#" TargetMode="External"/><Relationship Id="rId114" Type="http://schemas.openxmlformats.org/officeDocument/2006/relationships/image" Target="../media/image61.png"/><Relationship Id="rId18" Type="http://schemas.openxmlformats.org/officeDocument/2006/relationships/image" Target="../media/image13.png"/><Relationship Id="rId113" Type="http://schemas.openxmlformats.org/officeDocument/2006/relationships/hyperlink" Target="https://pbskids.org/splashandbubbles/games/sand-art-spectacular" TargetMode="External"/><Relationship Id="rId112" Type="http://schemas.openxmlformats.org/officeDocument/2006/relationships/image" Target="../media/image57.png"/><Relationship Id="rId111" Type="http://schemas.openxmlformats.org/officeDocument/2006/relationships/hyperlink" Target="https://www.abcya.com/games/weird_watery_alphabet_storybook" TargetMode="External"/><Relationship Id="rId84" Type="http://schemas.openxmlformats.org/officeDocument/2006/relationships/image" Target="../media/image53.png"/><Relationship Id="rId83" Type="http://schemas.openxmlformats.org/officeDocument/2006/relationships/hyperlink" Target="https://safeshare.tv/x/ss607c7a6700799#" TargetMode="External"/><Relationship Id="rId86" Type="http://schemas.openxmlformats.org/officeDocument/2006/relationships/image" Target="../media/image40.png"/><Relationship Id="rId85" Type="http://schemas.openxmlformats.org/officeDocument/2006/relationships/hyperlink" Target="https://safeshare.tv/x/ss607c7aed872eb#" TargetMode="External"/><Relationship Id="rId88" Type="http://schemas.openxmlformats.org/officeDocument/2006/relationships/image" Target="../media/image46.png"/><Relationship Id="rId87" Type="http://schemas.openxmlformats.org/officeDocument/2006/relationships/hyperlink" Target="https://safeshare.tv/x/ss607c7b43e7528#" TargetMode="External"/><Relationship Id="rId89" Type="http://schemas.openxmlformats.org/officeDocument/2006/relationships/hyperlink" Target="https://safeshare.tv/x/ss607db6b5491c6#" TargetMode="External"/><Relationship Id="rId80" Type="http://schemas.openxmlformats.org/officeDocument/2006/relationships/image" Target="../media/image35.png"/><Relationship Id="rId82" Type="http://schemas.openxmlformats.org/officeDocument/2006/relationships/image" Target="../media/image43.png"/><Relationship Id="rId81" Type="http://schemas.openxmlformats.org/officeDocument/2006/relationships/hyperlink" Target="https://safeshare.tv/x/ss607c761506978#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hyperlink" Target="https://safeshare.tv/x/ss607c61f981970#" TargetMode="External"/><Relationship Id="rId140" Type="http://schemas.openxmlformats.org/officeDocument/2006/relationships/image" Target="../media/image74.png"/><Relationship Id="rId5" Type="http://schemas.openxmlformats.org/officeDocument/2006/relationships/hyperlink" Target="https://safeshare.tv/x/ss607c5cf9b2315#" TargetMode="External"/><Relationship Id="rId6" Type="http://schemas.openxmlformats.org/officeDocument/2006/relationships/image" Target="../media/image23.png"/><Relationship Id="rId7" Type="http://schemas.openxmlformats.org/officeDocument/2006/relationships/hyperlink" Target="https://safeshare.tv/x/ss607c6186ca5c0#" TargetMode="External"/><Relationship Id="rId8" Type="http://schemas.openxmlformats.org/officeDocument/2006/relationships/image" Target="../media/image19.png"/><Relationship Id="rId73" Type="http://schemas.openxmlformats.org/officeDocument/2006/relationships/hyperlink" Target="https://safeshare.tv/x/BckiLHvyMCQ#" TargetMode="External"/><Relationship Id="rId72" Type="http://schemas.openxmlformats.org/officeDocument/2006/relationships/image" Target="../media/image39.png"/><Relationship Id="rId75" Type="http://schemas.openxmlformats.org/officeDocument/2006/relationships/hyperlink" Target="https://safeshare.tv/x/ss607d89e6536b2#" TargetMode="External"/><Relationship Id="rId74" Type="http://schemas.openxmlformats.org/officeDocument/2006/relationships/image" Target="../media/image34.png"/><Relationship Id="rId77" Type="http://schemas.openxmlformats.org/officeDocument/2006/relationships/hyperlink" Target="https://safeshare.tv/x/ss607dad2e77c6c#" TargetMode="External"/><Relationship Id="rId76" Type="http://schemas.openxmlformats.org/officeDocument/2006/relationships/image" Target="../media/image31.png"/><Relationship Id="rId79" Type="http://schemas.openxmlformats.org/officeDocument/2006/relationships/hyperlink" Target="https://safeshare.tv/x/ss607c75972883d#" TargetMode="External"/><Relationship Id="rId78" Type="http://schemas.openxmlformats.org/officeDocument/2006/relationships/image" Target="../media/image51.png"/><Relationship Id="rId71" Type="http://schemas.openxmlformats.org/officeDocument/2006/relationships/hyperlink" Target="https://safeshare.tv/x/ss60802e0c79bea#" TargetMode="External"/><Relationship Id="rId70" Type="http://schemas.openxmlformats.org/officeDocument/2006/relationships/image" Target="../media/image42.jpg"/><Relationship Id="rId139" Type="http://schemas.openxmlformats.org/officeDocument/2006/relationships/hyperlink" Target="https://safeshare.tv/x/ss60884453d968d#" TargetMode="External"/><Relationship Id="rId138" Type="http://schemas.openxmlformats.org/officeDocument/2006/relationships/image" Target="../media/image70.png"/><Relationship Id="rId137" Type="http://schemas.openxmlformats.org/officeDocument/2006/relationships/hyperlink" Target="https://safeshare.tv/x/2ZYYzP91IOk#" TargetMode="External"/><Relationship Id="rId132" Type="http://schemas.openxmlformats.org/officeDocument/2006/relationships/image" Target="../media/image67.jpg"/><Relationship Id="rId131" Type="http://schemas.openxmlformats.org/officeDocument/2006/relationships/hyperlink" Target="https://safeshare.tv/x/ss60883b350b8df#" TargetMode="External"/><Relationship Id="rId130" Type="http://schemas.openxmlformats.org/officeDocument/2006/relationships/image" Target="../media/image58.png"/><Relationship Id="rId136" Type="http://schemas.openxmlformats.org/officeDocument/2006/relationships/image" Target="../media/image68.png"/><Relationship Id="rId135" Type="http://schemas.openxmlformats.org/officeDocument/2006/relationships/hyperlink" Target="https://safeshare.tv/x/ss608843a6d1d2b#" TargetMode="External"/><Relationship Id="rId134" Type="http://schemas.openxmlformats.org/officeDocument/2006/relationships/image" Target="../media/image81.png"/><Relationship Id="rId133" Type="http://schemas.openxmlformats.org/officeDocument/2006/relationships/hyperlink" Target="https://safeshare.tv/x/ss608842fd2c475#" TargetMode="External"/><Relationship Id="rId62" Type="http://schemas.openxmlformats.org/officeDocument/2006/relationships/image" Target="../media/image33.jpg"/><Relationship Id="rId61" Type="http://schemas.openxmlformats.org/officeDocument/2006/relationships/hyperlink" Target="https://safeshare.tv/x/ss607dac3e5785d#" TargetMode="External"/><Relationship Id="rId64" Type="http://schemas.openxmlformats.org/officeDocument/2006/relationships/image" Target="../media/image38.jpg"/><Relationship Id="rId63" Type="http://schemas.openxmlformats.org/officeDocument/2006/relationships/hyperlink" Target="https://safeshare.tv/x/ss608032100304b#" TargetMode="External"/><Relationship Id="rId66" Type="http://schemas.openxmlformats.org/officeDocument/2006/relationships/image" Target="../media/image41.jpg"/><Relationship Id="rId65" Type="http://schemas.openxmlformats.org/officeDocument/2006/relationships/hyperlink" Target="https://safeshare.tv/x/ss60802fede17c2#" TargetMode="External"/><Relationship Id="rId68" Type="http://schemas.openxmlformats.org/officeDocument/2006/relationships/image" Target="../media/image52.jpg"/><Relationship Id="rId67" Type="http://schemas.openxmlformats.org/officeDocument/2006/relationships/hyperlink" Target="https://safeshare.tv/x/ss60802f5b20c08#" TargetMode="External"/><Relationship Id="rId60" Type="http://schemas.openxmlformats.org/officeDocument/2006/relationships/image" Target="../media/image24.png"/><Relationship Id="rId69" Type="http://schemas.openxmlformats.org/officeDocument/2006/relationships/hyperlink" Target="https://safeshare.tv/x/ss60802f058913c#" TargetMode="External"/><Relationship Id="rId51" Type="http://schemas.openxmlformats.org/officeDocument/2006/relationships/hyperlink" Target="https://safeshare.tv/x/ss607cfd009da08#" TargetMode="External"/><Relationship Id="rId50" Type="http://schemas.openxmlformats.org/officeDocument/2006/relationships/image" Target="../media/image26.png"/><Relationship Id="rId53" Type="http://schemas.openxmlformats.org/officeDocument/2006/relationships/hyperlink" Target="https://safeshare.tv/x/ss607cff19415e8#" TargetMode="External"/><Relationship Id="rId52" Type="http://schemas.openxmlformats.org/officeDocument/2006/relationships/image" Target="../media/image28.png"/><Relationship Id="rId55" Type="http://schemas.openxmlformats.org/officeDocument/2006/relationships/hyperlink" Target="https://safeshare.tv/x/ss607cfed18446d#" TargetMode="External"/><Relationship Id="rId54" Type="http://schemas.openxmlformats.org/officeDocument/2006/relationships/image" Target="../media/image22.png"/><Relationship Id="rId57" Type="http://schemas.openxmlformats.org/officeDocument/2006/relationships/hyperlink" Target="https://safeshare.tv/x/ss607d00560e42e#" TargetMode="External"/><Relationship Id="rId56" Type="http://schemas.openxmlformats.org/officeDocument/2006/relationships/image" Target="../media/image16.png"/><Relationship Id="rId59" Type="http://schemas.openxmlformats.org/officeDocument/2006/relationships/hyperlink" Target="https://safeshare.tv/x/ss608032ba82dc1#" TargetMode="External"/><Relationship Id="rId58" Type="http://schemas.openxmlformats.org/officeDocument/2006/relationships/image" Target="../media/image29.png"/></Relationships>
</file>

<file path=ppt/slides/_rels/slide2.xml.rels><?xml version="1.0" encoding="UTF-8" standalone="yes"?><Relationships xmlns="http://schemas.openxmlformats.org/package/2006/relationships"><Relationship Id="rId40" Type="http://schemas.openxmlformats.org/officeDocument/2006/relationships/hyperlink" Target="https://safeshare.tv/x/fLOdDYyjnH4#" TargetMode="External"/><Relationship Id="rId42" Type="http://schemas.openxmlformats.org/officeDocument/2006/relationships/hyperlink" Target="https://safeshare.tv/x/2jgFB33pjrQ#" TargetMode="External"/><Relationship Id="rId41" Type="http://schemas.openxmlformats.org/officeDocument/2006/relationships/image" Target="../media/image78.png"/><Relationship Id="rId44" Type="http://schemas.openxmlformats.org/officeDocument/2006/relationships/hyperlink" Target="https://safeshare.tv/x/HRo30zj3G2w#" TargetMode="External"/><Relationship Id="rId43" Type="http://schemas.openxmlformats.org/officeDocument/2006/relationships/image" Target="../media/image84.png"/><Relationship Id="rId46" Type="http://schemas.openxmlformats.org/officeDocument/2006/relationships/hyperlink" Target="https://safeshare.tv/x/qtrx-j6xLp8#" TargetMode="External"/><Relationship Id="rId45" Type="http://schemas.openxmlformats.org/officeDocument/2006/relationships/image" Target="../media/image99.png"/><Relationship Id="rId48" Type="http://schemas.openxmlformats.org/officeDocument/2006/relationships/hyperlink" Target="https://safeshare.tv/x/QQTthihcizA#" TargetMode="External"/><Relationship Id="rId47" Type="http://schemas.openxmlformats.org/officeDocument/2006/relationships/image" Target="../media/image97.png"/><Relationship Id="rId49" Type="http://schemas.openxmlformats.org/officeDocument/2006/relationships/image" Target="../media/image86.png"/><Relationship Id="rId31" Type="http://schemas.openxmlformats.org/officeDocument/2006/relationships/image" Target="../media/image79.png"/><Relationship Id="rId30" Type="http://schemas.openxmlformats.org/officeDocument/2006/relationships/hyperlink" Target="https://safeshare.tv/x/ss607c7f5718510#" TargetMode="External"/><Relationship Id="rId33" Type="http://schemas.openxmlformats.org/officeDocument/2006/relationships/image" Target="../media/image80.png"/><Relationship Id="rId32" Type="http://schemas.openxmlformats.org/officeDocument/2006/relationships/hyperlink" Target="https://safeshare.tv/x/ss607c80e6df84f#" TargetMode="External"/><Relationship Id="rId35" Type="http://schemas.openxmlformats.org/officeDocument/2006/relationships/image" Target="../media/image93.png"/><Relationship Id="rId34" Type="http://schemas.openxmlformats.org/officeDocument/2006/relationships/hyperlink" Target="https://safeshare.tv/x/_N5KiGTX3wk#" TargetMode="External"/><Relationship Id="rId37" Type="http://schemas.openxmlformats.org/officeDocument/2006/relationships/image" Target="../media/image87.png"/><Relationship Id="rId36" Type="http://schemas.openxmlformats.org/officeDocument/2006/relationships/hyperlink" Target="https://safeshare.tv/x/mWf3V3Doua0#" TargetMode="External"/><Relationship Id="rId39" Type="http://schemas.openxmlformats.org/officeDocument/2006/relationships/image" Target="../media/image85.png"/><Relationship Id="rId38" Type="http://schemas.openxmlformats.org/officeDocument/2006/relationships/hyperlink" Target="https://safeshare.tv/x/a2rUUjSBC0s#" TargetMode="External"/><Relationship Id="rId20" Type="http://schemas.openxmlformats.org/officeDocument/2006/relationships/hyperlink" Target="https://safeshare.tv/x/ss607c805aa6a38#" TargetMode="External"/><Relationship Id="rId22" Type="http://schemas.openxmlformats.org/officeDocument/2006/relationships/hyperlink" Target="https://safeshare.tv/x/ss607c803784884#" TargetMode="External"/><Relationship Id="rId21" Type="http://schemas.openxmlformats.org/officeDocument/2006/relationships/image" Target="../media/image73.png"/><Relationship Id="rId24" Type="http://schemas.openxmlformats.org/officeDocument/2006/relationships/hyperlink" Target="https://safeshare.tv/x/ss607c800053bd0#" TargetMode="External"/><Relationship Id="rId23" Type="http://schemas.openxmlformats.org/officeDocument/2006/relationships/image" Target="../media/image76.png"/><Relationship Id="rId26" Type="http://schemas.openxmlformats.org/officeDocument/2006/relationships/hyperlink" Target="https://safeshare.tv/x/ss607c7fd67f5a6#" TargetMode="External"/><Relationship Id="rId25" Type="http://schemas.openxmlformats.org/officeDocument/2006/relationships/image" Target="../media/image65.png"/><Relationship Id="rId28" Type="http://schemas.openxmlformats.org/officeDocument/2006/relationships/hyperlink" Target="https://safeshare.tv/x/ss607c7f9130425#" TargetMode="External"/><Relationship Id="rId27" Type="http://schemas.openxmlformats.org/officeDocument/2006/relationships/image" Target="../media/image89.png"/><Relationship Id="rId29" Type="http://schemas.openxmlformats.org/officeDocument/2006/relationships/image" Target="../media/image77.png"/><Relationship Id="rId11" Type="http://schemas.openxmlformats.org/officeDocument/2006/relationships/image" Target="../media/image69.png"/><Relationship Id="rId10" Type="http://schemas.openxmlformats.org/officeDocument/2006/relationships/hyperlink" Target="https://safeshare.tv/x/ss607c78e2ee3b7#" TargetMode="External"/><Relationship Id="rId13" Type="http://schemas.openxmlformats.org/officeDocument/2006/relationships/image" Target="../media/image72.png"/><Relationship Id="rId12" Type="http://schemas.openxmlformats.org/officeDocument/2006/relationships/hyperlink" Target="https://safeshare.tv/x/ss607c76feadc0b#" TargetMode="External"/><Relationship Id="rId15" Type="http://schemas.openxmlformats.org/officeDocument/2006/relationships/image" Target="../media/image75.png"/><Relationship Id="rId14" Type="http://schemas.openxmlformats.org/officeDocument/2006/relationships/hyperlink" Target="https://safeshare.tv/x/ss607c79af6ec47#" TargetMode="External"/><Relationship Id="rId17" Type="http://schemas.openxmlformats.org/officeDocument/2006/relationships/image" Target="../media/image88.png"/><Relationship Id="rId16" Type="http://schemas.openxmlformats.org/officeDocument/2006/relationships/hyperlink" Target="https://safeshare.tv/x/ss607c7c0b0bcef#" TargetMode="External"/><Relationship Id="rId19" Type="http://schemas.openxmlformats.org/officeDocument/2006/relationships/image" Target="../media/image95.png"/><Relationship Id="rId18" Type="http://schemas.openxmlformats.org/officeDocument/2006/relationships/hyperlink" Target="https://safeshare.tv/x/ss607c7974c9bd5#" TargetMode="External"/><Relationship Id="rId84" Type="http://schemas.openxmlformats.org/officeDocument/2006/relationships/hyperlink" Target="https://safeshare.tv/x/ss607f70297155f#" TargetMode="External"/><Relationship Id="rId83" Type="http://schemas.openxmlformats.org/officeDocument/2006/relationships/image" Target="../media/image122.png"/><Relationship Id="rId86" Type="http://schemas.openxmlformats.org/officeDocument/2006/relationships/hyperlink" Target="https://safeshare.tv/x/ss607f70cb35105#" TargetMode="External"/><Relationship Id="rId85" Type="http://schemas.openxmlformats.org/officeDocument/2006/relationships/image" Target="../media/image108.png"/><Relationship Id="rId88" Type="http://schemas.openxmlformats.org/officeDocument/2006/relationships/image" Target="../media/image118.png"/><Relationship Id="rId87" Type="http://schemas.openxmlformats.org/officeDocument/2006/relationships/image" Target="../media/image127.png"/><Relationship Id="rId80" Type="http://schemas.openxmlformats.org/officeDocument/2006/relationships/hyperlink" Target="https://safeshare.tv/x/ss607d8b58057e8#" TargetMode="External"/><Relationship Id="rId82" Type="http://schemas.openxmlformats.org/officeDocument/2006/relationships/hyperlink" Target="https://safeshare.tv/x/ss607f6fa72f690#" TargetMode="External"/><Relationship Id="rId81" Type="http://schemas.openxmlformats.org/officeDocument/2006/relationships/image" Target="../media/image10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2.png"/><Relationship Id="rId4" Type="http://schemas.openxmlformats.org/officeDocument/2006/relationships/hyperlink" Target="https://safeshare.tv/x/ss607c752c64e02#" TargetMode="External"/><Relationship Id="rId9" Type="http://schemas.openxmlformats.org/officeDocument/2006/relationships/image" Target="../media/image83.png"/><Relationship Id="rId5" Type="http://schemas.openxmlformats.org/officeDocument/2006/relationships/image" Target="../media/image91.png"/><Relationship Id="rId6" Type="http://schemas.openxmlformats.org/officeDocument/2006/relationships/hyperlink" Target="https://safeshare.tv/x/ss607c7765dae11#" TargetMode="External"/><Relationship Id="rId7" Type="http://schemas.openxmlformats.org/officeDocument/2006/relationships/image" Target="../media/image71.png"/><Relationship Id="rId8" Type="http://schemas.openxmlformats.org/officeDocument/2006/relationships/hyperlink" Target="https://safeshare.tv/x/ss607c7883e4448#" TargetMode="External"/><Relationship Id="rId73" Type="http://schemas.openxmlformats.org/officeDocument/2006/relationships/image" Target="../media/image98.png"/><Relationship Id="rId72" Type="http://schemas.openxmlformats.org/officeDocument/2006/relationships/hyperlink" Target="https://safeshare.tv/x/ss607c919ab1b66#" TargetMode="External"/><Relationship Id="rId75" Type="http://schemas.openxmlformats.org/officeDocument/2006/relationships/image" Target="../media/image125.png"/><Relationship Id="rId74" Type="http://schemas.openxmlformats.org/officeDocument/2006/relationships/hyperlink" Target="https://safeshare.tv/x/bU-_P0y48to#" TargetMode="External"/><Relationship Id="rId77" Type="http://schemas.openxmlformats.org/officeDocument/2006/relationships/image" Target="../media/image101.png"/><Relationship Id="rId76" Type="http://schemas.openxmlformats.org/officeDocument/2006/relationships/hyperlink" Target="https://safeshare.tv/x/ss607dae0de5afc#" TargetMode="External"/><Relationship Id="rId79" Type="http://schemas.openxmlformats.org/officeDocument/2006/relationships/image" Target="../media/image105.png"/><Relationship Id="rId78" Type="http://schemas.openxmlformats.org/officeDocument/2006/relationships/hyperlink" Target="https://safeshare.tv/x/ss607d8bf74d889#" TargetMode="External"/><Relationship Id="rId71" Type="http://schemas.openxmlformats.org/officeDocument/2006/relationships/image" Target="../media/image110.png"/><Relationship Id="rId70" Type="http://schemas.openxmlformats.org/officeDocument/2006/relationships/hyperlink" Target="https://safeshare.tv/x/ss607c9220308d2#" TargetMode="External"/><Relationship Id="rId62" Type="http://schemas.openxmlformats.org/officeDocument/2006/relationships/hyperlink" Target="https://safeshare.tv/x/ss607c88cac065c#" TargetMode="External"/><Relationship Id="rId61" Type="http://schemas.openxmlformats.org/officeDocument/2006/relationships/image" Target="../media/image94.png"/><Relationship Id="rId64" Type="http://schemas.openxmlformats.org/officeDocument/2006/relationships/hyperlink" Target="https://safeshare.tv/x/ss607c88f5a679e#" TargetMode="External"/><Relationship Id="rId63" Type="http://schemas.openxmlformats.org/officeDocument/2006/relationships/image" Target="../media/image104.png"/><Relationship Id="rId66" Type="http://schemas.openxmlformats.org/officeDocument/2006/relationships/hyperlink" Target="https://safeshare.tv/x/ss607c8fc5c0ddb#" TargetMode="External"/><Relationship Id="rId65" Type="http://schemas.openxmlformats.org/officeDocument/2006/relationships/image" Target="../media/image96.png"/><Relationship Id="rId68" Type="http://schemas.openxmlformats.org/officeDocument/2006/relationships/hyperlink" Target="https://safeshare.tv/x/ss607c907bc2de0#" TargetMode="External"/><Relationship Id="rId67" Type="http://schemas.openxmlformats.org/officeDocument/2006/relationships/image" Target="../media/image106.png"/><Relationship Id="rId60" Type="http://schemas.openxmlformats.org/officeDocument/2006/relationships/hyperlink" Target="https://safeshare.tv/x/ss607c87520f57a#" TargetMode="External"/><Relationship Id="rId69" Type="http://schemas.openxmlformats.org/officeDocument/2006/relationships/image" Target="../media/image114.png"/><Relationship Id="rId51" Type="http://schemas.openxmlformats.org/officeDocument/2006/relationships/image" Target="../media/image92.png"/><Relationship Id="rId50" Type="http://schemas.openxmlformats.org/officeDocument/2006/relationships/hyperlink" Target="https://safeshare.tv/x/l6N8kVo_Oi4#" TargetMode="External"/><Relationship Id="rId53" Type="http://schemas.openxmlformats.org/officeDocument/2006/relationships/image" Target="../media/image100.png"/><Relationship Id="rId52" Type="http://schemas.openxmlformats.org/officeDocument/2006/relationships/hyperlink" Target="https://safeshare.tv/x/HjUu3iTagwY#" TargetMode="External"/><Relationship Id="rId55" Type="http://schemas.openxmlformats.org/officeDocument/2006/relationships/image" Target="../media/image107.png"/><Relationship Id="rId54" Type="http://schemas.openxmlformats.org/officeDocument/2006/relationships/hyperlink" Target="https://safeshare.tv/x/F_tuVwqD00U#" TargetMode="External"/><Relationship Id="rId57" Type="http://schemas.openxmlformats.org/officeDocument/2006/relationships/image" Target="../media/image103.png"/><Relationship Id="rId56" Type="http://schemas.openxmlformats.org/officeDocument/2006/relationships/hyperlink" Target="https://safeshare.tv/x/jKOmOOh0sX0#" TargetMode="External"/><Relationship Id="rId59" Type="http://schemas.openxmlformats.org/officeDocument/2006/relationships/image" Target="../media/image90.png"/><Relationship Id="rId58" Type="http://schemas.openxmlformats.org/officeDocument/2006/relationships/hyperlink" Target="https://safeshare.tv/x/LS8Kwln3em8#" TargetMode="External"/></Relationships>
</file>

<file path=ppt/slides/_rels/slide3.xml.rels><?xml version="1.0" encoding="UTF-8" standalone="yes"?><Relationships xmlns="http://schemas.openxmlformats.org/package/2006/relationships"><Relationship Id="rId40" Type="http://schemas.openxmlformats.org/officeDocument/2006/relationships/hyperlink" Target="https://safeshare.tv/x/ss607b698b6ef58#" TargetMode="External"/><Relationship Id="rId42" Type="http://schemas.openxmlformats.org/officeDocument/2006/relationships/hyperlink" Target="https://safeshare.tv/x/ss607b6a3533d0f#" TargetMode="External"/><Relationship Id="rId41" Type="http://schemas.openxmlformats.org/officeDocument/2006/relationships/image" Target="../media/image135.png"/><Relationship Id="rId44" Type="http://schemas.openxmlformats.org/officeDocument/2006/relationships/hyperlink" Target="https://safeshare.tv/x/nldkLfNuV4c#" TargetMode="External"/><Relationship Id="rId43" Type="http://schemas.openxmlformats.org/officeDocument/2006/relationships/image" Target="../media/image133.png"/><Relationship Id="rId46" Type="http://schemas.openxmlformats.org/officeDocument/2006/relationships/hyperlink" Target="https://safeshare.tv/x/ss608afe2702899#" TargetMode="External"/><Relationship Id="rId45" Type="http://schemas.openxmlformats.org/officeDocument/2006/relationships/image" Target="../media/image128.png"/><Relationship Id="rId47" Type="http://schemas.openxmlformats.org/officeDocument/2006/relationships/image" Target="../media/image132.png"/><Relationship Id="rId31" Type="http://schemas.openxmlformats.org/officeDocument/2006/relationships/image" Target="../media/image123.png"/><Relationship Id="rId30" Type="http://schemas.openxmlformats.org/officeDocument/2006/relationships/hyperlink" Target="https://safeshare.tv/x/ss607b594eeac6b#" TargetMode="External"/><Relationship Id="rId33" Type="http://schemas.openxmlformats.org/officeDocument/2006/relationships/image" Target="../media/image129.png"/><Relationship Id="rId32" Type="http://schemas.openxmlformats.org/officeDocument/2006/relationships/hyperlink" Target="https://safeshare.tv/x/ss607b602187a08#" TargetMode="External"/><Relationship Id="rId35" Type="http://schemas.openxmlformats.org/officeDocument/2006/relationships/image" Target="../media/image131.png"/><Relationship Id="rId34" Type="http://schemas.openxmlformats.org/officeDocument/2006/relationships/hyperlink" Target="https://safeshare.tv/x/ss607b67bde66b8#" TargetMode="External"/><Relationship Id="rId37" Type="http://schemas.openxmlformats.org/officeDocument/2006/relationships/image" Target="../media/image137.png"/><Relationship Id="rId36" Type="http://schemas.openxmlformats.org/officeDocument/2006/relationships/hyperlink" Target="https://safeshare.tv/x/ss607b6844d46a0#" TargetMode="External"/><Relationship Id="rId39" Type="http://schemas.openxmlformats.org/officeDocument/2006/relationships/image" Target="../media/image136.png"/><Relationship Id="rId38" Type="http://schemas.openxmlformats.org/officeDocument/2006/relationships/hyperlink" Target="https://safeshare.tv/x/ss607b68b551eb2#" TargetMode="External"/><Relationship Id="rId20" Type="http://schemas.openxmlformats.org/officeDocument/2006/relationships/hyperlink" Target="https://safeshare.tv/x/ss607b5ac5d1018#" TargetMode="External"/><Relationship Id="rId22" Type="http://schemas.openxmlformats.org/officeDocument/2006/relationships/hyperlink" Target="https://safeshare.tv/x/ss607b5b2833934#" TargetMode="External"/><Relationship Id="rId21" Type="http://schemas.openxmlformats.org/officeDocument/2006/relationships/image" Target="../media/image117.png"/><Relationship Id="rId24" Type="http://schemas.openxmlformats.org/officeDocument/2006/relationships/hyperlink" Target="https://safeshare.tv/x/ss607c4680c9003#" TargetMode="External"/><Relationship Id="rId23" Type="http://schemas.openxmlformats.org/officeDocument/2006/relationships/image" Target="../media/image119.png"/><Relationship Id="rId26" Type="http://schemas.openxmlformats.org/officeDocument/2006/relationships/hyperlink" Target="https://safeshare.tv/x/ss607b5c224c128#" TargetMode="External"/><Relationship Id="rId25" Type="http://schemas.openxmlformats.org/officeDocument/2006/relationships/image" Target="../media/image130.png"/><Relationship Id="rId28" Type="http://schemas.openxmlformats.org/officeDocument/2006/relationships/hyperlink" Target="https://safeshare.tv/x/ss607b5bd0c4c8a#" TargetMode="External"/><Relationship Id="rId27" Type="http://schemas.openxmlformats.org/officeDocument/2006/relationships/image" Target="../media/image124.png"/><Relationship Id="rId29" Type="http://schemas.openxmlformats.org/officeDocument/2006/relationships/image" Target="../media/image148.png"/><Relationship Id="rId11" Type="http://schemas.openxmlformats.org/officeDocument/2006/relationships/image" Target="../media/image116.png"/><Relationship Id="rId10" Type="http://schemas.openxmlformats.org/officeDocument/2006/relationships/hyperlink" Target="https://safeshare.tv/x/ss607b59d5f0dd2#" TargetMode="External"/><Relationship Id="rId13" Type="http://schemas.openxmlformats.org/officeDocument/2006/relationships/image" Target="../media/image113.png"/><Relationship Id="rId12" Type="http://schemas.openxmlformats.org/officeDocument/2006/relationships/hyperlink" Target="https://safeshare.tv/x/ss607b5a09d5934#" TargetMode="External"/><Relationship Id="rId15" Type="http://schemas.openxmlformats.org/officeDocument/2006/relationships/image" Target="../media/image112.png"/><Relationship Id="rId14" Type="http://schemas.openxmlformats.org/officeDocument/2006/relationships/hyperlink" Target="https://safeshare.tv/x/ss607b5f174ad38#" TargetMode="External"/><Relationship Id="rId17" Type="http://schemas.openxmlformats.org/officeDocument/2006/relationships/image" Target="../media/image109.png"/><Relationship Id="rId16" Type="http://schemas.openxmlformats.org/officeDocument/2006/relationships/hyperlink" Target="https://safeshare.tv/x/ss607b694609771#" TargetMode="External"/><Relationship Id="rId19" Type="http://schemas.openxmlformats.org/officeDocument/2006/relationships/image" Target="../media/image121.png"/><Relationship Id="rId18" Type="http://schemas.openxmlformats.org/officeDocument/2006/relationships/hyperlink" Target="https://safeshare.tv/x/ss607b5a82a5150#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1.jpg"/><Relationship Id="rId4" Type="http://schemas.openxmlformats.org/officeDocument/2006/relationships/hyperlink" Target="https://safeshare.tv/x/ss607b63150c00a#" TargetMode="External"/><Relationship Id="rId9" Type="http://schemas.openxmlformats.org/officeDocument/2006/relationships/image" Target="../media/image120.png"/><Relationship Id="rId5" Type="http://schemas.openxmlformats.org/officeDocument/2006/relationships/image" Target="../media/image111.png"/><Relationship Id="rId6" Type="http://schemas.openxmlformats.org/officeDocument/2006/relationships/hyperlink" Target="https://safeshare.tv/x/ss607b58c60d5bf#" TargetMode="External"/><Relationship Id="rId7" Type="http://schemas.openxmlformats.org/officeDocument/2006/relationships/image" Target="../media/image115.png"/><Relationship Id="rId8" Type="http://schemas.openxmlformats.org/officeDocument/2006/relationships/hyperlink" Target="https://safeshare.tv/x/ss607b59951314d#" TargetMode="External"/></Relationships>
</file>

<file path=ppt/slides/_rels/slide4.xml.rels><?xml version="1.0" encoding="UTF-8" standalone="yes"?><Relationships xmlns="http://schemas.openxmlformats.org/package/2006/relationships"><Relationship Id="rId20" Type="http://schemas.openxmlformats.org/officeDocument/2006/relationships/image" Target="../media/image144.png"/><Relationship Id="rId22" Type="http://schemas.openxmlformats.org/officeDocument/2006/relationships/image" Target="../media/image147.png"/><Relationship Id="rId21" Type="http://schemas.openxmlformats.org/officeDocument/2006/relationships/hyperlink" Target="https://www.georgiaaquarium.org/webcam/beluga-whale-webcam/" TargetMode="External"/><Relationship Id="rId24" Type="http://schemas.openxmlformats.org/officeDocument/2006/relationships/image" Target="../media/image149.png"/><Relationship Id="rId23" Type="http://schemas.openxmlformats.org/officeDocument/2006/relationships/hyperlink" Target="https://www.georgiaaquarium.org/webcam/california-sea-lion-cam/" TargetMode="External"/><Relationship Id="rId26" Type="http://schemas.openxmlformats.org/officeDocument/2006/relationships/image" Target="../media/image146.png"/><Relationship Id="rId25" Type="http://schemas.openxmlformats.org/officeDocument/2006/relationships/hyperlink" Target="https://www.georgiaaquarium.org/webcam/ocean-voyager/" TargetMode="External"/><Relationship Id="rId27" Type="http://schemas.openxmlformats.org/officeDocument/2006/relationships/image" Target="../media/image150.png"/><Relationship Id="rId11" Type="http://schemas.openxmlformats.org/officeDocument/2006/relationships/hyperlink" Target="https://www.montereybayaquarium.org/animals/live-cams/kelp-forest-cam" TargetMode="External"/><Relationship Id="rId10" Type="http://schemas.openxmlformats.org/officeDocument/2006/relationships/image" Target="../media/image138.png"/><Relationship Id="rId13" Type="http://schemas.openxmlformats.org/officeDocument/2006/relationships/hyperlink" Target="https://www.montereybayaquarium.org/animals/live-cams/shark-cam" TargetMode="External"/><Relationship Id="rId12" Type="http://schemas.openxmlformats.org/officeDocument/2006/relationships/image" Target="../media/image126.png"/><Relationship Id="rId15" Type="http://schemas.openxmlformats.org/officeDocument/2006/relationships/hyperlink" Target="https://www.montereybayaquarium.org/animals/live-cams/moon-jelly-cam" TargetMode="External"/><Relationship Id="rId14" Type="http://schemas.openxmlformats.org/officeDocument/2006/relationships/image" Target="../media/image143.png"/><Relationship Id="rId17" Type="http://schemas.openxmlformats.org/officeDocument/2006/relationships/hyperlink" Target="https://www.cmaquarium.org/webcams/winter-zone-cam-1/" TargetMode="External"/><Relationship Id="rId16" Type="http://schemas.openxmlformats.org/officeDocument/2006/relationships/image" Target="../media/image145.png"/><Relationship Id="rId19" Type="http://schemas.openxmlformats.org/officeDocument/2006/relationships/image" Target="../media/image142.png"/><Relationship Id="rId18" Type="http://schemas.openxmlformats.org/officeDocument/2006/relationships/image" Target="../media/image141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cmaquarium.org/webcams/winter-zone-cam-1/" TargetMode="External"/><Relationship Id="rId4" Type="http://schemas.openxmlformats.org/officeDocument/2006/relationships/image" Target="../media/image139.jpg"/><Relationship Id="rId9" Type="http://schemas.openxmlformats.org/officeDocument/2006/relationships/hyperlink" Target="https://www.montereybayaquarium.org/animals/live-cams/open-sea-cam" TargetMode="External"/><Relationship Id="rId5" Type="http://schemas.openxmlformats.org/officeDocument/2006/relationships/hyperlink" Target="https://www.montereybayaquarium.org/animals/live-cams/jelly-cam" TargetMode="External"/><Relationship Id="rId6" Type="http://schemas.openxmlformats.org/officeDocument/2006/relationships/image" Target="../media/image134.png"/><Relationship Id="rId7" Type="http://schemas.openxmlformats.org/officeDocument/2006/relationships/hyperlink" Target="https://www.aquariumofpacific.org/exhibits/webcams/webcam_shark_lagoon" TargetMode="External"/><Relationship Id="rId8" Type="http://schemas.openxmlformats.org/officeDocument/2006/relationships/image" Target="../media/image14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0" l="0" r="0" t="36704"/>
          <a:stretch/>
        </p:blipFill>
        <p:spPr>
          <a:xfrm>
            <a:off x="666075" y="3031175"/>
            <a:ext cx="4150150" cy="21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0" l="0" r="0" t="36704"/>
          <a:stretch/>
        </p:blipFill>
        <p:spPr>
          <a:xfrm flipH="1">
            <a:off x="4572000" y="3031175"/>
            <a:ext cx="3872225" cy="21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17950" y="4440425"/>
            <a:ext cx="492950" cy="5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764648" y="4440425"/>
            <a:ext cx="455575" cy="5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73975" y="4396350"/>
            <a:ext cx="455575" cy="55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511725" y="4440425"/>
            <a:ext cx="424925" cy="5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780850" y="4288050"/>
            <a:ext cx="424925" cy="49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047250" y="4437300"/>
            <a:ext cx="424925" cy="54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82888" y="4403775"/>
            <a:ext cx="424925" cy="5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243900" y="4317575"/>
            <a:ext cx="424925" cy="50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 b="0" l="13655" r="13046" t="0"/>
          <a:stretch/>
        </p:blipFill>
        <p:spPr>
          <a:xfrm>
            <a:off x="2783300" y="4380600"/>
            <a:ext cx="372229" cy="50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706940" y="4373936"/>
            <a:ext cx="372225" cy="514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132600" y="4306300"/>
            <a:ext cx="455575" cy="49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3702950" y="4314225"/>
            <a:ext cx="372225" cy="5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710899" y="3802838"/>
            <a:ext cx="424925" cy="53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118513" y="4371565"/>
            <a:ext cx="424925" cy="525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1710900" y="3142425"/>
            <a:ext cx="424900" cy="5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1217950" y="3819125"/>
            <a:ext cx="455575" cy="54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182775" y="4376075"/>
            <a:ext cx="492925" cy="49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7444425" y="3836175"/>
            <a:ext cx="492225" cy="53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885875" y="3792100"/>
            <a:ext cx="492225" cy="55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5994013" y="1689088"/>
            <a:ext cx="1190900" cy="66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1805538" y="1689850"/>
            <a:ext cx="1190893" cy="66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249575" y="1696513"/>
            <a:ext cx="1190900" cy="666904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" name="Google Shape;79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4621800" y="1697525"/>
            <a:ext cx="1190900" cy="66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5415250" y="925588"/>
            <a:ext cx="1190893" cy="66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" name="Google Shape;81;p13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1397000" y="913325"/>
            <a:ext cx="1190893" cy="66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3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721825" y="907763"/>
            <a:ext cx="1190893" cy="66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" name="Google Shape;83;p13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72200" y="92475"/>
            <a:ext cx="1190875" cy="69595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" name="Google Shape;84;p13">
            <a:hlinkClick r:id="rId59"/>
          </p:cNvPr>
          <p:cNvPicPr preferRelativeResize="0"/>
          <p:nvPr/>
        </p:nvPicPr>
        <p:blipFill rotWithShape="1">
          <a:blip r:embed="rId60">
            <a:alphaModFix/>
          </a:blip>
          <a:srcRect b="0" l="0" r="0" t="0"/>
          <a:stretch/>
        </p:blipFill>
        <p:spPr>
          <a:xfrm>
            <a:off x="5808950" y="3730675"/>
            <a:ext cx="455575" cy="54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1217950" y="3154475"/>
            <a:ext cx="424925" cy="53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6303897" y="3753902"/>
            <a:ext cx="542600" cy="5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7394050" y="3173225"/>
            <a:ext cx="542600" cy="54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67"/>
          </p:cNvPr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6908325" y="3166525"/>
            <a:ext cx="455575" cy="53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69"/>
          </p:cNvPr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6315025" y="3105538"/>
            <a:ext cx="548875" cy="592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71"/>
          </p:cNvPr>
          <p:cNvPicPr preferRelativeResize="0"/>
          <p:nvPr/>
        </p:nvPicPr>
        <p:blipFill>
          <a:blip r:embed="rId72">
            <a:alphaModFix/>
          </a:blip>
          <a:stretch>
            <a:fillRect/>
          </a:stretch>
        </p:blipFill>
        <p:spPr>
          <a:xfrm>
            <a:off x="5728000" y="3139250"/>
            <a:ext cx="542600" cy="551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>
            <a:hlinkClick r:id="rId73"/>
          </p:cNvPr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5228000" y="3113675"/>
            <a:ext cx="455575" cy="5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>
            <a:hlinkClick r:id="rId75"/>
          </p:cNvPr>
          <p:cNvPicPr preferRelativeResize="0"/>
          <p:nvPr/>
        </p:nvPicPr>
        <p:blipFill>
          <a:blip r:embed="rId76">
            <a:alphaModFix/>
          </a:blip>
          <a:stretch>
            <a:fillRect/>
          </a:stretch>
        </p:blipFill>
        <p:spPr>
          <a:xfrm>
            <a:off x="8004925" y="110325"/>
            <a:ext cx="1139075" cy="69595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3" name="Google Shape;93;p13">
            <a:hlinkClick r:id="rId77"/>
          </p:cNvPr>
          <p:cNvPicPr preferRelativeResize="0"/>
          <p:nvPr/>
        </p:nvPicPr>
        <p:blipFill>
          <a:blip r:embed="rId78">
            <a:alphaModFix/>
          </a:blip>
          <a:stretch>
            <a:fillRect/>
          </a:stretch>
        </p:blipFill>
        <p:spPr>
          <a:xfrm>
            <a:off x="2173200" y="3771925"/>
            <a:ext cx="455575" cy="54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>
            <a:hlinkClick r:id="rId79"/>
          </p:cNvPr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2701075" y="101750"/>
            <a:ext cx="1234675" cy="69083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5" name="Google Shape;95;p13">
            <a:hlinkClick r:id="rId81"/>
          </p:cNvPr>
          <p:cNvPicPr preferRelativeResize="0"/>
          <p:nvPr/>
        </p:nvPicPr>
        <p:blipFill>
          <a:blip r:embed="rId82">
            <a:alphaModFix/>
          </a:blip>
          <a:stretch>
            <a:fillRect/>
          </a:stretch>
        </p:blipFill>
        <p:spPr>
          <a:xfrm>
            <a:off x="1375113" y="112863"/>
            <a:ext cx="1234666" cy="690825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" name="Google Shape;96;p13">
            <a:hlinkClick r:id="rId83"/>
          </p:cNvPr>
          <p:cNvPicPr preferRelativeResize="0"/>
          <p:nvPr/>
        </p:nvPicPr>
        <p:blipFill>
          <a:blip r:embed="rId84">
            <a:alphaModFix/>
          </a:blip>
          <a:stretch>
            <a:fillRect/>
          </a:stretch>
        </p:blipFill>
        <p:spPr>
          <a:xfrm>
            <a:off x="6678950" y="90900"/>
            <a:ext cx="1234675" cy="69083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7" name="Google Shape;97;p13">
            <a:hlinkClick r:id="rId85"/>
          </p:cNvPr>
          <p:cNvPicPr preferRelativeResize="0"/>
          <p:nvPr/>
        </p:nvPicPr>
        <p:blipFill>
          <a:blip r:embed="rId86">
            <a:alphaModFix/>
          </a:blip>
          <a:stretch>
            <a:fillRect/>
          </a:stretch>
        </p:blipFill>
        <p:spPr>
          <a:xfrm>
            <a:off x="4027038" y="90888"/>
            <a:ext cx="1234675" cy="69083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8" name="Google Shape;98;p13">
            <a:hlinkClick r:id="rId87"/>
          </p:cNvPr>
          <p:cNvPicPr preferRelativeResize="0"/>
          <p:nvPr/>
        </p:nvPicPr>
        <p:blipFill>
          <a:blip r:embed="rId88">
            <a:alphaModFix/>
          </a:blip>
          <a:stretch>
            <a:fillRect/>
          </a:stretch>
        </p:blipFill>
        <p:spPr>
          <a:xfrm>
            <a:off x="5352988" y="112863"/>
            <a:ext cx="1234675" cy="69083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9" name="Google Shape;99;p13">
            <a:hlinkClick r:id="rId89"/>
          </p:cNvPr>
          <p:cNvPicPr preferRelativeResize="0"/>
          <p:nvPr/>
        </p:nvPicPr>
        <p:blipFill>
          <a:blip r:embed="rId90">
            <a:alphaModFix/>
          </a:blip>
          <a:stretch>
            <a:fillRect/>
          </a:stretch>
        </p:blipFill>
        <p:spPr>
          <a:xfrm>
            <a:off x="4046650" y="913325"/>
            <a:ext cx="1234675" cy="691418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0" name="Google Shape;100;p13">
            <a:hlinkClick r:id="rId91"/>
          </p:cNvPr>
          <p:cNvPicPr preferRelativeResize="0"/>
          <p:nvPr/>
        </p:nvPicPr>
        <p:blipFill>
          <a:blip r:embed="rId92">
            <a:alphaModFix/>
          </a:blip>
          <a:stretch>
            <a:fillRect/>
          </a:stretch>
        </p:blipFill>
        <p:spPr>
          <a:xfrm>
            <a:off x="6740074" y="937850"/>
            <a:ext cx="1190900" cy="666902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1" name="Google Shape;101;p13">
            <a:hlinkClick r:id="rId93"/>
          </p:cNvPr>
          <p:cNvPicPr preferRelativeResize="0"/>
          <p:nvPr/>
        </p:nvPicPr>
        <p:blipFill>
          <a:blip r:embed="rId94">
            <a:alphaModFix/>
          </a:blip>
          <a:stretch>
            <a:fillRect/>
          </a:stretch>
        </p:blipFill>
        <p:spPr>
          <a:xfrm>
            <a:off x="4029100" y="2475575"/>
            <a:ext cx="592700" cy="5519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2" name="Google Shape;102;p13">
            <a:hlinkClick r:id="rId95"/>
          </p:cNvPr>
          <p:cNvPicPr preferRelativeResize="0"/>
          <p:nvPr/>
        </p:nvPicPr>
        <p:blipFill>
          <a:blip r:embed="rId96">
            <a:alphaModFix/>
          </a:blip>
          <a:stretch>
            <a:fillRect/>
          </a:stretch>
        </p:blipFill>
        <p:spPr>
          <a:xfrm>
            <a:off x="4780850" y="2457200"/>
            <a:ext cx="592700" cy="5927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3" name="Google Shape;103;p13">
            <a:hlinkClick r:id="rId97"/>
          </p:cNvPr>
          <p:cNvPicPr preferRelativeResize="0"/>
          <p:nvPr/>
        </p:nvPicPr>
        <p:blipFill>
          <a:blip r:embed="rId98">
            <a:alphaModFix/>
          </a:blip>
          <a:stretch>
            <a:fillRect/>
          </a:stretch>
        </p:blipFill>
        <p:spPr>
          <a:xfrm>
            <a:off x="5489050" y="2457200"/>
            <a:ext cx="592700" cy="5927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4" name="Google Shape;104;p13">
            <a:hlinkClick r:id="rId99"/>
          </p:cNvPr>
          <p:cNvPicPr preferRelativeResize="0"/>
          <p:nvPr/>
        </p:nvPicPr>
        <p:blipFill>
          <a:blip r:embed="rId100">
            <a:alphaModFix/>
          </a:blip>
          <a:stretch>
            <a:fillRect/>
          </a:stretch>
        </p:blipFill>
        <p:spPr>
          <a:xfrm>
            <a:off x="3277341" y="2455175"/>
            <a:ext cx="592700" cy="5927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5" name="Google Shape;105;p13">
            <a:hlinkClick r:id="rId101"/>
          </p:cNvPr>
          <p:cNvPicPr preferRelativeResize="0"/>
          <p:nvPr/>
        </p:nvPicPr>
        <p:blipFill>
          <a:blip r:embed="rId102">
            <a:alphaModFix/>
          </a:blip>
          <a:stretch>
            <a:fillRect/>
          </a:stretch>
        </p:blipFill>
        <p:spPr>
          <a:xfrm>
            <a:off x="4762125" y="3110975"/>
            <a:ext cx="424900" cy="49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>
            <a:hlinkClick r:id="rId103"/>
          </p:cNvPr>
          <p:cNvPicPr preferRelativeResize="0"/>
          <p:nvPr/>
        </p:nvPicPr>
        <p:blipFill>
          <a:blip r:embed="rId104">
            <a:alphaModFix/>
          </a:blip>
          <a:stretch>
            <a:fillRect/>
          </a:stretch>
        </p:blipFill>
        <p:spPr>
          <a:xfrm>
            <a:off x="4192850" y="3691000"/>
            <a:ext cx="455575" cy="52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>
            <a:hlinkClick r:id="rId105"/>
          </p:cNvPr>
          <p:cNvPicPr preferRelativeResize="0"/>
          <p:nvPr/>
        </p:nvPicPr>
        <p:blipFill rotWithShape="1">
          <a:blip r:embed="rId106">
            <a:alphaModFix/>
          </a:blip>
          <a:srcRect b="0" l="9186" r="9154" t="0"/>
          <a:stretch/>
        </p:blipFill>
        <p:spPr>
          <a:xfrm>
            <a:off x="4782350" y="3697859"/>
            <a:ext cx="424900" cy="479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>
            <a:hlinkClick r:id="rId107"/>
          </p:cNvPr>
          <p:cNvPicPr preferRelativeResize="0"/>
          <p:nvPr/>
        </p:nvPicPr>
        <p:blipFill>
          <a:blip r:embed="rId108">
            <a:alphaModFix/>
          </a:blip>
          <a:stretch>
            <a:fillRect/>
          </a:stretch>
        </p:blipFill>
        <p:spPr>
          <a:xfrm>
            <a:off x="3710625" y="3691700"/>
            <a:ext cx="424900" cy="5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>
            <a:hlinkClick r:id="rId109"/>
          </p:cNvPr>
          <p:cNvPicPr preferRelativeResize="0"/>
          <p:nvPr/>
        </p:nvPicPr>
        <p:blipFill>
          <a:blip r:embed="rId110">
            <a:alphaModFix/>
          </a:blip>
          <a:stretch>
            <a:fillRect/>
          </a:stretch>
        </p:blipFill>
        <p:spPr>
          <a:xfrm>
            <a:off x="5243875" y="3729375"/>
            <a:ext cx="492950" cy="48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>
            <a:hlinkClick r:id="rId111"/>
          </p:cNvPr>
          <p:cNvPicPr preferRelativeResize="0"/>
          <p:nvPr/>
        </p:nvPicPr>
        <p:blipFill rotWithShape="1">
          <a:blip r:embed="rId112">
            <a:alphaModFix/>
          </a:blip>
          <a:srcRect b="6791" l="5195" r="6737" t="9259"/>
          <a:stretch/>
        </p:blipFill>
        <p:spPr>
          <a:xfrm>
            <a:off x="2567800" y="2466377"/>
            <a:ext cx="592700" cy="5820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1" name="Google Shape;111;p13">
            <a:hlinkClick r:id="rId113"/>
          </p:cNvPr>
          <p:cNvPicPr preferRelativeResize="0"/>
          <p:nvPr/>
        </p:nvPicPr>
        <p:blipFill>
          <a:blip r:embed="rId114">
            <a:alphaModFix/>
          </a:blip>
          <a:stretch>
            <a:fillRect/>
          </a:stretch>
        </p:blipFill>
        <p:spPr>
          <a:xfrm>
            <a:off x="1858250" y="2447000"/>
            <a:ext cx="592701" cy="5927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2" name="Google Shape;112;p13">
            <a:hlinkClick r:id="rId115"/>
          </p:cNvPr>
          <p:cNvPicPr preferRelativeResize="0"/>
          <p:nvPr/>
        </p:nvPicPr>
        <p:blipFill rotWithShape="1">
          <a:blip r:embed="rId116">
            <a:alphaModFix/>
          </a:blip>
          <a:srcRect b="4960" l="2482" r="2043" t="5337"/>
          <a:stretch/>
        </p:blipFill>
        <p:spPr>
          <a:xfrm>
            <a:off x="6166800" y="2452600"/>
            <a:ext cx="627050" cy="5811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3" name="Google Shape;113;p13">
            <a:hlinkClick r:id="rId117"/>
          </p:cNvPr>
          <p:cNvPicPr preferRelativeResize="0"/>
          <p:nvPr/>
        </p:nvPicPr>
        <p:blipFill rotWithShape="1">
          <a:blip r:embed="rId118">
            <a:alphaModFix/>
          </a:blip>
          <a:srcRect b="5349" l="1852" r="3135" t="3368"/>
          <a:stretch/>
        </p:blipFill>
        <p:spPr>
          <a:xfrm>
            <a:off x="1095550" y="2450600"/>
            <a:ext cx="665224" cy="592701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4" name="Google Shape;114;p13">
            <a:hlinkClick r:id="rId119"/>
          </p:cNvPr>
          <p:cNvPicPr preferRelativeResize="0"/>
          <p:nvPr/>
        </p:nvPicPr>
        <p:blipFill rotWithShape="1">
          <a:blip r:embed="rId120">
            <a:alphaModFix/>
          </a:blip>
          <a:srcRect b="1563" l="1931" r="0" t="3116"/>
          <a:stretch/>
        </p:blipFill>
        <p:spPr>
          <a:xfrm>
            <a:off x="6846500" y="2457200"/>
            <a:ext cx="665225" cy="592701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5" name="Google Shape;115;p13">
            <a:hlinkClick r:id="rId121"/>
          </p:cNvPr>
          <p:cNvPicPr preferRelativeResize="0"/>
          <p:nvPr/>
        </p:nvPicPr>
        <p:blipFill rotWithShape="1">
          <a:blip r:embed="rId122">
            <a:alphaModFix/>
          </a:blip>
          <a:srcRect b="4520" l="2356" r="1848" t="3971"/>
          <a:stretch/>
        </p:blipFill>
        <p:spPr>
          <a:xfrm>
            <a:off x="7587100" y="2471775"/>
            <a:ext cx="627049" cy="5811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6" name="Google Shape;116;p13">
            <a:hlinkClick r:id="rId123"/>
          </p:cNvPr>
          <p:cNvPicPr preferRelativeResize="0"/>
          <p:nvPr/>
        </p:nvPicPr>
        <p:blipFill>
          <a:blip r:embed="rId124">
            <a:alphaModFix/>
          </a:blip>
          <a:stretch>
            <a:fillRect/>
          </a:stretch>
        </p:blipFill>
        <p:spPr>
          <a:xfrm>
            <a:off x="3232352" y="3718775"/>
            <a:ext cx="424925" cy="567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7" name="Google Shape;117;p13">
            <a:hlinkClick r:id="rId125"/>
          </p:cNvPr>
          <p:cNvPicPr preferRelativeResize="0"/>
          <p:nvPr/>
        </p:nvPicPr>
        <p:blipFill>
          <a:blip r:embed="rId126">
            <a:alphaModFix/>
          </a:blip>
          <a:stretch>
            <a:fillRect/>
          </a:stretch>
        </p:blipFill>
        <p:spPr>
          <a:xfrm>
            <a:off x="2685100" y="3744350"/>
            <a:ext cx="492225" cy="5698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8" name="Google Shape;118;p13">
            <a:hlinkClick r:id="rId127"/>
          </p:cNvPr>
          <p:cNvPicPr preferRelativeResize="0"/>
          <p:nvPr/>
        </p:nvPicPr>
        <p:blipFill rotWithShape="1">
          <a:blip r:embed="rId128">
            <a:alphaModFix/>
          </a:blip>
          <a:srcRect b="0" l="24948" r="12492" t="6103"/>
          <a:stretch/>
        </p:blipFill>
        <p:spPr>
          <a:xfrm>
            <a:off x="-53325" y="888725"/>
            <a:ext cx="1190875" cy="222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>
            <a:hlinkClick r:id="rId129"/>
          </p:cNvPr>
          <p:cNvPicPr preferRelativeResize="0"/>
          <p:nvPr/>
        </p:nvPicPr>
        <p:blipFill rotWithShape="1">
          <a:blip r:embed="rId130">
            <a:alphaModFix/>
          </a:blip>
          <a:srcRect b="0" l="0" r="0" t="10273"/>
          <a:stretch/>
        </p:blipFill>
        <p:spPr>
          <a:xfrm rot="1252573">
            <a:off x="7780379" y="1196378"/>
            <a:ext cx="1427994" cy="1281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>
            <a:hlinkClick r:id="rId131"/>
          </p:cNvPr>
          <p:cNvPicPr preferRelativeResize="0"/>
          <p:nvPr/>
        </p:nvPicPr>
        <p:blipFill>
          <a:blip r:embed="rId132">
            <a:alphaModFix/>
          </a:blip>
          <a:stretch>
            <a:fillRect/>
          </a:stretch>
        </p:blipFill>
        <p:spPr>
          <a:xfrm>
            <a:off x="4240049" y="3105225"/>
            <a:ext cx="424900" cy="508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1" name="Google Shape;121;p13">
            <a:hlinkClick r:id="rId133"/>
          </p:cNvPr>
          <p:cNvPicPr preferRelativeResize="0"/>
          <p:nvPr/>
        </p:nvPicPr>
        <p:blipFill>
          <a:blip r:embed="rId134">
            <a:alphaModFix/>
          </a:blip>
          <a:stretch>
            <a:fillRect/>
          </a:stretch>
        </p:blipFill>
        <p:spPr>
          <a:xfrm>
            <a:off x="2176825" y="3142575"/>
            <a:ext cx="424900" cy="53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3">
            <a:hlinkClick r:id="rId135"/>
          </p:cNvPr>
          <p:cNvPicPr preferRelativeResize="0"/>
          <p:nvPr/>
        </p:nvPicPr>
        <p:blipFill rotWithShape="1">
          <a:blip r:embed="rId136">
            <a:alphaModFix/>
          </a:blip>
          <a:srcRect b="10025" l="0" r="0" t="9833"/>
          <a:stretch/>
        </p:blipFill>
        <p:spPr>
          <a:xfrm>
            <a:off x="2634366" y="3112070"/>
            <a:ext cx="542600" cy="547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3">
            <a:hlinkClick r:id="rId137"/>
          </p:cNvPr>
          <p:cNvPicPr preferRelativeResize="0"/>
          <p:nvPr/>
        </p:nvPicPr>
        <p:blipFill>
          <a:blip r:embed="rId138">
            <a:alphaModFix/>
          </a:blip>
          <a:stretch>
            <a:fillRect/>
          </a:stretch>
        </p:blipFill>
        <p:spPr>
          <a:xfrm>
            <a:off x="3229315" y="3134490"/>
            <a:ext cx="492950" cy="49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3">
            <a:hlinkClick r:id="rId139"/>
          </p:cNvPr>
          <p:cNvPicPr preferRelativeResize="0"/>
          <p:nvPr/>
        </p:nvPicPr>
        <p:blipFill>
          <a:blip r:embed="rId140">
            <a:alphaModFix/>
          </a:blip>
          <a:stretch>
            <a:fillRect/>
          </a:stretch>
        </p:blipFill>
        <p:spPr>
          <a:xfrm>
            <a:off x="3786575" y="3125200"/>
            <a:ext cx="372225" cy="49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0" name="Google Shape;130;p1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525" y="1276775"/>
            <a:ext cx="1234675" cy="690825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1" name="Google Shape;131;p14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68475" y="1277350"/>
            <a:ext cx="1234675" cy="690830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2" name="Google Shape;132;p14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69413" y="1277350"/>
            <a:ext cx="1234666" cy="690825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3" name="Google Shape;133;p14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971860" y="1277350"/>
            <a:ext cx="1234675" cy="690830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4" name="Google Shape;134;p14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274338" y="1277350"/>
            <a:ext cx="1234666" cy="690825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5" name="Google Shape;135;p14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910363" y="2060001"/>
            <a:ext cx="1234650" cy="690816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6" name="Google Shape;136;p14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910350" y="1261950"/>
            <a:ext cx="1234675" cy="691409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7" name="Google Shape;137;p14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576825" y="1277350"/>
            <a:ext cx="1234675" cy="690830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8" name="Google Shape;138;p14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6525" y="2030875"/>
            <a:ext cx="1234675" cy="690830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9" name="Google Shape;139;p14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368488" y="2030875"/>
            <a:ext cx="1234675" cy="690830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0" name="Google Shape;140;p14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670425" y="2030875"/>
            <a:ext cx="1234675" cy="690830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1" name="Google Shape;141;p14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3972375" y="2058950"/>
            <a:ext cx="1234666" cy="690825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2" name="Google Shape;142;p14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274325" y="2058950"/>
            <a:ext cx="1234675" cy="690830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3" name="Google Shape;143;p14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576275" y="2058663"/>
            <a:ext cx="1235694" cy="691400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4" name="Google Shape;144;p14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6013" y="4359150"/>
            <a:ext cx="1235700" cy="691992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5" name="Google Shape;145;p14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1367963" y="4359150"/>
            <a:ext cx="1235700" cy="691992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6" name="Google Shape;146;p14">
            <a:hlinkClick r:id="rId36"/>
          </p:cNvPr>
          <p:cNvPicPr preferRelativeResize="0"/>
          <p:nvPr/>
        </p:nvPicPr>
        <p:blipFill rotWithShape="1">
          <a:blip r:embed="rId37">
            <a:alphaModFix/>
          </a:blip>
          <a:srcRect b="11901" l="0" r="0" t="12144"/>
          <a:stretch/>
        </p:blipFill>
        <p:spPr>
          <a:xfrm>
            <a:off x="2669925" y="4353663"/>
            <a:ext cx="1235700" cy="702971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7" name="Google Shape;147;p14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3971875" y="4359150"/>
            <a:ext cx="1235700" cy="691992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8" name="Google Shape;148;p14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5273825" y="4359150"/>
            <a:ext cx="1235700" cy="691992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9" name="Google Shape;149;p14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6575775" y="4359438"/>
            <a:ext cx="1234675" cy="691418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0" name="Google Shape;150;p14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7876700" y="4359438"/>
            <a:ext cx="1234675" cy="691418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1" name="Google Shape;151;p14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1368488" y="3571763"/>
            <a:ext cx="1234675" cy="691418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2" name="Google Shape;152;p14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66525" y="3571475"/>
            <a:ext cx="1235700" cy="691992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3" name="Google Shape;153;p14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2669425" y="3571775"/>
            <a:ext cx="1234650" cy="691404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4" name="Google Shape;154;p14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3970350" y="3571475"/>
            <a:ext cx="1235700" cy="733175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5" name="Google Shape;155;p14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5272325" y="3571475"/>
            <a:ext cx="1234650" cy="733175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6" name="Google Shape;156;p14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6575775" y="3571475"/>
            <a:ext cx="1234650" cy="733175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7" name="Google Shape;157;p14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7879213" y="3572063"/>
            <a:ext cx="1234650" cy="690816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8" name="Google Shape;158;p14">
            <a:hlinkClick r:id="rId60"/>
          </p:cNvPr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67050" y="2881099"/>
            <a:ext cx="1234650" cy="594700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9" name="Google Shape;159;p14">
            <a:hlinkClick r:id="rId62"/>
          </p:cNvPr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1390175" y="2897449"/>
            <a:ext cx="1234650" cy="594700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0" name="Google Shape;160;p14">
            <a:hlinkClick r:id="rId64"/>
          </p:cNvPr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>
            <a:off x="2713300" y="2879825"/>
            <a:ext cx="1256325" cy="632575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1" name="Google Shape;161;p14">
            <a:hlinkClick r:id="rId66"/>
          </p:cNvPr>
          <p:cNvPicPr preferRelativeResize="0"/>
          <p:nvPr/>
        </p:nvPicPr>
        <p:blipFill rotWithShape="1">
          <a:blip r:embed="rId67">
            <a:alphaModFix/>
          </a:blip>
          <a:srcRect b="12075" l="0" r="0" t="12355"/>
          <a:stretch/>
        </p:blipFill>
        <p:spPr>
          <a:xfrm>
            <a:off x="4006450" y="2867600"/>
            <a:ext cx="1234650" cy="632575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2" name="Google Shape;162;p14">
            <a:hlinkClick r:id="rId68"/>
          </p:cNvPr>
          <p:cNvPicPr preferRelativeResize="0"/>
          <p:nvPr/>
        </p:nvPicPr>
        <p:blipFill rotWithShape="1">
          <a:blip r:embed="rId69">
            <a:alphaModFix/>
          </a:blip>
          <a:srcRect b="12319" l="0" r="0" t="11350"/>
          <a:stretch/>
        </p:blipFill>
        <p:spPr>
          <a:xfrm>
            <a:off x="6573250" y="2840575"/>
            <a:ext cx="1200750" cy="632575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3" name="Google Shape;163;p14">
            <a:hlinkClick r:id="rId70"/>
          </p:cNvPr>
          <p:cNvPicPr preferRelativeResize="0"/>
          <p:nvPr/>
        </p:nvPicPr>
        <p:blipFill rotWithShape="1">
          <a:blip r:embed="rId71">
            <a:alphaModFix/>
          </a:blip>
          <a:srcRect b="13048" l="0" r="0" t="12519"/>
          <a:stretch/>
        </p:blipFill>
        <p:spPr>
          <a:xfrm>
            <a:off x="7910350" y="2859050"/>
            <a:ext cx="1175100" cy="594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4" name="Google Shape;164;p14">
            <a:hlinkClick r:id="rId72"/>
          </p:cNvPr>
          <p:cNvPicPr preferRelativeResize="0"/>
          <p:nvPr/>
        </p:nvPicPr>
        <p:blipFill>
          <a:blip r:embed="rId73">
            <a:alphaModFix/>
          </a:blip>
          <a:stretch>
            <a:fillRect/>
          </a:stretch>
        </p:blipFill>
        <p:spPr>
          <a:xfrm>
            <a:off x="5277925" y="2854050"/>
            <a:ext cx="1200750" cy="671825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5" name="Google Shape;165;p14">
            <a:hlinkClick r:id="rId74"/>
          </p:cNvPr>
          <p:cNvPicPr preferRelativeResize="0"/>
          <p:nvPr/>
        </p:nvPicPr>
        <p:blipFill>
          <a:blip r:embed="rId75">
            <a:alphaModFix/>
          </a:blip>
          <a:stretch>
            <a:fillRect/>
          </a:stretch>
        </p:blipFill>
        <p:spPr>
          <a:xfrm>
            <a:off x="67050" y="555444"/>
            <a:ext cx="1175100" cy="658056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6" name="Google Shape;166;p14">
            <a:hlinkClick r:id="rId76"/>
          </p:cNvPr>
          <p:cNvPicPr preferRelativeResize="0"/>
          <p:nvPr/>
        </p:nvPicPr>
        <p:blipFill>
          <a:blip r:embed="rId77">
            <a:alphaModFix/>
          </a:blip>
          <a:stretch>
            <a:fillRect/>
          </a:stretch>
        </p:blipFill>
        <p:spPr>
          <a:xfrm>
            <a:off x="1390175" y="556594"/>
            <a:ext cx="1175100" cy="658056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7" name="Google Shape;167;p14">
            <a:hlinkClick r:id="rId78"/>
          </p:cNvPr>
          <p:cNvPicPr preferRelativeResize="0"/>
          <p:nvPr/>
        </p:nvPicPr>
        <p:blipFill>
          <a:blip r:embed="rId79">
            <a:alphaModFix/>
          </a:blip>
          <a:stretch>
            <a:fillRect/>
          </a:stretch>
        </p:blipFill>
        <p:spPr>
          <a:xfrm>
            <a:off x="2640025" y="548225"/>
            <a:ext cx="1257600" cy="632575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8" name="Google Shape;168;p14">
            <a:hlinkClick r:id="rId80"/>
          </p:cNvPr>
          <p:cNvPicPr preferRelativeResize="0"/>
          <p:nvPr/>
        </p:nvPicPr>
        <p:blipFill>
          <a:blip r:embed="rId81">
            <a:alphaModFix/>
          </a:blip>
          <a:stretch>
            <a:fillRect/>
          </a:stretch>
        </p:blipFill>
        <p:spPr>
          <a:xfrm>
            <a:off x="4002399" y="543828"/>
            <a:ext cx="1147763" cy="642747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9" name="Google Shape;169;p14">
            <a:hlinkClick r:id="rId82"/>
          </p:cNvPr>
          <p:cNvPicPr preferRelativeResize="0"/>
          <p:nvPr/>
        </p:nvPicPr>
        <p:blipFill>
          <a:blip r:embed="rId83">
            <a:alphaModFix/>
          </a:blip>
          <a:stretch>
            <a:fillRect/>
          </a:stretch>
        </p:blipFill>
        <p:spPr>
          <a:xfrm>
            <a:off x="5295500" y="529079"/>
            <a:ext cx="1175100" cy="657496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0" name="Google Shape;170;p14">
            <a:hlinkClick r:id="rId84"/>
          </p:cNvPr>
          <p:cNvPicPr preferRelativeResize="0"/>
          <p:nvPr/>
        </p:nvPicPr>
        <p:blipFill>
          <a:blip r:embed="rId85">
            <a:alphaModFix/>
          </a:blip>
          <a:stretch>
            <a:fillRect/>
          </a:stretch>
        </p:blipFill>
        <p:spPr>
          <a:xfrm>
            <a:off x="6587275" y="544650"/>
            <a:ext cx="1200750" cy="642200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1" name="Google Shape;171;p14">
            <a:hlinkClick r:id="rId86"/>
          </p:cNvPr>
          <p:cNvPicPr preferRelativeResize="0"/>
          <p:nvPr/>
        </p:nvPicPr>
        <p:blipFill>
          <a:blip r:embed="rId87">
            <a:alphaModFix/>
          </a:blip>
          <a:stretch>
            <a:fillRect/>
          </a:stretch>
        </p:blipFill>
        <p:spPr>
          <a:xfrm>
            <a:off x="7904700" y="532375"/>
            <a:ext cx="1200750" cy="632575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2" name="Google Shape;172;p14"/>
          <p:cNvPicPr preferRelativeResize="0"/>
          <p:nvPr/>
        </p:nvPicPr>
        <p:blipFill rotWithShape="1">
          <a:blip r:embed="rId88">
            <a:alphaModFix/>
          </a:blip>
          <a:srcRect b="44005" l="0" r="0" t="35013"/>
          <a:stretch/>
        </p:blipFill>
        <p:spPr>
          <a:xfrm>
            <a:off x="2631575" y="0"/>
            <a:ext cx="3889424" cy="529075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15"/>
          <p:cNvPicPr preferRelativeResize="0"/>
          <p:nvPr/>
        </p:nvPicPr>
        <p:blipFill rotWithShape="1">
          <a:blip r:embed="rId3">
            <a:alphaModFix/>
          </a:blip>
          <a:srcRect b="7749" l="0" r="0" t="7741"/>
          <a:stretch/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12900" y="3035168"/>
            <a:ext cx="1597800" cy="899325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9" name="Google Shape;179;p15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44963" y="919768"/>
            <a:ext cx="1597800" cy="899333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0" name="Google Shape;180;p15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686200" y="917494"/>
            <a:ext cx="1597800" cy="899333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1" name="Google Shape;181;p15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07175" y="882768"/>
            <a:ext cx="1597800" cy="899333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2" name="Google Shape;182;p15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15400" y="1967143"/>
            <a:ext cx="1597800" cy="899333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3" name="Google Shape;183;p15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15375" y="3014500"/>
            <a:ext cx="1597800" cy="894768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4" name="Google Shape;184;p15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451413" y="4123863"/>
            <a:ext cx="1597812" cy="894775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5" name="Google Shape;185;p15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44963" y="1967143"/>
            <a:ext cx="1597800" cy="899333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6" name="Google Shape;186;p15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411225" y="1969431"/>
            <a:ext cx="1589702" cy="894775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7" name="Google Shape;187;p15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874525" y="1969418"/>
            <a:ext cx="1589702" cy="894775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8" name="Google Shape;188;p15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44888" y="4126138"/>
            <a:ext cx="1589700" cy="890232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9" name="Google Shape;189;p15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3869625" y="924293"/>
            <a:ext cx="1589700" cy="894774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0" name="Google Shape;190;p15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436813" y="3012250"/>
            <a:ext cx="1597788" cy="899325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1" name="Google Shape;191;p15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5696000" y="1967144"/>
            <a:ext cx="1597800" cy="899333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2" name="Google Shape;192;p15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215375" y="885430"/>
            <a:ext cx="1597800" cy="894007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3" name="Google Shape;193;p15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3856894" y="3016800"/>
            <a:ext cx="1638750" cy="9177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4" name="Google Shape;194;p15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5741850" y="3016800"/>
            <a:ext cx="1589700" cy="890232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5" name="Google Shape;195;p15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3856900" y="4100925"/>
            <a:ext cx="1638750" cy="9177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6" name="Google Shape;196;p15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2012900" y="4103200"/>
            <a:ext cx="1589687" cy="890225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7" name="Google Shape;197;p15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5749975" y="4123863"/>
            <a:ext cx="1597800" cy="894763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8" name="Google Shape;198;p15"/>
          <p:cNvPicPr preferRelativeResize="0"/>
          <p:nvPr/>
        </p:nvPicPr>
        <p:blipFill rotWithShape="1">
          <a:blip r:embed="rId33">
            <a:alphaModFix/>
          </a:blip>
          <a:srcRect b="68733" l="0" r="0" t="0"/>
          <a:stretch/>
        </p:blipFill>
        <p:spPr>
          <a:xfrm>
            <a:off x="2695892" y="110751"/>
            <a:ext cx="3752220" cy="656425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9" name="Google Shape;199;p15">
            <a:hlinkClick r:id="rId44"/>
          </p:cNvPr>
          <p:cNvPicPr preferRelativeResize="0"/>
          <p:nvPr/>
        </p:nvPicPr>
        <p:blipFill rotWithShape="1">
          <a:blip r:embed="rId45">
            <a:alphaModFix/>
          </a:blip>
          <a:srcRect b="0" l="0" r="13374" t="0"/>
          <a:stretch/>
        </p:blipFill>
        <p:spPr>
          <a:xfrm>
            <a:off x="194925" y="0"/>
            <a:ext cx="1638750" cy="7890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0" name="Google Shape;200;p15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7416338" y="42663"/>
            <a:ext cx="1638750" cy="703675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1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62275" y="1906100"/>
            <a:ext cx="2309725" cy="157162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7" name="Google Shape;207;p16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64475" y="1891800"/>
            <a:ext cx="2145800" cy="16002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8" name="Google Shape;208;p16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613375" y="1891800"/>
            <a:ext cx="2309725" cy="16002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9" name="Google Shape;209;p16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624425" y="3520600"/>
            <a:ext cx="2309725" cy="16002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0" name="Google Shape;210;p16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4400" y="1906100"/>
            <a:ext cx="2176500" cy="16002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1" name="Google Shape;211;p16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4400" y="3506300"/>
            <a:ext cx="2176500" cy="16002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2" name="Google Shape;212;p16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2875" y="22450"/>
            <a:ext cx="2229400" cy="18632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3" name="Google Shape;213;p16"/>
          <p:cNvPicPr preferRelativeResize="0"/>
          <p:nvPr/>
        </p:nvPicPr>
        <p:blipFill rotWithShape="1">
          <a:blip r:embed="rId19">
            <a:alphaModFix/>
          </a:blip>
          <a:srcRect b="3855" l="0" r="0" t="16495"/>
          <a:stretch/>
        </p:blipFill>
        <p:spPr>
          <a:xfrm>
            <a:off x="3174900" y="-19775"/>
            <a:ext cx="2827075" cy="188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flipH="1">
            <a:off x="4973974" y="434850"/>
            <a:ext cx="421149" cy="37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6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967500" y="0"/>
            <a:ext cx="2145800" cy="18632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6" name="Google Shape;216;p16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986575" y="3520600"/>
            <a:ext cx="2143125" cy="16002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7" name="Google Shape;217;p16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2262275" y="3520625"/>
            <a:ext cx="2309725" cy="16002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8" name="Google Shape;218;p16"/>
          <p:cNvPicPr preferRelativeResize="0"/>
          <p:nvPr/>
        </p:nvPicPr>
        <p:blipFill rotWithShape="1">
          <a:blip r:embed="rId27">
            <a:alphaModFix/>
          </a:blip>
          <a:srcRect b="13783" l="0" r="0" t="23736"/>
          <a:stretch/>
        </p:blipFill>
        <p:spPr>
          <a:xfrm rot="-1053411">
            <a:off x="2367775" y="27550"/>
            <a:ext cx="1332599" cy="905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