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c7d6577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c7d6577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.png"/><Relationship Id="rId20" Type="http://schemas.openxmlformats.org/officeDocument/2006/relationships/hyperlink" Target="https://safeyoutube.net/w/RIAK" TargetMode="External"/><Relationship Id="rId41" Type="http://schemas.openxmlformats.org/officeDocument/2006/relationships/image" Target="../media/image9.gif"/><Relationship Id="rId22" Type="http://schemas.openxmlformats.org/officeDocument/2006/relationships/hyperlink" Target="https://safeyoutube.net/w/cKAK" TargetMode="External"/><Relationship Id="rId21" Type="http://schemas.openxmlformats.org/officeDocument/2006/relationships/image" Target="../media/image14.png"/><Relationship Id="rId24" Type="http://schemas.openxmlformats.org/officeDocument/2006/relationships/hyperlink" Target="https://safeyoutube.net/w/MMAK" TargetMode="External"/><Relationship Id="rId23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gif"/><Relationship Id="rId9" Type="http://schemas.openxmlformats.org/officeDocument/2006/relationships/image" Target="../media/image1.png"/><Relationship Id="rId26" Type="http://schemas.openxmlformats.org/officeDocument/2006/relationships/hyperlink" Target="https://safeyoutube.net/w/BTAK" TargetMode="External"/><Relationship Id="rId25" Type="http://schemas.openxmlformats.org/officeDocument/2006/relationships/image" Target="../media/image15.png"/><Relationship Id="rId28" Type="http://schemas.openxmlformats.org/officeDocument/2006/relationships/hyperlink" Target="https://safeyoutube.net/w/fVAK" TargetMode="External"/><Relationship Id="rId27" Type="http://schemas.openxmlformats.org/officeDocument/2006/relationships/image" Target="../media/image21.png"/><Relationship Id="rId5" Type="http://schemas.openxmlformats.org/officeDocument/2006/relationships/image" Target="../media/image5.png"/><Relationship Id="rId6" Type="http://schemas.openxmlformats.org/officeDocument/2006/relationships/hyperlink" Target="https://safeyoutube.net/w/a9AK" TargetMode="External"/><Relationship Id="rId29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hyperlink" Target="https://safeyoutube.net/w/a9AK" TargetMode="External"/><Relationship Id="rId31" Type="http://schemas.openxmlformats.org/officeDocument/2006/relationships/image" Target="../media/image19.png"/><Relationship Id="rId30" Type="http://schemas.openxmlformats.org/officeDocument/2006/relationships/hyperlink" Target="https://safeyoutube.net/w/fOAK" TargetMode="External"/><Relationship Id="rId11" Type="http://schemas.openxmlformats.org/officeDocument/2006/relationships/image" Target="../media/image18.png"/><Relationship Id="rId33" Type="http://schemas.openxmlformats.org/officeDocument/2006/relationships/image" Target="../media/image17.png"/><Relationship Id="rId10" Type="http://schemas.openxmlformats.org/officeDocument/2006/relationships/hyperlink" Target="https://safeyoutube.net/w/VAAK" TargetMode="External"/><Relationship Id="rId32" Type="http://schemas.openxmlformats.org/officeDocument/2006/relationships/hyperlink" Target="https://safeyoutube.net/w/gMAK" TargetMode="External"/><Relationship Id="rId13" Type="http://schemas.openxmlformats.org/officeDocument/2006/relationships/image" Target="../media/image7.png"/><Relationship Id="rId35" Type="http://schemas.openxmlformats.org/officeDocument/2006/relationships/image" Target="../media/image20.png"/><Relationship Id="rId12" Type="http://schemas.openxmlformats.org/officeDocument/2006/relationships/hyperlink" Target="https://safeyoutube.net/w/RBAK" TargetMode="External"/><Relationship Id="rId34" Type="http://schemas.openxmlformats.org/officeDocument/2006/relationships/hyperlink" Target="https://safeyoutube.net/w/0ZAK" TargetMode="External"/><Relationship Id="rId15" Type="http://schemas.openxmlformats.org/officeDocument/2006/relationships/image" Target="../media/image8.png"/><Relationship Id="rId37" Type="http://schemas.openxmlformats.org/officeDocument/2006/relationships/image" Target="../media/image22.png"/><Relationship Id="rId14" Type="http://schemas.openxmlformats.org/officeDocument/2006/relationships/hyperlink" Target="https://safeyoutube.net/w/uDAK" TargetMode="External"/><Relationship Id="rId36" Type="http://schemas.openxmlformats.org/officeDocument/2006/relationships/hyperlink" Target="https://safeyoutube.net/w/siBK" TargetMode="External"/><Relationship Id="rId17" Type="http://schemas.openxmlformats.org/officeDocument/2006/relationships/image" Target="../media/image10.png"/><Relationship Id="rId39" Type="http://schemas.openxmlformats.org/officeDocument/2006/relationships/hyperlink" Target="https://safeyoutube.net/w/MKAK" TargetMode="External"/><Relationship Id="rId16" Type="http://schemas.openxmlformats.org/officeDocument/2006/relationships/hyperlink" Target="https://safeyoutube.net/w/TEAK" TargetMode="External"/><Relationship Id="rId38" Type="http://schemas.openxmlformats.org/officeDocument/2006/relationships/image" Target="../media/image16.gif"/><Relationship Id="rId19" Type="http://schemas.openxmlformats.org/officeDocument/2006/relationships/image" Target="../media/image13.png"/><Relationship Id="rId18" Type="http://schemas.openxmlformats.org/officeDocument/2006/relationships/hyperlink" Target="https://safeyoutube.net/w/DFA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3275" y="-349900"/>
            <a:ext cx="2286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1050" y="2093300"/>
            <a:ext cx="2864700" cy="28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7125" y="3355276"/>
            <a:ext cx="1033025" cy="5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21507" r="21473" t="0"/>
          <a:stretch/>
        </p:blipFill>
        <p:spPr>
          <a:xfrm>
            <a:off x="913362" y="2093296"/>
            <a:ext cx="1033025" cy="1019092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27436" r="28067" t="0"/>
          <a:stretch/>
        </p:blipFill>
        <p:spPr>
          <a:xfrm>
            <a:off x="2104397" y="1410922"/>
            <a:ext cx="1093525" cy="1382428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2916" r="10540" t="0"/>
          <a:stretch/>
        </p:blipFill>
        <p:spPr>
          <a:xfrm>
            <a:off x="353293" y="4145175"/>
            <a:ext cx="1033032" cy="671425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8199" r="8557" t="0"/>
          <a:stretch/>
        </p:blipFill>
        <p:spPr>
          <a:xfrm>
            <a:off x="2095422" y="3042900"/>
            <a:ext cx="1093528" cy="73895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921467" y="4145175"/>
            <a:ext cx="1313683" cy="73895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0501" y="2647950"/>
            <a:ext cx="671425" cy="671425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508975" y="3781838"/>
            <a:ext cx="916450" cy="91645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348027" y="2916442"/>
            <a:ext cx="1193650" cy="671433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828813" y="2691302"/>
            <a:ext cx="861325" cy="896566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96900" y="675347"/>
            <a:ext cx="961150" cy="1036796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999200" y="360975"/>
            <a:ext cx="1313695" cy="73895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813561" y="1550300"/>
            <a:ext cx="772714" cy="84100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586402" y="871325"/>
            <a:ext cx="861323" cy="671425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0" l="32311" r="32275" t="0"/>
          <a:stretch/>
        </p:blipFill>
        <p:spPr>
          <a:xfrm>
            <a:off x="116225" y="1512588"/>
            <a:ext cx="576950" cy="91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843724" y="4090750"/>
            <a:ext cx="861325" cy="904574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2700000">
            <a:off x="4335450" y="1588800"/>
            <a:ext cx="320701" cy="32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564607" y="1773750"/>
            <a:ext cx="961143" cy="84100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341999">
            <a:off x="5223807" y="761899"/>
            <a:ext cx="2387244" cy="286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440255" y="75249"/>
            <a:ext cx="1778870" cy="213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1068079">
            <a:off x="4081229" y="-146397"/>
            <a:ext cx="1892217" cy="227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 rot="-246663">
            <a:off x="-101443" y="438022"/>
            <a:ext cx="1281688" cy="153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