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bb53d835f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bb53d835f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b53d835f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b53d835f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bb53d835f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bb53d835f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b53d835f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b53d835f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b53d835f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b53d835f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b53d835f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b53d835f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b53d835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b53d835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bb53d835f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bb53d835f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b53d835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b53d835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b53d835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bb53d835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bb53d835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bb53d835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" name="Google Shape;9;p1"/>
          <p:cNvGrpSpPr/>
          <p:nvPr/>
        </p:nvGrpSpPr>
        <p:grpSpPr>
          <a:xfrm>
            <a:off x="384750" y="473100"/>
            <a:ext cx="8370900" cy="4221450"/>
            <a:chOff x="308550" y="168300"/>
            <a:chExt cx="8370900" cy="4221450"/>
          </a:xfrm>
        </p:grpSpPr>
        <p:sp>
          <p:nvSpPr>
            <p:cNvPr id="10" name="Google Shape;10;p1"/>
            <p:cNvSpPr/>
            <p:nvPr/>
          </p:nvSpPr>
          <p:spPr>
            <a:xfrm>
              <a:off x="308550" y="196350"/>
              <a:ext cx="8370900" cy="41934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" name="Google Shape;11;p1"/>
            <p:cNvCxnSpPr/>
            <p:nvPr/>
          </p:nvCxnSpPr>
          <p:spPr>
            <a:xfrm>
              <a:off x="4501875" y="168300"/>
              <a:ext cx="0" cy="4221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8.png"/><Relationship Id="rId13" Type="http://schemas.openxmlformats.org/officeDocument/2006/relationships/image" Target="../media/image5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1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/>
          <p:nvPr/>
        </p:nvSpPr>
        <p:spPr>
          <a:xfrm>
            <a:off x="320775" y="376075"/>
            <a:ext cx="8661000" cy="4479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Numbers to 10 in 5-group style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11700" y="2834125"/>
            <a:ext cx="8520600" cy="11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1: Print, cut, and fold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2: Just print and stick on the board</a:t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4725" y="474375"/>
            <a:ext cx="952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9225" y="474375"/>
            <a:ext cx="952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3725" y="474375"/>
            <a:ext cx="952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98225" y="474375"/>
            <a:ext cx="952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82725" y="474375"/>
            <a:ext cx="952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40025" y="4157800"/>
            <a:ext cx="952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24525" y="4157800"/>
            <a:ext cx="952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09025" y="4157800"/>
            <a:ext cx="952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493525" y="4157800"/>
            <a:ext cx="952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278025" y="4157800"/>
            <a:ext cx="952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160825" y="4157800"/>
            <a:ext cx="952500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/>
        </p:nvSpPr>
        <p:spPr>
          <a:xfrm>
            <a:off x="562850" y="1366925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0</a:t>
            </a:r>
            <a:endParaRPr sz="14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/>
        </p:nvSpPr>
        <p:spPr>
          <a:xfrm>
            <a:off x="562850" y="1366925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1</a:t>
            </a:r>
            <a:endParaRPr sz="14000"/>
          </a:p>
        </p:txBody>
      </p:sp>
      <p:sp>
        <p:nvSpPr>
          <p:cNvPr id="81" name="Google Shape;81;p15"/>
          <p:cNvSpPr/>
          <p:nvPr/>
        </p:nvSpPr>
        <p:spPr>
          <a:xfrm>
            <a:off x="50670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/>
        </p:nvSpPr>
        <p:spPr>
          <a:xfrm>
            <a:off x="562850" y="1366925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2</a:t>
            </a:r>
            <a:endParaRPr sz="14000"/>
          </a:p>
        </p:txBody>
      </p:sp>
      <p:sp>
        <p:nvSpPr>
          <p:cNvPr id="87" name="Google Shape;87;p16"/>
          <p:cNvSpPr/>
          <p:nvPr/>
        </p:nvSpPr>
        <p:spPr>
          <a:xfrm>
            <a:off x="50670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57122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/>
        </p:nvSpPr>
        <p:spPr>
          <a:xfrm>
            <a:off x="562850" y="1366925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3</a:t>
            </a:r>
            <a:endParaRPr sz="14000"/>
          </a:p>
        </p:txBody>
      </p:sp>
      <p:sp>
        <p:nvSpPr>
          <p:cNvPr id="94" name="Google Shape;94;p17"/>
          <p:cNvSpPr/>
          <p:nvPr/>
        </p:nvSpPr>
        <p:spPr>
          <a:xfrm>
            <a:off x="50670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/>
          <p:nvPr/>
        </p:nvSpPr>
        <p:spPr>
          <a:xfrm>
            <a:off x="57122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7"/>
          <p:cNvSpPr/>
          <p:nvPr/>
        </p:nvSpPr>
        <p:spPr>
          <a:xfrm>
            <a:off x="63573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/>
        </p:nvSpPr>
        <p:spPr>
          <a:xfrm>
            <a:off x="562850" y="1366925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4</a:t>
            </a:r>
            <a:endParaRPr sz="14000"/>
          </a:p>
        </p:txBody>
      </p:sp>
      <p:sp>
        <p:nvSpPr>
          <p:cNvPr id="102" name="Google Shape;102;p18"/>
          <p:cNvSpPr/>
          <p:nvPr/>
        </p:nvSpPr>
        <p:spPr>
          <a:xfrm>
            <a:off x="50670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/>
          <p:nvPr/>
        </p:nvSpPr>
        <p:spPr>
          <a:xfrm>
            <a:off x="57122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/>
          <p:nvPr/>
        </p:nvSpPr>
        <p:spPr>
          <a:xfrm>
            <a:off x="63573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70025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/>
        </p:nvSpPr>
        <p:spPr>
          <a:xfrm>
            <a:off x="562850" y="1366925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5</a:t>
            </a:r>
            <a:endParaRPr sz="14000"/>
          </a:p>
        </p:txBody>
      </p:sp>
      <p:sp>
        <p:nvSpPr>
          <p:cNvPr id="111" name="Google Shape;111;p19"/>
          <p:cNvSpPr/>
          <p:nvPr/>
        </p:nvSpPr>
        <p:spPr>
          <a:xfrm>
            <a:off x="50670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/>
          <p:nvPr/>
        </p:nvSpPr>
        <p:spPr>
          <a:xfrm>
            <a:off x="57122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9"/>
          <p:cNvSpPr/>
          <p:nvPr/>
        </p:nvSpPr>
        <p:spPr>
          <a:xfrm>
            <a:off x="63573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9"/>
          <p:cNvSpPr/>
          <p:nvPr/>
        </p:nvSpPr>
        <p:spPr>
          <a:xfrm>
            <a:off x="70025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9"/>
          <p:cNvSpPr/>
          <p:nvPr/>
        </p:nvSpPr>
        <p:spPr>
          <a:xfrm>
            <a:off x="76476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/>
        </p:nvSpPr>
        <p:spPr>
          <a:xfrm>
            <a:off x="562850" y="1366925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6</a:t>
            </a:r>
            <a:endParaRPr sz="14000"/>
          </a:p>
        </p:txBody>
      </p:sp>
      <p:sp>
        <p:nvSpPr>
          <p:cNvPr id="121" name="Google Shape;121;p20"/>
          <p:cNvSpPr/>
          <p:nvPr/>
        </p:nvSpPr>
        <p:spPr>
          <a:xfrm>
            <a:off x="50670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0"/>
          <p:cNvSpPr/>
          <p:nvPr/>
        </p:nvSpPr>
        <p:spPr>
          <a:xfrm>
            <a:off x="57122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0"/>
          <p:cNvSpPr/>
          <p:nvPr/>
        </p:nvSpPr>
        <p:spPr>
          <a:xfrm>
            <a:off x="63573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0"/>
          <p:cNvSpPr/>
          <p:nvPr/>
        </p:nvSpPr>
        <p:spPr>
          <a:xfrm>
            <a:off x="70025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0"/>
          <p:cNvSpPr/>
          <p:nvPr/>
        </p:nvSpPr>
        <p:spPr>
          <a:xfrm>
            <a:off x="76476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5067075" y="2713350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/>
        </p:nvSpPr>
        <p:spPr>
          <a:xfrm>
            <a:off x="562850" y="1366925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7</a:t>
            </a:r>
            <a:endParaRPr sz="14000"/>
          </a:p>
        </p:txBody>
      </p:sp>
      <p:sp>
        <p:nvSpPr>
          <p:cNvPr id="132" name="Google Shape;132;p21"/>
          <p:cNvSpPr/>
          <p:nvPr/>
        </p:nvSpPr>
        <p:spPr>
          <a:xfrm>
            <a:off x="50670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/>
          <p:nvPr/>
        </p:nvSpPr>
        <p:spPr>
          <a:xfrm>
            <a:off x="57122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1"/>
          <p:cNvSpPr/>
          <p:nvPr/>
        </p:nvSpPr>
        <p:spPr>
          <a:xfrm>
            <a:off x="63573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1"/>
          <p:cNvSpPr/>
          <p:nvPr/>
        </p:nvSpPr>
        <p:spPr>
          <a:xfrm>
            <a:off x="70025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1"/>
          <p:cNvSpPr/>
          <p:nvPr/>
        </p:nvSpPr>
        <p:spPr>
          <a:xfrm>
            <a:off x="76476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1"/>
          <p:cNvSpPr/>
          <p:nvPr/>
        </p:nvSpPr>
        <p:spPr>
          <a:xfrm>
            <a:off x="5067075" y="2713350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1"/>
          <p:cNvSpPr/>
          <p:nvPr/>
        </p:nvSpPr>
        <p:spPr>
          <a:xfrm>
            <a:off x="5712225" y="2713350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/>
        </p:nvSpPr>
        <p:spPr>
          <a:xfrm>
            <a:off x="562850" y="1366925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8</a:t>
            </a:r>
            <a:endParaRPr sz="14000"/>
          </a:p>
        </p:txBody>
      </p:sp>
      <p:sp>
        <p:nvSpPr>
          <p:cNvPr id="144" name="Google Shape;144;p22"/>
          <p:cNvSpPr/>
          <p:nvPr/>
        </p:nvSpPr>
        <p:spPr>
          <a:xfrm>
            <a:off x="50670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2"/>
          <p:cNvSpPr/>
          <p:nvPr/>
        </p:nvSpPr>
        <p:spPr>
          <a:xfrm>
            <a:off x="57122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/>
          <p:nvPr/>
        </p:nvSpPr>
        <p:spPr>
          <a:xfrm>
            <a:off x="63573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2"/>
          <p:cNvSpPr/>
          <p:nvPr/>
        </p:nvSpPr>
        <p:spPr>
          <a:xfrm>
            <a:off x="70025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2"/>
          <p:cNvSpPr/>
          <p:nvPr/>
        </p:nvSpPr>
        <p:spPr>
          <a:xfrm>
            <a:off x="76476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2"/>
          <p:cNvSpPr/>
          <p:nvPr/>
        </p:nvSpPr>
        <p:spPr>
          <a:xfrm>
            <a:off x="5067075" y="2713350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2"/>
          <p:cNvSpPr/>
          <p:nvPr/>
        </p:nvSpPr>
        <p:spPr>
          <a:xfrm>
            <a:off x="5712225" y="2713350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2"/>
          <p:cNvSpPr/>
          <p:nvPr/>
        </p:nvSpPr>
        <p:spPr>
          <a:xfrm>
            <a:off x="6357375" y="2713350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/>
        </p:nvSpPr>
        <p:spPr>
          <a:xfrm>
            <a:off x="562850" y="1366925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9</a:t>
            </a:r>
            <a:endParaRPr sz="14000"/>
          </a:p>
        </p:txBody>
      </p:sp>
      <p:sp>
        <p:nvSpPr>
          <p:cNvPr id="157" name="Google Shape;157;p23"/>
          <p:cNvSpPr/>
          <p:nvPr/>
        </p:nvSpPr>
        <p:spPr>
          <a:xfrm>
            <a:off x="50670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3"/>
          <p:cNvSpPr/>
          <p:nvPr/>
        </p:nvSpPr>
        <p:spPr>
          <a:xfrm>
            <a:off x="57122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3"/>
          <p:cNvSpPr/>
          <p:nvPr/>
        </p:nvSpPr>
        <p:spPr>
          <a:xfrm>
            <a:off x="63573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3"/>
          <p:cNvSpPr/>
          <p:nvPr/>
        </p:nvSpPr>
        <p:spPr>
          <a:xfrm>
            <a:off x="700252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3"/>
          <p:cNvSpPr/>
          <p:nvPr/>
        </p:nvSpPr>
        <p:spPr>
          <a:xfrm>
            <a:off x="7647675" y="1675475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3"/>
          <p:cNvSpPr/>
          <p:nvPr/>
        </p:nvSpPr>
        <p:spPr>
          <a:xfrm>
            <a:off x="5067075" y="2713350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3"/>
          <p:cNvSpPr/>
          <p:nvPr/>
        </p:nvSpPr>
        <p:spPr>
          <a:xfrm>
            <a:off x="5712225" y="2713350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3"/>
          <p:cNvSpPr/>
          <p:nvPr/>
        </p:nvSpPr>
        <p:spPr>
          <a:xfrm>
            <a:off x="6357375" y="2713350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3"/>
          <p:cNvSpPr/>
          <p:nvPr/>
        </p:nvSpPr>
        <p:spPr>
          <a:xfrm>
            <a:off x="7002525" y="2713350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/>
          <p:nvPr/>
        </p:nvSpPr>
        <p:spPr>
          <a:xfrm>
            <a:off x="562850" y="1454186"/>
            <a:ext cx="36042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10</a:t>
            </a:r>
            <a:endParaRPr sz="14000"/>
          </a:p>
        </p:txBody>
      </p:sp>
      <p:sp>
        <p:nvSpPr>
          <p:cNvPr id="171" name="Google Shape;171;p24"/>
          <p:cNvSpPr/>
          <p:nvPr/>
        </p:nvSpPr>
        <p:spPr>
          <a:xfrm>
            <a:off x="5067075" y="1762736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4"/>
          <p:cNvSpPr/>
          <p:nvPr/>
        </p:nvSpPr>
        <p:spPr>
          <a:xfrm>
            <a:off x="5712225" y="1762736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4"/>
          <p:cNvSpPr/>
          <p:nvPr/>
        </p:nvSpPr>
        <p:spPr>
          <a:xfrm>
            <a:off x="6357375" y="1762736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4"/>
          <p:cNvSpPr/>
          <p:nvPr/>
        </p:nvSpPr>
        <p:spPr>
          <a:xfrm>
            <a:off x="7002525" y="1762736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4"/>
          <p:cNvSpPr/>
          <p:nvPr/>
        </p:nvSpPr>
        <p:spPr>
          <a:xfrm>
            <a:off x="7647675" y="1762736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5067075" y="2800611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5712225" y="2800611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4"/>
          <p:cNvSpPr/>
          <p:nvPr/>
        </p:nvSpPr>
        <p:spPr>
          <a:xfrm>
            <a:off x="6357375" y="2800611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4"/>
          <p:cNvSpPr/>
          <p:nvPr/>
        </p:nvSpPr>
        <p:spPr>
          <a:xfrm>
            <a:off x="7647675" y="2800611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4"/>
          <p:cNvSpPr/>
          <p:nvPr/>
        </p:nvSpPr>
        <p:spPr>
          <a:xfrm>
            <a:off x="7002525" y="2800611"/>
            <a:ext cx="378600" cy="378600"/>
          </a:xfrm>
          <a:prstGeom prst="ellipse">
            <a:avLst/>
          </a:prstGeom>
          <a:solidFill>
            <a:srgbClr val="00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