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0405045-76D4-46F8-B4CA-1C6FAB89CA85}">
  <a:tblStyle styleId="{60405045-76D4-46F8-B4CA-1C6FAB89CA8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1015850" y="742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{60405045-76D4-46F8-B4CA-1C6FAB89CA85}</a:tableStyleId>
              </a:tblPr>
              <a:tblGrid>
                <a:gridCol w="1034150"/>
                <a:gridCol w="1034150"/>
                <a:gridCol w="1034150"/>
                <a:gridCol w="1034150"/>
                <a:gridCol w="1034150"/>
                <a:gridCol w="1034150"/>
                <a:gridCol w="1034150"/>
              </a:tblGrid>
              <a:tr h="110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41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5" name="Google Shape;55;p13"/>
          <p:cNvSpPr/>
          <p:nvPr/>
        </p:nvSpPr>
        <p:spPr>
          <a:xfrm>
            <a:off x="4906950" y="1548150"/>
            <a:ext cx="480000" cy="498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2892525" y="113350"/>
            <a:ext cx="3485700" cy="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Place Value Chart </a:t>
            </a:r>
            <a:endParaRPr/>
          </a:p>
        </p:txBody>
      </p:sp>
      <p:cxnSp>
        <p:nvCxnSpPr>
          <p:cNvPr id="57" name="Google Shape;57;p13"/>
          <p:cNvCxnSpPr/>
          <p:nvPr/>
        </p:nvCxnSpPr>
        <p:spPr>
          <a:xfrm>
            <a:off x="238575" y="1229175"/>
            <a:ext cx="8018100" cy="5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" name="Google Shape;58;p13"/>
          <p:cNvCxnSpPr/>
          <p:nvPr/>
        </p:nvCxnSpPr>
        <p:spPr>
          <a:xfrm>
            <a:off x="219375" y="2557950"/>
            <a:ext cx="8044200" cy="30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13"/>
          <p:cNvCxnSpPr/>
          <p:nvPr/>
        </p:nvCxnSpPr>
        <p:spPr>
          <a:xfrm>
            <a:off x="219375" y="3451775"/>
            <a:ext cx="8044200" cy="30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" name="Google Shape;60;p13"/>
          <p:cNvCxnSpPr/>
          <p:nvPr/>
        </p:nvCxnSpPr>
        <p:spPr>
          <a:xfrm>
            <a:off x="187850" y="4180800"/>
            <a:ext cx="8044200" cy="30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" name="Google Shape;61;p13"/>
          <p:cNvCxnSpPr/>
          <p:nvPr/>
        </p:nvCxnSpPr>
        <p:spPr>
          <a:xfrm>
            <a:off x="293500" y="1840150"/>
            <a:ext cx="8005800" cy="9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" name="Google Shape;62;p13"/>
          <p:cNvSpPr txBox="1"/>
          <p:nvPr/>
        </p:nvSpPr>
        <p:spPr>
          <a:xfrm>
            <a:off x="219375" y="394100"/>
            <a:ext cx="10641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Place Value Letter</a:t>
            </a:r>
            <a:endParaRPr sz="900"/>
          </a:p>
        </p:txBody>
      </p:sp>
      <p:sp>
        <p:nvSpPr>
          <p:cNvPr id="63" name="Google Shape;63;p13"/>
          <p:cNvSpPr txBox="1"/>
          <p:nvPr/>
        </p:nvSpPr>
        <p:spPr>
          <a:xfrm>
            <a:off x="217300" y="1493950"/>
            <a:ext cx="10641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Place Value Number</a:t>
            </a:r>
            <a:endParaRPr sz="900"/>
          </a:p>
        </p:txBody>
      </p:sp>
      <p:cxnSp>
        <p:nvCxnSpPr>
          <p:cNvPr id="64" name="Google Shape;64;p13"/>
          <p:cNvCxnSpPr/>
          <p:nvPr/>
        </p:nvCxnSpPr>
        <p:spPr>
          <a:xfrm>
            <a:off x="377250" y="730250"/>
            <a:ext cx="7858800" cy="1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" name="Google Shape;65;p13"/>
          <p:cNvSpPr txBox="1"/>
          <p:nvPr/>
        </p:nvSpPr>
        <p:spPr>
          <a:xfrm>
            <a:off x="217300" y="843150"/>
            <a:ext cx="10641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Place Value Word</a:t>
            </a:r>
            <a:endParaRPr sz="900"/>
          </a:p>
        </p:txBody>
      </p:sp>
      <p:sp>
        <p:nvSpPr>
          <p:cNvPr id="66" name="Google Shape;66;p13"/>
          <p:cNvSpPr txBox="1"/>
          <p:nvPr/>
        </p:nvSpPr>
        <p:spPr>
          <a:xfrm>
            <a:off x="143175" y="2223663"/>
            <a:ext cx="10641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Standard 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Form</a:t>
            </a:r>
            <a:endParaRPr sz="900"/>
          </a:p>
        </p:txBody>
      </p:sp>
      <p:sp>
        <p:nvSpPr>
          <p:cNvPr id="67" name="Google Shape;67;p13"/>
          <p:cNvSpPr txBox="1"/>
          <p:nvPr/>
        </p:nvSpPr>
        <p:spPr>
          <a:xfrm>
            <a:off x="143175" y="3193238"/>
            <a:ext cx="10641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Word form</a:t>
            </a:r>
            <a:endParaRPr sz="900"/>
          </a:p>
        </p:txBody>
      </p:sp>
      <p:sp>
        <p:nvSpPr>
          <p:cNvPr id="68" name="Google Shape;68;p13"/>
          <p:cNvSpPr txBox="1"/>
          <p:nvPr/>
        </p:nvSpPr>
        <p:spPr>
          <a:xfrm>
            <a:off x="66975" y="3799038"/>
            <a:ext cx="10641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Expanded form Decimals</a:t>
            </a:r>
            <a:endParaRPr sz="900"/>
          </a:p>
        </p:txBody>
      </p:sp>
      <p:sp>
        <p:nvSpPr>
          <p:cNvPr id="69" name="Google Shape;69;p13"/>
          <p:cNvSpPr txBox="1"/>
          <p:nvPr/>
        </p:nvSpPr>
        <p:spPr>
          <a:xfrm>
            <a:off x="86175" y="4404838"/>
            <a:ext cx="10641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Expanded form Fractions</a:t>
            </a:r>
            <a:endParaRPr sz="900"/>
          </a:p>
        </p:txBody>
      </p:sp>
      <p:cxnSp>
        <p:nvCxnSpPr>
          <p:cNvPr id="70" name="Google Shape;70;p13"/>
          <p:cNvCxnSpPr/>
          <p:nvPr/>
        </p:nvCxnSpPr>
        <p:spPr>
          <a:xfrm flipH="1" rot="10800000">
            <a:off x="187850" y="4778250"/>
            <a:ext cx="8089500" cy="1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1" name="Google Shape;71;p13"/>
          <p:cNvSpPr/>
          <p:nvPr/>
        </p:nvSpPr>
        <p:spPr>
          <a:xfrm>
            <a:off x="4906950" y="996375"/>
            <a:ext cx="480000" cy="5205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/>
          <p:nvPr/>
        </p:nvSpPr>
        <p:spPr>
          <a:xfrm>
            <a:off x="4906950" y="2310225"/>
            <a:ext cx="480000" cy="5205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/>
          <p:nvPr/>
        </p:nvSpPr>
        <p:spPr>
          <a:xfrm>
            <a:off x="4937150" y="3124425"/>
            <a:ext cx="480000" cy="5205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3"/>
          <p:cNvSpPr/>
          <p:nvPr/>
        </p:nvSpPr>
        <p:spPr>
          <a:xfrm>
            <a:off x="4906950" y="3951338"/>
            <a:ext cx="480000" cy="5205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3"/>
          <p:cNvSpPr/>
          <p:nvPr/>
        </p:nvSpPr>
        <p:spPr>
          <a:xfrm>
            <a:off x="4906950" y="4574900"/>
            <a:ext cx="480000" cy="5205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/>
          <p:nvPr/>
        </p:nvSpPr>
        <p:spPr>
          <a:xfrm>
            <a:off x="4906950" y="444600"/>
            <a:ext cx="480000" cy="5205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3"/>
          <p:cNvSpPr/>
          <p:nvPr/>
        </p:nvSpPr>
        <p:spPr>
          <a:xfrm rot="-9226011">
            <a:off x="1941220" y="1156940"/>
            <a:ext cx="185284" cy="267930"/>
          </a:xfrm>
          <a:prstGeom prst="mo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3"/>
          <p:cNvSpPr/>
          <p:nvPr/>
        </p:nvSpPr>
        <p:spPr>
          <a:xfrm rot="-9226011">
            <a:off x="1941220" y="629715"/>
            <a:ext cx="185284" cy="267930"/>
          </a:xfrm>
          <a:prstGeom prst="mo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/>
          <p:nvPr/>
        </p:nvSpPr>
        <p:spPr>
          <a:xfrm rot="-9226011">
            <a:off x="1941220" y="1710690"/>
            <a:ext cx="185284" cy="267930"/>
          </a:xfrm>
          <a:prstGeom prst="mo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"/>
          <p:cNvSpPr/>
          <p:nvPr/>
        </p:nvSpPr>
        <p:spPr>
          <a:xfrm rot="-9226011">
            <a:off x="1941220" y="2418828"/>
            <a:ext cx="185284" cy="267930"/>
          </a:xfrm>
          <a:prstGeom prst="mo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/>
          <p:cNvSpPr/>
          <p:nvPr/>
        </p:nvSpPr>
        <p:spPr>
          <a:xfrm rot="-9226011">
            <a:off x="1941220" y="3313390"/>
            <a:ext cx="185284" cy="267930"/>
          </a:xfrm>
          <a:prstGeom prst="mo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3"/>
          <p:cNvSpPr/>
          <p:nvPr/>
        </p:nvSpPr>
        <p:spPr>
          <a:xfrm rot="-9226011">
            <a:off x="1941220" y="4077640"/>
            <a:ext cx="185284" cy="267930"/>
          </a:xfrm>
          <a:prstGeom prst="mo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3"/>
          <p:cNvSpPr/>
          <p:nvPr/>
        </p:nvSpPr>
        <p:spPr>
          <a:xfrm rot="-9226011">
            <a:off x="1941220" y="4650440"/>
            <a:ext cx="185284" cy="267930"/>
          </a:xfrm>
          <a:prstGeom prst="mo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