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b2de03b4_0_96:notes"/>
          <p:cNvSpPr/>
          <p:nvPr>
            <p:ph idx="2" type="sldImg"/>
          </p:nvPr>
        </p:nvSpPr>
        <p:spPr>
          <a:xfrm>
            <a:off x="38133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b2de03b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22" Type="http://schemas.openxmlformats.org/officeDocument/2006/relationships/image" Target="../media/image18.png"/><Relationship Id="rId21" Type="http://schemas.openxmlformats.org/officeDocument/2006/relationships/hyperlink" Target="https://safeyoutube.net/w/zqnK" TargetMode="External"/><Relationship Id="rId24" Type="http://schemas.openxmlformats.org/officeDocument/2006/relationships/image" Target="../media/image17.png"/><Relationship Id="rId23" Type="http://schemas.openxmlformats.org/officeDocument/2006/relationships/hyperlink" Target="https://safeyoutube.net/w/isnK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hyperlink" Target="https://safeyoutube.net/w/81fO" TargetMode="External"/><Relationship Id="rId26" Type="http://schemas.openxmlformats.org/officeDocument/2006/relationships/image" Target="../media/image6.png"/><Relationship Id="rId25" Type="http://schemas.openxmlformats.org/officeDocument/2006/relationships/hyperlink" Target="https://safeyoutube.net/w/qrnK" TargetMode="External"/><Relationship Id="rId28" Type="http://schemas.openxmlformats.org/officeDocument/2006/relationships/image" Target="../media/image5.png"/><Relationship Id="rId27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1.gif"/><Relationship Id="rId29" Type="http://schemas.openxmlformats.org/officeDocument/2006/relationships/image" Target="../media/image21.png"/><Relationship Id="rId7" Type="http://schemas.openxmlformats.org/officeDocument/2006/relationships/image" Target="../media/image20.png"/><Relationship Id="rId8" Type="http://schemas.openxmlformats.org/officeDocument/2006/relationships/image" Target="../media/image2.png"/><Relationship Id="rId31" Type="http://schemas.openxmlformats.org/officeDocument/2006/relationships/image" Target="../media/image14.gif"/><Relationship Id="rId30" Type="http://schemas.openxmlformats.org/officeDocument/2006/relationships/image" Target="../media/image11.png"/><Relationship Id="rId11" Type="http://schemas.openxmlformats.org/officeDocument/2006/relationships/hyperlink" Target="https://safeyoutube.net/w/OsnK" TargetMode="External"/><Relationship Id="rId33" Type="http://schemas.openxmlformats.org/officeDocument/2006/relationships/image" Target="../media/image15.gif"/><Relationship Id="rId10" Type="http://schemas.openxmlformats.org/officeDocument/2006/relationships/image" Target="../media/image9.png"/><Relationship Id="rId32" Type="http://schemas.openxmlformats.org/officeDocument/2006/relationships/image" Target="../media/image10.png"/><Relationship Id="rId13" Type="http://schemas.openxmlformats.org/officeDocument/2006/relationships/hyperlink" Target="https://safeyoutube.net/w/etnK" TargetMode="External"/><Relationship Id="rId35" Type="http://schemas.openxmlformats.org/officeDocument/2006/relationships/image" Target="../media/image24.png"/><Relationship Id="rId12" Type="http://schemas.openxmlformats.org/officeDocument/2006/relationships/image" Target="../media/image4.png"/><Relationship Id="rId34" Type="http://schemas.openxmlformats.org/officeDocument/2006/relationships/image" Target="../media/image12.gif"/><Relationship Id="rId15" Type="http://schemas.openxmlformats.org/officeDocument/2006/relationships/hyperlink" Target="https://safeyoutube.net/w/4tnK" TargetMode="External"/><Relationship Id="rId37" Type="http://schemas.openxmlformats.org/officeDocument/2006/relationships/image" Target="../media/image22.gif"/><Relationship Id="rId14" Type="http://schemas.openxmlformats.org/officeDocument/2006/relationships/image" Target="../media/image26.png"/><Relationship Id="rId36" Type="http://schemas.openxmlformats.org/officeDocument/2006/relationships/image" Target="../media/image16.png"/><Relationship Id="rId17" Type="http://schemas.openxmlformats.org/officeDocument/2006/relationships/hyperlink" Target="https://safeyoutube.net/w/6snK" TargetMode="External"/><Relationship Id="rId16" Type="http://schemas.openxmlformats.org/officeDocument/2006/relationships/image" Target="../media/image19.png"/><Relationship Id="rId38" Type="http://schemas.openxmlformats.org/officeDocument/2006/relationships/image" Target="../media/image23.png"/><Relationship Id="rId19" Type="http://schemas.openxmlformats.org/officeDocument/2006/relationships/hyperlink" Target="https://safeyoutube.net/w/ssnK" TargetMode="External"/><Relationship Id="rId1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3875" y="2724150"/>
            <a:ext cx="2006575" cy="2006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-30132" y="-50228"/>
            <a:ext cx="9174133" cy="773553"/>
            <a:chOff x="-123180" y="-64175"/>
            <a:chExt cx="9022554" cy="568580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-81525" y="-64175"/>
              <a:ext cx="8980899" cy="568580"/>
              <a:chOff x="-81525" y="-140375"/>
              <a:chExt cx="8980899" cy="568580"/>
            </a:xfrm>
          </p:grpSpPr>
          <p:pic>
            <p:nvPicPr>
              <p:cNvPr id="58" name="Google Shape;58;p13"/>
              <p:cNvPicPr preferRelativeResize="0"/>
              <p:nvPr/>
            </p:nvPicPr>
            <p:blipFill rotWithShape="1">
              <a:blip r:embed="rId5">
                <a:alphaModFix/>
              </a:blip>
              <a:srcRect b="87694" l="0" r="0" t="0"/>
              <a:stretch/>
            </p:blipFill>
            <p:spPr>
              <a:xfrm>
                <a:off x="3356400" y="-111800"/>
                <a:ext cx="3544226" cy="4516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13"/>
              <p:cNvPicPr preferRelativeResize="0"/>
              <p:nvPr/>
            </p:nvPicPr>
            <p:blipFill rotWithShape="1">
              <a:blip r:embed="rId5">
                <a:alphaModFix/>
              </a:blip>
              <a:srcRect b="87694" l="1205" r="0" t="0"/>
              <a:stretch/>
            </p:blipFill>
            <p:spPr>
              <a:xfrm>
                <a:off x="-81525" y="-140375"/>
                <a:ext cx="3501375" cy="4516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13"/>
              <p:cNvPicPr preferRelativeResize="0"/>
              <p:nvPr/>
            </p:nvPicPr>
            <p:blipFill rotWithShape="1">
              <a:blip r:embed="rId5">
                <a:alphaModFix/>
              </a:blip>
              <a:srcRect b="87694" l="0" r="41830" t="0"/>
              <a:stretch/>
            </p:blipFill>
            <p:spPr>
              <a:xfrm>
                <a:off x="6873042" y="-88830"/>
                <a:ext cx="2026333" cy="51703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1" name="Google Shape;61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1565700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3361363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5909313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7715663" y="23812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8534813" y="23812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6876288" y="246888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6610763" y="209550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5050250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4205813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3136392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2436142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731520" y="180975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 rotWithShape="1">
            <a:blip r:embed="rId6">
              <a:alphaModFix/>
            </a:blip>
            <a:srcRect b="20413" l="0" r="0" t="0"/>
            <a:stretch/>
          </p:blipFill>
          <p:spPr>
            <a:xfrm rot="10800000">
              <a:off x="-123180" y="167150"/>
              <a:ext cx="307025" cy="2443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A picture containing colorful, rug, walking, holding&#10;&#10;Description automatically generated" id="74" name="Google Shape;74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0350" y="3836875"/>
            <a:ext cx="7899100" cy="1507577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grpSp>
        <p:nvGrpSpPr>
          <p:cNvPr id="75" name="Google Shape;75;p13"/>
          <p:cNvGrpSpPr/>
          <p:nvPr/>
        </p:nvGrpSpPr>
        <p:grpSpPr>
          <a:xfrm>
            <a:off x="2094300" y="1639675"/>
            <a:ext cx="5447400" cy="2780300"/>
            <a:chOff x="1484700" y="1487275"/>
            <a:chExt cx="5447400" cy="2780300"/>
          </a:xfrm>
        </p:grpSpPr>
        <p:pic>
          <p:nvPicPr>
            <p:cNvPr id="76" name="Google Shape;76;p13"/>
            <p:cNvPicPr preferRelativeResize="0"/>
            <p:nvPr/>
          </p:nvPicPr>
          <p:blipFill rotWithShape="1">
            <a:blip r:embed="rId8">
              <a:alphaModFix/>
            </a:blip>
            <a:srcRect b="19653" l="0" r="0" t="18052"/>
            <a:stretch/>
          </p:blipFill>
          <p:spPr>
            <a:xfrm>
              <a:off x="1484700" y="1487275"/>
              <a:ext cx="4463225" cy="2780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3"/>
            <p:cNvPicPr preferRelativeResize="0"/>
            <p:nvPr/>
          </p:nvPicPr>
          <p:blipFill rotWithShape="1">
            <a:blip r:embed="rId8">
              <a:alphaModFix/>
            </a:blip>
            <a:srcRect b="19653" l="0" r="0" t="18052"/>
            <a:stretch/>
          </p:blipFill>
          <p:spPr>
            <a:xfrm>
              <a:off x="2468875" y="1487275"/>
              <a:ext cx="4463225" cy="27803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8" name="Google Shape;7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26476" y="2140743"/>
            <a:ext cx="828116" cy="86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30950" y="3129113"/>
            <a:ext cx="723652" cy="888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369997" y="2117544"/>
            <a:ext cx="795803" cy="867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95487" y="3133343"/>
            <a:ext cx="828138" cy="86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399484" y="3122766"/>
            <a:ext cx="828135" cy="888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468741" y="3133343"/>
            <a:ext cx="828139" cy="867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440753" y="2125615"/>
            <a:ext cx="828140" cy="862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344048" y="2106967"/>
            <a:ext cx="828139" cy="888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392406" y="2106967"/>
            <a:ext cx="828116" cy="888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386025" y="1169098"/>
            <a:ext cx="649224" cy="841248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590850" y="1171312"/>
            <a:ext cx="650625" cy="84085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29">
            <a:alphaModFix/>
          </a:blip>
          <a:srcRect b="15479" l="0" r="0" t="-15480"/>
          <a:stretch/>
        </p:blipFill>
        <p:spPr>
          <a:xfrm>
            <a:off x="2932231" y="1016706"/>
            <a:ext cx="3698786" cy="99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 rot="-508830">
            <a:off x="4267802" y="2813558"/>
            <a:ext cx="1064118" cy="1418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31">
            <a:alphaModFix/>
          </a:blip>
          <a:srcRect b="28793" l="0" r="0" t="31634"/>
          <a:stretch/>
        </p:blipFill>
        <p:spPr>
          <a:xfrm flipH="1" rot="1645815">
            <a:off x="1538227" y="883555"/>
            <a:ext cx="8099221" cy="765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944561" y="2165173"/>
            <a:ext cx="1608950" cy="20518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p13"/>
          <p:cNvGrpSpPr/>
          <p:nvPr/>
        </p:nvGrpSpPr>
        <p:grpSpPr>
          <a:xfrm rot="718941">
            <a:off x="7767320" y="1194567"/>
            <a:ext cx="1457122" cy="1170582"/>
            <a:chOff x="6847525" y="228600"/>
            <a:chExt cx="2224366" cy="1755725"/>
          </a:xfrm>
        </p:grpSpPr>
        <p:pic>
          <p:nvPicPr>
            <p:cNvPr id="94" name="Google Shape;94;p13"/>
            <p:cNvPicPr preferRelativeResize="0"/>
            <p:nvPr/>
          </p:nvPicPr>
          <p:blipFill rotWithShape="1">
            <a:blip r:embed="rId33">
              <a:alphaModFix/>
            </a:blip>
            <a:srcRect b="0" l="36596" r="0" t="0"/>
            <a:stretch/>
          </p:blipFill>
          <p:spPr>
            <a:xfrm>
              <a:off x="8049575" y="944325"/>
              <a:ext cx="1022316" cy="997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3"/>
            <p:cNvPicPr preferRelativeResize="0"/>
            <p:nvPr/>
          </p:nvPicPr>
          <p:blipFill>
            <a:blip r:embed="rId34">
              <a:alphaModFix/>
            </a:blip>
            <a:stretch>
              <a:fillRect/>
            </a:stretch>
          </p:blipFill>
          <p:spPr>
            <a:xfrm>
              <a:off x="6847525" y="228600"/>
              <a:ext cx="1755725" cy="17557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6" name="Google Shape;96;p13"/>
          <p:cNvPicPr preferRelativeResize="0"/>
          <p:nvPr/>
        </p:nvPicPr>
        <p:blipFill rotWithShape="1">
          <a:blip r:embed="rId35">
            <a:alphaModFix/>
          </a:blip>
          <a:srcRect b="0" l="0" r="0" t="14030"/>
          <a:stretch/>
        </p:blipFill>
        <p:spPr>
          <a:xfrm rot="5399969">
            <a:off x="319700" y="1374531"/>
            <a:ext cx="1006128" cy="60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906944" y="4217025"/>
            <a:ext cx="241756" cy="23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484150" y="2165175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979548" y="2076123"/>
            <a:ext cx="1608950" cy="2051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-359050" y="2571750"/>
            <a:ext cx="26670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