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7.png"/><Relationship Id="rId42" Type="http://schemas.openxmlformats.org/officeDocument/2006/relationships/image" Target="../media/image23.png"/><Relationship Id="rId41" Type="http://schemas.openxmlformats.org/officeDocument/2006/relationships/hyperlink" Target="https://video.link/w/EgIBb" TargetMode="External"/><Relationship Id="rId44" Type="http://schemas.openxmlformats.org/officeDocument/2006/relationships/image" Target="../media/image25.png"/><Relationship Id="rId43" Type="http://schemas.openxmlformats.org/officeDocument/2006/relationships/hyperlink" Target="https://video.link/w/5fIBb" TargetMode="External"/><Relationship Id="rId46" Type="http://schemas.openxmlformats.org/officeDocument/2006/relationships/image" Target="../media/image19.png"/><Relationship Id="rId45" Type="http://schemas.openxmlformats.org/officeDocument/2006/relationships/hyperlink" Target="https://video.link/w/ZfIBb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9" Type="http://schemas.openxmlformats.org/officeDocument/2006/relationships/hyperlink" Target="https://video.link/w/EhIBb" TargetMode="External"/><Relationship Id="rId48" Type="http://schemas.openxmlformats.org/officeDocument/2006/relationships/image" Target="../media/image31.png"/><Relationship Id="rId47" Type="http://schemas.openxmlformats.org/officeDocument/2006/relationships/hyperlink" Target="https://video.link/w/ugIBb" TargetMode="External"/><Relationship Id="rId49" Type="http://schemas.openxmlformats.org/officeDocument/2006/relationships/hyperlink" Target="https://video.link/w/zhIBb" TargetMode="External"/><Relationship Id="rId5" Type="http://schemas.openxmlformats.org/officeDocument/2006/relationships/hyperlink" Target="https://video.link/w/hiIBb" TargetMode="External"/><Relationship Id="rId6" Type="http://schemas.openxmlformats.org/officeDocument/2006/relationships/image" Target="../media/image3.jpg"/><Relationship Id="rId7" Type="http://schemas.openxmlformats.org/officeDocument/2006/relationships/hyperlink" Target="https://video.link/w/VWHBb" TargetMode="External"/><Relationship Id="rId8" Type="http://schemas.openxmlformats.org/officeDocument/2006/relationships/image" Target="../media/image1.png"/><Relationship Id="rId31" Type="http://schemas.openxmlformats.org/officeDocument/2006/relationships/hyperlink" Target="https://video.link/w/KbIBb" TargetMode="External"/><Relationship Id="rId30" Type="http://schemas.openxmlformats.org/officeDocument/2006/relationships/image" Target="../media/image8.png"/><Relationship Id="rId33" Type="http://schemas.openxmlformats.org/officeDocument/2006/relationships/hyperlink" Target="https://video.link/w/lcIBb" TargetMode="External"/><Relationship Id="rId32" Type="http://schemas.openxmlformats.org/officeDocument/2006/relationships/image" Target="../media/image9.png"/><Relationship Id="rId35" Type="http://schemas.openxmlformats.org/officeDocument/2006/relationships/hyperlink" Target="https://video.link/w/GdIBb" TargetMode="External"/><Relationship Id="rId34" Type="http://schemas.openxmlformats.org/officeDocument/2006/relationships/image" Target="../media/image14.png"/><Relationship Id="rId71" Type="http://schemas.openxmlformats.org/officeDocument/2006/relationships/image" Target="../media/image38.png"/><Relationship Id="rId70" Type="http://schemas.openxmlformats.org/officeDocument/2006/relationships/image" Target="../media/image37.png"/><Relationship Id="rId37" Type="http://schemas.openxmlformats.org/officeDocument/2006/relationships/hyperlink" Target="https://video.link/w/aeIBb" TargetMode="External"/><Relationship Id="rId36" Type="http://schemas.openxmlformats.org/officeDocument/2006/relationships/image" Target="../media/image12.png"/><Relationship Id="rId39" Type="http://schemas.openxmlformats.org/officeDocument/2006/relationships/hyperlink" Target="https://video.link/w/qeIBb" TargetMode="External"/><Relationship Id="rId38" Type="http://schemas.openxmlformats.org/officeDocument/2006/relationships/image" Target="../media/image16.png"/><Relationship Id="rId62" Type="http://schemas.openxmlformats.org/officeDocument/2006/relationships/image" Target="../media/image29.png"/><Relationship Id="rId61" Type="http://schemas.openxmlformats.org/officeDocument/2006/relationships/hyperlink" Target="https://video.link/w/AoIBb" TargetMode="External"/><Relationship Id="rId20" Type="http://schemas.openxmlformats.org/officeDocument/2006/relationships/image" Target="../media/image18.png"/><Relationship Id="rId64" Type="http://schemas.openxmlformats.org/officeDocument/2006/relationships/image" Target="../media/image28.png"/><Relationship Id="rId63" Type="http://schemas.openxmlformats.org/officeDocument/2006/relationships/hyperlink" Target="https://video.link/w/kpIBb" TargetMode="External"/><Relationship Id="rId22" Type="http://schemas.openxmlformats.org/officeDocument/2006/relationships/image" Target="../media/image17.png"/><Relationship Id="rId66" Type="http://schemas.openxmlformats.org/officeDocument/2006/relationships/image" Target="../media/image35.png"/><Relationship Id="rId21" Type="http://schemas.openxmlformats.org/officeDocument/2006/relationships/hyperlink" Target="https://video.link/w/3ZHBb" TargetMode="External"/><Relationship Id="rId65" Type="http://schemas.openxmlformats.org/officeDocument/2006/relationships/hyperlink" Target="https://video.link/w/9qIBb" TargetMode="External"/><Relationship Id="rId24" Type="http://schemas.openxmlformats.org/officeDocument/2006/relationships/image" Target="../media/image26.png"/><Relationship Id="rId68" Type="http://schemas.openxmlformats.org/officeDocument/2006/relationships/image" Target="../media/image36.png"/><Relationship Id="rId23" Type="http://schemas.openxmlformats.org/officeDocument/2006/relationships/hyperlink" Target="https://video.link/w/JZHBb" TargetMode="External"/><Relationship Id="rId67" Type="http://schemas.openxmlformats.org/officeDocument/2006/relationships/image" Target="../media/image32.png"/><Relationship Id="rId60" Type="http://schemas.openxmlformats.org/officeDocument/2006/relationships/image" Target="../media/image33.png"/><Relationship Id="rId26" Type="http://schemas.openxmlformats.org/officeDocument/2006/relationships/image" Target="../media/image2.png"/><Relationship Id="rId25" Type="http://schemas.openxmlformats.org/officeDocument/2006/relationships/hyperlink" Target="https://video.link/w/daIBb" TargetMode="External"/><Relationship Id="rId69" Type="http://schemas.openxmlformats.org/officeDocument/2006/relationships/image" Target="../media/image30.png"/><Relationship Id="rId28" Type="http://schemas.openxmlformats.org/officeDocument/2006/relationships/image" Target="../media/image21.png"/><Relationship Id="rId27" Type="http://schemas.openxmlformats.org/officeDocument/2006/relationships/hyperlink" Target="https://video.link/w/ShIBb" TargetMode="External"/><Relationship Id="rId29" Type="http://schemas.openxmlformats.org/officeDocument/2006/relationships/hyperlink" Target="https://video.link/w/sbIBb" TargetMode="External"/><Relationship Id="rId51" Type="http://schemas.openxmlformats.org/officeDocument/2006/relationships/hyperlink" Target="https://video.link/w/AjIBb" TargetMode="External"/><Relationship Id="rId50" Type="http://schemas.openxmlformats.org/officeDocument/2006/relationships/image" Target="../media/image22.png"/><Relationship Id="rId53" Type="http://schemas.openxmlformats.org/officeDocument/2006/relationships/hyperlink" Target="https://video.link/w/ujIBb" TargetMode="External"/><Relationship Id="rId52" Type="http://schemas.openxmlformats.org/officeDocument/2006/relationships/image" Target="../media/image20.png"/><Relationship Id="rId11" Type="http://schemas.openxmlformats.org/officeDocument/2006/relationships/hyperlink" Target="https://video.link/w/yXHBb" TargetMode="External"/><Relationship Id="rId55" Type="http://schemas.openxmlformats.org/officeDocument/2006/relationships/hyperlink" Target="https://video.link/w/UmIBb" TargetMode="External"/><Relationship Id="rId10" Type="http://schemas.openxmlformats.org/officeDocument/2006/relationships/image" Target="../media/image6.gif"/><Relationship Id="rId54" Type="http://schemas.openxmlformats.org/officeDocument/2006/relationships/image" Target="../media/image15.png"/><Relationship Id="rId13" Type="http://schemas.openxmlformats.org/officeDocument/2006/relationships/hyperlink" Target="https://video.link/w/JXHBb" TargetMode="External"/><Relationship Id="rId57" Type="http://schemas.openxmlformats.org/officeDocument/2006/relationships/hyperlink" Target="https://video.link/w/0nIBb" TargetMode="External"/><Relationship Id="rId12" Type="http://schemas.openxmlformats.org/officeDocument/2006/relationships/image" Target="../media/image11.png"/><Relationship Id="rId56" Type="http://schemas.openxmlformats.org/officeDocument/2006/relationships/image" Target="../media/image24.png"/><Relationship Id="rId15" Type="http://schemas.openxmlformats.org/officeDocument/2006/relationships/hyperlink" Target="https://video.link/w/6YHBb" TargetMode="External"/><Relationship Id="rId59" Type="http://schemas.openxmlformats.org/officeDocument/2006/relationships/hyperlink" Target="https://video.link/w/eoIBb" TargetMode="External"/><Relationship Id="rId14" Type="http://schemas.openxmlformats.org/officeDocument/2006/relationships/image" Target="../media/image10.png"/><Relationship Id="rId58" Type="http://schemas.openxmlformats.org/officeDocument/2006/relationships/image" Target="../media/image34.png"/><Relationship Id="rId17" Type="http://schemas.openxmlformats.org/officeDocument/2006/relationships/hyperlink" Target="https://video.link/w/QYHBb" TargetMode="External"/><Relationship Id="rId16" Type="http://schemas.openxmlformats.org/officeDocument/2006/relationships/image" Target="../media/image13.png"/><Relationship Id="rId19" Type="http://schemas.openxmlformats.org/officeDocument/2006/relationships/hyperlink" Target="https://video.link/w/jZHBb" TargetMode="External"/><Relationship Id="rId1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75" y="2643175"/>
            <a:ext cx="2442775" cy="243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1738" y="2711575"/>
            <a:ext cx="2442775" cy="243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2525" y="2711575"/>
            <a:ext cx="2442775" cy="243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24575" y="1207150"/>
            <a:ext cx="994150" cy="139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3350" y="2787775"/>
            <a:ext cx="573950" cy="6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218" y="655200"/>
            <a:ext cx="1465225" cy="233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75325" y="2772724"/>
            <a:ext cx="532400" cy="66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588474" y="2719375"/>
            <a:ext cx="532401" cy="73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34900" y="3561375"/>
            <a:ext cx="532400" cy="66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917675" y="3570150"/>
            <a:ext cx="532400" cy="6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567700" y="3580548"/>
            <a:ext cx="573950" cy="665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34900" y="4396075"/>
            <a:ext cx="532400" cy="59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993875" y="4322276"/>
            <a:ext cx="532400" cy="66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729250" y="4396075"/>
            <a:ext cx="532400" cy="54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439080" y="1701700"/>
            <a:ext cx="831175" cy="94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3528699" y="2800350"/>
            <a:ext cx="532400" cy="728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224598" y="2787775"/>
            <a:ext cx="532400" cy="707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4920500" y="2852099"/>
            <a:ext cx="532400" cy="656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3473050" y="3690550"/>
            <a:ext cx="616162" cy="65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4275650" y="3659750"/>
            <a:ext cx="573950" cy="6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4979950" y="3661700"/>
            <a:ext cx="616150" cy="6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7006950" y="2817600"/>
            <a:ext cx="532400" cy="6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3525525" y="4443500"/>
            <a:ext cx="573950" cy="59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4268075" y="4442250"/>
            <a:ext cx="616150" cy="589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5056150" y="4448975"/>
            <a:ext cx="532400" cy="59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890552" y="655200"/>
            <a:ext cx="739043" cy="10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7573175" y="2870775"/>
            <a:ext cx="616150" cy="65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8360525" y="2918735"/>
            <a:ext cx="573950" cy="585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8360525" y="3618550"/>
            <a:ext cx="532400" cy="648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7615050" y="3628500"/>
            <a:ext cx="616150" cy="6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6916875" y="3661700"/>
            <a:ext cx="532400" cy="6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6864274" y="4388171"/>
            <a:ext cx="532400" cy="668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7645600" y="4446300"/>
            <a:ext cx="573950" cy="59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8437850" y="4428675"/>
            <a:ext cx="463050" cy="5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6918625" y="1303642"/>
            <a:ext cx="1359125" cy="1466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3805375" y="1500450"/>
            <a:ext cx="1465225" cy="1305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69">
            <a:alphaModFix/>
          </a:blip>
          <a:srcRect b="0" l="13382" r="0" t="0"/>
          <a:stretch/>
        </p:blipFill>
        <p:spPr>
          <a:xfrm>
            <a:off x="5726450" y="3331750"/>
            <a:ext cx="1359125" cy="184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70">
            <a:alphaModFix/>
          </a:blip>
          <a:srcRect b="0" l="11254" r="10042" t="0"/>
          <a:stretch/>
        </p:blipFill>
        <p:spPr>
          <a:xfrm>
            <a:off x="2322200" y="2490774"/>
            <a:ext cx="1281850" cy="267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71">
            <a:alphaModFix/>
          </a:blip>
          <a:stretch>
            <a:fillRect/>
          </a:stretch>
        </p:blipFill>
        <p:spPr>
          <a:xfrm>
            <a:off x="5802650" y="1194880"/>
            <a:ext cx="994150" cy="1410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