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5c23d28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5c23d28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 in progress.   I did get template from Bitmoji Craze from facebook.  I have removed and added items feel free to do the same...Teachers please start with the Vogue Video for your own knowledge.  I am working on finding links to information on local Native Americans.  </a:t>
            </a:r>
            <a:r>
              <a:rPr lang="en-GB">
                <a:solidFill>
                  <a:schemeClr val="dk1"/>
                </a:solidFill>
              </a:rPr>
              <a:t>Miigwech, tlazocamati, gracias, thank you. Maestra Cisneros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getepic.com/app/read/33311" TargetMode="External"/><Relationship Id="rId42" Type="http://schemas.openxmlformats.org/officeDocument/2006/relationships/hyperlink" Target="https://www.getepic.com/app/read/24175" TargetMode="External"/><Relationship Id="rId41" Type="http://schemas.openxmlformats.org/officeDocument/2006/relationships/image" Target="../media/image17.png"/><Relationship Id="rId44" Type="http://schemas.openxmlformats.org/officeDocument/2006/relationships/image" Target="../media/image34.png"/><Relationship Id="rId43" Type="http://schemas.openxmlformats.org/officeDocument/2006/relationships/image" Target="../media/image21.png"/><Relationship Id="rId46" Type="http://schemas.openxmlformats.org/officeDocument/2006/relationships/hyperlink" Target="https://safeyoutube.net/w/4s2J" TargetMode="External"/><Relationship Id="rId45" Type="http://schemas.openxmlformats.org/officeDocument/2006/relationships/hyperlink" Target="https://www.youtube.com/watch?v=swgz8nocENw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hyperlink" Target="http://interactive-learning-objects.onlea.org/mapping/#/painting/painting-1" TargetMode="External"/><Relationship Id="rId9" Type="http://schemas.openxmlformats.org/officeDocument/2006/relationships/hyperlink" Target="https://safeyoutube.net/w/6u2J" TargetMode="External"/><Relationship Id="rId48" Type="http://schemas.openxmlformats.org/officeDocument/2006/relationships/hyperlink" Target="https://www.getepic.com/app/read/55781" TargetMode="External"/><Relationship Id="rId47" Type="http://schemas.openxmlformats.org/officeDocument/2006/relationships/image" Target="../media/image19.jpg"/><Relationship Id="rId49" Type="http://schemas.openxmlformats.org/officeDocument/2006/relationships/image" Target="../media/image23.png"/><Relationship Id="rId5" Type="http://schemas.openxmlformats.org/officeDocument/2006/relationships/image" Target="../media/image9.png"/><Relationship Id="rId6" Type="http://schemas.openxmlformats.org/officeDocument/2006/relationships/image" Target="../media/image35.png"/><Relationship Id="rId7" Type="http://schemas.openxmlformats.org/officeDocument/2006/relationships/image" Target="../media/image8.png"/><Relationship Id="rId8" Type="http://schemas.openxmlformats.org/officeDocument/2006/relationships/image" Target="../media/image18.png"/><Relationship Id="rId31" Type="http://schemas.openxmlformats.org/officeDocument/2006/relationships/image" Target="../media/image13.png"/><Relationship Id="rId30" Type="http://schemas.openxmlformats.org/officeDocument/2006/relationships/image" Target="../media/image10.png"/><Relationship Id="rId33" Type="http://schemas.openxmlformats.org/officeDocument/2006/relationships/image" Target="../media/image11.png"/><Relationship Id="rId32" Type="http://schemas.openxmlformats.org/officeDocument/2006/relationships/hyperlink" Target="https://www.getepic.com/app/read/53129" TargetMode="External"/><Relationship Id="rId35" Type="http://schemas.openxmlformats.org/officeDocument/2006/relationships/image" Target="../media/image28.png"/><Relationship Id="rId34" Type="http://schemas.openxmlformats.org/officeDocument/2006/relationships/hyperlink" Target="https://www.getepic.com/app/read/73167" TargetMode="External"/><Relationship Id="rId37" Type="http://schemas.openxmlformats.org/officeDocument/2006/relationships/image" Target="../media/image14.png"/><Relationship Id="rId36" Type="http://schemas.openxmlformats.org/officeDocument/2006/relationships/hyperlink" Target="https://www.getepic.com/app/read/71901" TargetMode="External"/><Relationship Id="rId39" Type="http://schemas.openxmlformats.org/officeDocument/2006/relationships/image" Target="../media/image26.png"/><Relationship Id="rId38" Type="http://schemas.openxmlformats.org/officeDocument/2006/relationships/hyperlink" Target="https://www.getepic.com/app/read/55777" TargetMode="External"/><Relationship Id="rId62" Type="http://schemas.openxmlformats.org/officeDocument/2006/relationships/image" Target="../media/image33.png"/><Relationship Id="rId61" Type="http://schemas.openxmlformats.org/officeDocument/2006/relationships/hyperlink" Target="https://www.youtube.com/watch?v=GHdW_LVfn28&amp;t=120s" TargetMode="External"/><Relationship Id="rId20" Type="http://schemas.openxmlformats.org/officeDocument/2006/relationships/image" Target="../media/image5.png"/><Relationship Id="rId64" Type="http://schemas.openxmlformats.org/officeDocument/2006/relationships/image" Target="../media/image29.png"/><Relationship Id="rId63" Type="http://schemas.openxmlformats.org/officeDocument/2006/relationships/hyperlink" Target="https://www.youtube.com/watch?v=2h_pVjpfxp4" TargetMode="External"/><Relationship Id="rId22" Type="http://schemas.openxmlformats.org/officeDocument/2006/relationships/image" Target="../media/image25.png"/><Relationship Id="rId21" Type="http://schemas.openxmlformats.org/officeDocument/2006/relationships/hyperlink" Target="https://www.briscoemuseum.org/" TargetMode="External"/><Relationship Id="rId24" Type="http://schemas.openxmlformats.org/officeDocument/2006/relationships/image" Target="../media/image7.jpg"/><Relationship Id="rId23" Type="http://schemas.openxmlformats.org/officeDocument/2006/relationships/hyperlink" Target="https://youtu.be/w6eObJ1P5yE?t=170" TargetMode="External"/><Relationship Id="rId60" Type="http://schemas.openxmlformats.org/officeDocument/2006/relationships/image" Target="../media/image31.png"/><Relationship Id="rId26" Type="http://schemas.openxmlformats.org/officeDocument/2006/relationships/image" Target="../media/image2.png"/><Relationship Id="rId25" Type="http://schemas.openxmlformats.org/officeDocument/2006/relationships/hyperlink" Target="https://www.getepic.com/app/read/69985" TargetMode="External"/><Relationship Id="rId28" Type="http://schemas.openxmlformats.org/officeDocument/2006/relationships/image" Target="../media/image12.png"/><Relationship Id="rId27" Type="http://schemas.openxmlformats.org/officeDocument/2006/relationships/hyperlink" Target="https://www.getepic.com/app/read/33339" TargetMode="External"/><Relationship Id="rId29" Type="http://schemas.openxmlformats.org/officeDocument/2006/relationships/hyperlink" Target="https://www.getepic.com/app/read/56132" TargetMode="External"/><Relationship Id="rId51" Type="http://schemas.openxmlformats.org/officeDocument/2006/relationships/image" Target="../media/image20.png"/><Relationship Id="rId50" Type="http://schemas.openxmlformats.org/officeDocument/2006/relationships/hyperlink" Target="https://www.getepic.com/app/read/73586" TargetMode="External"/><Relationship Id="rId53" Type="http://schemas.openxmlformats.org/officeDocument/2006/relationships/image" Target="../media/image22.jpg"/><Relationship Id="rId52" Type="http://schemas.openxmlformats.org/officeDocument/2006/relationships/hyperlink" Target="https://www.getepic.com/app/read/10088" TargetMode="External"/><Relationship Id="rId11" Type="http://schemas.openxmlformats.org/officeDocument/2006/relationships/hyperlink" Target="https://safeyoutube.net/w/Dp2J" TargetMode="External"/><Relationship Id="rId55" Type="http://schemas.openxmlformats.org/officeDocument/2006/relationships/hyperlink" Target="https://kinderart.com/art-lessons/arthistory/norval-morrisseau-x-ray-painting/" TargetMode="External"/><Relationship Id="rId10" Type="http://schemas.openxmlformats.org/officeDocument/2006/relationships/image" Target="../media/image6.jpg"/><Relationship Id="rId54" Type="http://schemas.openxmlformats.org/officeDocument/2006/relationships/image" Target="../media/image27.png"/><Relationship Id="rId13" Type="http://schemas.openxmlformats.org/officeDocument/2006/relationships/image" Target="../media/image4.png"/><Relationship Id="rId57" Type="http://schemas.openxmlformats.org/officeDocument/2006/relationships/hyperlink" Target="https://newsela.com/read/deb-haaland-why-not-me/id/50141/?search_id=cdbe15c9-ced4-4bc1-bb09-863f0cd32a54" TargetMode="External"/><Relationship Id="rId12" Type="http://schemas.openxmlformats.org/officeDocument/2006/relationships/image" Target="../media/image30.jpg"/><Relationship Id="rId56" Type="http://schemas.openxmlformats.org/officeDocument/2006/relationships/image" Target="../media/image24.png"/><Relationship Id="rId15" Type="http://schemas.openxmlformats.org/officeDocument/2006/relationships/hyperlink" Target="https://www.getepic.com/app/read/73610" TargetMode="External"/><Relationship Id="rId59" Type="http://schemas.openxmlformats.org/officeDocument/2006/relationships/hyperlink" Target="https://newsela.com/read/native-american-heritage-photos/id/37038/" TargetMode="External"/><Relationship Id="rId14" Type="http://schemas.openxmlformats.org/officeDocument/2006/relationships/image" Target="../media/image15.png"/><Relationship Id="rId58" Type="http://schemas.openxmlformats.org/officeDocument/2006/relationships/image" Target="../media/image32.png"/><Relationship Id="rId17" Type="http://schemas.openxmlformats.org/officeDocument/2006/relationships/hyperlink" Target="https://www.getepic.com/app/read/55880" TargetMode="External"/><Relationship Id="rId16" Type="http://schemas.openxmlformats.org/officeDocument/2006/relationships/image" Target="../media/image1.png"/><Relationship Id="rId19" Type="http://schemas.openxmlformats.org/officeDocument/2006/relationships/hyperlink" Target="https://www.getepic.com/app/read/59028" TargetMode="External"/><Relationship Id="rId1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aculty of Native Studies" id="54" name="Google Shape;54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7801" r="7215" t="0"/>
          <a:stretch/>
        </p:blipFill>
        <p:spPr>
          <a:xfrm>
            <a:off x="6488700" y="272975"/>
            <a:ext cx="2303325" cy="127105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5" name="Google Shape;55;p13"/>
          <p:cNvGrpSpPr/>
          <p:nvPr/>
        </p:nvGrpSpPr>
        <p:grpSpPr>
          <a:xfrm>
            <a:off x="3415543" y="116108"/>
            <a:ext cx="5655866" cy="4288179"/>
            <a:chOff x="1443100" y="-73574"/>
            <a:chExt cx="5814006" cy="4687559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1443112" y="1676257"/>
              <a:ext cx="5813994" cy="2937727"/>
              <a:chOff x="1570350" y="1677050"/>
              <a:chExt cx="5477149" cy="2202525"/>
            </a:xfrm>
          </p:grpSpPr>
          <p:pic>
            <p:nvPicPr>
              <p:cNvPr id="57" name="Google Shape;57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308925" y="1677050"/>
                <a:ext cx="2738574" cy="22025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15360000" dist="28575">
                  <a:srgbClr val="000000">
                    <a:alpha val="50000"/>
                  </a:srgbClr>
                </a:outerShdw>
              </a:effectLst>
            </p:spPr>
          </p:pic>
          <p:pic>
            <p:nvPicPr>
              <p:cNvPr id="58" name="Google Shape;58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570350" y="1677050"/>
                <a:ext cx="2738575" cy="22025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15360000" dist="28575">
                  <a:srgbClr val="000000">
                    <a:alpha val="50000"/>
                  </a:srgbClr>
                </a:outerShdw>
              </a:effectLst>
            </p:spPr>
          </p:pic>
        </p:grpSp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443100" y="-73574"/>
              <a:ext cx="2906997" cy="283685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5360000" dist="28575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 amt="58999"/>
          </a:blip>
          <a:srcRect b="46074" l="15167" r="0" t="0"/>
          <a:stretch/>
        </p:blipFill>
        <p:spPr>
          <a:xfrm flipH="1">
            <a:off x="1432301" y="4528425"/>
            <a:ext cx="7773974" cy="653950"/>
          </a:xfrm>
          <a:prstGeom prst="rect">
            <a:avLst/>
          </a:prstGeom>
          <a:noFill/>
          <a:ln>
            <a:noFill/>
          </a:ln>
          <a:effectLst>
            <a:outerShdw blurRad="457200" rotWithShape="0" algn="bl" dir="5400000" dist="1333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13344" l="5864" r="32725" t="0"/>
          <a:stretch/>
        </p:blipFill>
        <p:spPr>
          <a:xfrm flipH="1">
            <a:off x="-1" y="3903250"/>
            <a:ext cx="3509876" cy="1271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" name="Google Shape;62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82048" y="1981868"/>
            <a:ext cx="627225" cy="605684"/>
          </a:xfrm>
          <a:prstGeom prst="rect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360000" dist="28575">
              <a:srgbClr val="000000">
                <a:alpha val="50000"/>
              </a:srgbClr>
            </a:outerShdw>
          </a:effectLst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56475" y="280700"/>
            <a:ext cx="525574" cy="653952"/>
          </a:xfrm>
          <a:prstGeom prst="rect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360000" dist="28575">
              <a:srgbClr val="000000">
                <a:alpha val="50000"/>
              </a:srgbClr>
            </a:outerShdw>
          </a:effectLst>
        </p:spPr>
      </p:pic>
      <p:pic>
        <p:nvPicPr>
          <p:cNvPr descr="Hot Pink Plush Chair at the FooMart"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0413" y="2253556"/>
            <a:ext cx="2744775" cy="294506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4">
            <a:alphaModFix/>
          </a:blip>
          <a:srcRect b="0" l="0" r="0" t="10063"/>
          <a:stretch/>
        </p:blipFill>
        <p:spPr>
          <a:xfrm>
            <a:off x="187264" y="4005160"/>
            <a:ext cx="1124226" cy="127105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3380000" dist="38100">
              <a:srgbClr val="000000">
                <a:alpha val="68000"/>
              </a:srgbClr>
            </a:outerShdw>
          </a:effectLst>
        </p:spPr>
      </p:pic>
      <p:pic>
        <p:nvPicPr>
          <p:cNvPr id="66" name="Google Shape;66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14525" y="2789133"/>
            <a:ext cx="532875" cy="67769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7400000" dist="19050">
              <a:srgbClr val="000000">
                <a:alpha val="50000"/>
              </a:srgbClr>
            </a:outerShdw>
          </a:effectLst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72625" y="272981"/>
            <a:ext cx="532875" cy="66939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8180000" dist="19050">
              <a:srgbClr val="000000">
                <a:alpha val="50000"/>
              </a:srgbClr>
            </a:outerShdw>
          </a:effectLst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382050" y="1132015"/>
            <a:ext cx="509775" cy="64276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8180000" dist="28575">
              <a:srgbClr val="000000">
                <a:alpha val="50000"/>
              </a:srgbClr>
            </a:outerShdw>
          </a:effectLst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4413" l="6498" r="6149" t="6253"/>
          <a:stretch/>
        </p:blipFill>
        <p:spPr>
          <a:xfrm>
            <a:off x="2041910" y="4005138"/>
            <a:ext cx="1458251" cy="1167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4280000" dist="19050">
              <a:srgbClr val="000000">
                <a:alpha val="50000"/>
              </a:srgbClr>
            </a:outerShdw>
          </a:effectLst>
        </p:spPr>
      </p:pic>
      <p:pic>
        <p:nvPicPr>
          <p:cNvPr descr="The Orange Shirt Story | CBC Books"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087996" y="1157425"/>
            <a:ext cx="835605" cy="605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7220000" dist="19050">
              <a:srgbClr val="000000">
                <a:alpha val="50000"/>
              </a:srgbClr>
            </a:outerShdw>
          </a:effectLst>
        </p:spPr>
      </p:pic>
      <p:pic>
        <p:nvPicPr>
          <p:cNvPr id="71" name="Google Shape;71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791900" y="2014735"/>
            <a:ext cx="464275" cy="576015"/>
          </a:xfrm>
          <a:prstGeom prst="rect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360000" dist="28575">
              <a:srgbClr val="000000">
                <a:alpha val="50000"/>
              </a:srgbClr>
            </a:outerShdw>
          </a:effectLst>
        </p:spPr>
      </p:pic>
      <p:pic>
        <p:nvPicPr>
          <p:cNvPr id="72" name="Google Shape;72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668850" y="1139630"/>
            <a:ext cx="509775" cy="635170"/>
          </a:xfrm>
          <a:prstGeom prst="rect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7760000" dist="28575">
              <a:srgbClr val="000000">
                <a:alpha val="50000"/>
              </a:srgbClr>
            </a:outerShdw>
          </a:effectLst>
        </p:spPr>
      </p:pic>
      <p:pic>
        <p:nvPicPr>
          <p:cNvPr id="73" name="Google Shape;73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746375" y="2814664"/>
            <a:ext cx="509775" cy="6324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6620000" dist="19050">
              <a:srgbClr val="000000">
                <a:alpha val="50000"/>
              </a:srgbClr>
            </a:outerShdw>
          </a:effectLst>
        </p:spPr>
      </p:pic>
      <p:pic>
        <p:nvPicPr>
          <p:cNvPr id="74" name="Google Shape;74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530460" y="2794654"/>
            <a:ext cx="509775" cy="63244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840000" dist="19050">
              <a:srgbClr val="000000">
                <a:alpha val="50000"/>
              </a:srgbClr>
            </a:outerShdw>
          </a:effectLst>
        </p:spPr>
      </p:pic>
      <p:pic>
        <p:nvPicPr>
          <p:cNvPr id="75" name="Google Shape;75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702874" y="3668148"/>
            <a:ext cx="509775" cy="6392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7640000" dist="19050">
              <a:srgbClr val="000000">
                <a:alpha val="50000"/>
              </a:srgbClr>
            </a:outerShdw>
          </a:effectLst>
        </p:spPr>
      </p:pic>
      <p:pic>
        <p:nvPicPr>
          <p:cNvPr id="76" name="Google Shape;76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232088" y="3642820"/>
            <a:ext cx="562800" cy="70961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7640000" dist="190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277202" y="1988545"/>
            <a:ext cx="457200" cy="5751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600000" dist="19050">
              <a:srgbClr val="000000">
                <a:alpha val="50000"/>
              </a:srgbClr>
            </a:outerShdw>
          </a:effectLst>
        </p:spPr>
      </p:pic>
      <p:pic>
        <p:nvPicPr>
          <p:cNvPr id="78" name="Google Shape;78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219392" y="2783280"/>
            <a:ext cx="562800" cy="69522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6080000" dist="19050">
              <a:srgbClr val="000000">
                <a:alpha val="50000"/>
              </a:srgbClr>
            </a:outerShdw>
          </a:effectLst>
        </p:spPr>
      </p:pic>
      <p:pic>
        <p:nvPicPr>
          <p:cNvPr id="79" name="Google Shape;79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334825" y="3637789"/>
            <a:ext cx="509775" cy="64681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6080000" dist="19050">
              <a:srgbClr val="000000">
                <a:alpha val="50000"/>
              </a:srgbClr>
            </a:outerShdw>
          </a:effectLst>
        </p:spPr>
      </p:pic>
      <p:pic>
        <p:nvPicPr>
          <p:cNvPr id="80" name="Google Shape;80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573338" y="3692618"/>
            <a:ext cx="457200" cy="57029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300000" dist="19050">
              <a:srgbClr val="000000">
                <a:alpha val="50000"/>
              </a:srgbClr>
            </a:outerShdw>
          </a:effectLst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4">
            <a:alphaModFix/>
          </a:blip>
          <a:srcRect b="20161" l="0" r="0" t="20346"/>
          <a:stretch/>
        </p:blipFill>
        <p:spPr>
          <a:xfrm>
            <a:off x="4575076" y="4218377"/>
            <a:ext cx="1528461" cy="909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2" name="Google Shape;82;p13">
            <a:hlinkClick r:id="rId45"/>
          </p:cNvPr>
          <p:cNvSpPr/>
          <p:nvPr/>
        </p:nvSpPr>
        <p:spPr>
          <a:xfrm>
            <a:off x="4645225" y="4389125"/>
            <a:ext cx="14583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tolen Words — Second Story Press" id="83" name="Google Shape;83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513725" y="297700"/>
            <a:ext cx="627225" cy="627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660000" dist="19050">
              <a:srgbClr val="000000">
                <a:alpha val="50000"/>
              </a:srgbClr>
            </a:outerShdw>
          </a:effectLst>
        </p:spPr>
      </p:pic>
      <p:pic>
        <p:nvPicPr>
          <p:cNvPr id="84" name="Google Shape;84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488700" y="3638434"/>
            <a:ext cx="509775" cy="64552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9300000" dist="19050">
              <a:srgbClr val="000000">
                <a:alpha val="50000"/>
              </a:srgbClr>
            </a:outerShdw>
          </a:effectLst>
        </p:spPr>
      </p:pic>
      <p:pic>
        <p:nvPicPr>
          <p:cNvPr id="85" name="Google Shape;85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113901" y="3706964"/>
            <a:ext cx="457200" cy="5769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6" name="Google Shape;86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7686525" y="3729025"/>
            <a:ext cx="532875" cy="5328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5660000" dist="19050">
              <a:srgbClr val="000000">
                <a:alpha val="50000"/>
              </a:srgbClr>
            </a:outerShdw>
          </a:effectLst>
        </p:spPr>
      </p:pic>
      <p:pic>
        <p:nvPicPr>
          <p:cNvPr id="87" name="Google Shape;87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95700" y="1701350"/>
            <a:ext cx="2744750" cy="2744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8" name="Google Shape;88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70425" y="297700"/>
            <a:ext cx="1276350" cy="1714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488700" y="1905388"/>
            <a:ext cx="1056376" cy="7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7671150" y="1919725"/>
            <a:ext cx="1056375" cy="704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360000" dist="28575">
              <a:srgbClr val="000000">
                <a:alpha val="50000"/>
              </a:srgbClr>
            </a:outerShdw>
          </a:effectLst>
        </p:spPr>
      </p:pic>
      <p:pic>
        <p:nvPicPr>
          <p:cNvPr id="91" name="Google Shape;91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455500" y="2760900"/>
            <a:ext cx="835600" cy="653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5360000" dist="28575">
              <a:srgbClr val="000000">
                <a:alpha val="50000"/>
              </a:srgbClr>
            </a:outerShdw>
          </a:effectLst>
        </p:spPr>
      </p:pic>
      <p:pic>
        <p:nvPicPr>
          <p:cNvPr id="92" name="Google Shape;92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840675" y="280700"/>
            <a:ext cx="1381000" cy="17753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