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8YOjb" TargetMode="External"/><Relationship Id="rId42" Type="http://schemas.openxmlformats.org/officeDocument/2006/relationships/hyperlink" Target="https://video.link/w/ndPjb" TargetMode="External"/><Relationship Id="rId41" Type="http://schemas.openxmlformats.org/officeDocument/2006/relationships/image" Target="../media/image21.jpg"/><Relationship Id="rId44" Type="http://schemas.openxmlformats.org/officeDocument/2006/relationships/hyperlink" Target="https://video.link/w/vfPjb" TargetMode="External"/><Relationship Id="rId43" Type="http://schemas.openxmlformats.org/officeDocument/2006/relationships/image" Target="../media/image27.jpg"/><Relationship Id="rId46" Type="http://schemas.openxmlformats.org/officeDocument/2006/relationships/hyperlink" Target="https://video.link/w/3qPjb" TargetMode="External"/><Relationship Id="rId45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g"/><Relationship Id="rId4" Type="http://schemas.openxmlformats.org/officeDocument/2006/relationships/image" Target="../media/image10.png"/><Relationship Id="rId9" Type="http://schemas.openxmlformats.org/officeDocument/2006/relationships/image" Target="../media/image6.png"/><Relationship Id="rId48" Type="http://schemas.openxmlformats.org/officeDocument/2006/relationships/hyperlink" Target="https://video.link/w/MrPjb" TargetMode="External"/><Relationship Id="rId47" Type="http://schemas.openxmlformats.org/officeDocument/2006/relationships/image" Target="../media/image26.jpg"/><Relationship Id="rId49" Type="http://schemas.openxmlformats.org/officeDocument/2006/relationships/image" Target="../media/image29.jpg"/><Relationship Id="rId5" Type="http://schemas.openxmlformats.org/officeDocument/2006/relationships/image" Target="../media/image32.png"/><Relationship Id="rId6" Type="http://schemas.openxmlformats.org/officeDocument/2006/relationships/image" Target="../media/image31.png"/><Relationship Id="rId7" Type="http://schemas.openxmlformats.org/officeDocument/2006/relationships/image" Target="../media/image12.png"/><Relationship Id="rId8" Type="http://schemas.openxmlformats.org/officeDocument/2006/relationships/image" Target="../media/image4.png"/><Relationship Id="rId31" Type="http://schemas.openxmlformats.org/officeDocument/2006/relationships/image" Target="../media/image24.jpg"/><Relationship Id="rId30" Type="http://schemas.openxmlformats.org/officeDocument/2006/relationships/hyperlink" Target="https://video.link/w/uCwjb" TargetMode="External"/><Relationship Id="rId33" Type="http://schemas.openxmlformats.org/officeDocument/2006/relationships/image" Target="../media/image15.jpg"/><Relationship Id="rId32" Type="http://schemas.openxmlformats.org/officeDocument/2006/relationships/hyperlink" Target="https://video.link/w/SIwjb" TargetMode="External"/><Relationship Id="rId35" Type="http://schemas.openxmlformats.org/officeDocument/2006/relationships/image" Target="../media/image7.jpg"/><Relationship Id="rId34" Type="http://schemas.openxmlformats.org/officeDocument/2006/relationships/hyperlink" Target="https://video.link/w/NKwjb" TargetMode="External"/><Relationship Id="rId37" Type="http://schemas.openxmlformats.org/officeDocument/2006/relationships/image" Target="../media/image20.jpg"/><Relationship Id="rId36" Type="http://schemas.openxmlformats.org/officeDocument/2006/relationships/hyperlink" Target="https://video.link/w/ePwjb" TargetMode="External"/><Relationship Id="rId39" Type="http://schemas.openxmlformats.org/officeDocument/2006/relationships/image" Target="../media/image14.jpg"/><Relationship Id="rId38" Type="http://schemas.openxmlformats.org/officeDocument/2006/relationships/hyperlink" Target="https://video.link/w/ySwjb" TargetMode="External"/><Relationship Id="rId20" Type="http://schemas.openxmlformats.org/officeDocument/2006/relationships/hyperlink" Target="https://video.link/w/M0wjb" TargetMode="External"/><Relationship Id="rId22" Type="http://schemas.openxmlformats.org/officeDocument/2006/relationships/hyperlink" Target="https://video.link/w/K2wjb" TargetMode="External"/><Relationship Id="rId21" Type="http://schemas.openxmlformats.org/officeDocument/2006/relationships/image" Target="../media/image11.jpg"/><Relationship Id="rId24" Type="http://schemas.openxmlformats.org/officeDocument/2006/relationships/hyperlink" Target="https://video.link/w/T4wjb" TargetMode="External"/><Relationship Id="rId23" Type="http://schemas.openxmlformats.org/officeDocument/2006/relationships/image" Target="../media/image16.jpg"/><Relationship Id="rId26" Type="http://schemas.openxmlformats.org/officeDocument/2006/relationships/hyperlink" Target="https://video.link/w/69wjb" TargetMode="External"/><Relationship Id="rId25" Type="http://schemas.openxmlformats.org/officeDocument/2006/relationships/image" Target="../media/image13.jpg"/><Relationship Id="rId28" Type="http://schemas.openxmlformats.org/officeDocument/2006/relationships/hyperlink" Target="https://video.link/w/uCwjb" TargetMode="External"/><Relationship Id="rId27" Type="http://schemas.openxmlformats.org/officeDocument/2006/relationships/image" Target="../media/image9.jpg"/><Relationship Id="rId29" Type="http://schemas.openxmlformats.org/officeDocument/2006/relationships/image" Target="../media/image8.jpg"/><Relationship Id="rId51" Type="http://schemas.openxmlformats.org/officeDocument/2006/relationships/image" Target="../media/image19.jpg"/><Relationship Id="rId50" Type="http://schemas.openxmlformats.org/officeDocument/2006/relationships/hyperlink" Target="https://video.link/w/qtPjb" TargetMode="External"/><Relationship Id="rId53" Type="http://schemas.openxmlformats.org/officeDocument/2006/relationships/image" Target="../media/image25.jpg"/><Relationship Id="rId52" Type="http://schemas.openxmlformats.org/officeDocument/2006/relationships/hyperlink" Target="https://video.link/w/NuPjb" TargetMode="External"/><Relationship Id="rId11" Type="http://schemas.openxmlformats.org/officeDocument/2006/relationships/image" Target="../media/image23.png"/><Relationship Id="rId10" Type="http://schemas.openxmlformats.org/officeDocument/2006/relationships/image" Target="../media/image17.png"/><Relationship Id="rId13" Type="http://schemas.openxmlformats.org/officeDocument/2006/relationships/image" Target="../media/image3.png"/><Relationship Id="rId12" Type="http://schemas.openxmlformats.org/officeDocument/2006/relationships/image" Target="../media/image18.png"/><Relationship Id="rId15" Type="http://schemas.openxmlformats.org/officeDocument/2006/relationships/image" Target="../media/image1.jpg"/><Relationship Id="rId14" Type="http://schemas.openxmlformats.org/officeDocument/2006/relationships/hyperlink" Target="https://video.link/w/7swjb" TargetMode="External"/><Relationship Id="rId17" Type="http://schemas.openxmlformats.org/officeDocument/2006/relationships/image" Target="../media/image5.jpg"/><Relationship Id="rId16" Type="http://schemas.openxmlformats.org/officeDocument/2006/relationships/hyperlink" Target="https://video.link/w/rwwjb" TargetMode="External"/><Relationship Id="rId19" Type="http://schemas.openxmlformats.org/officeDocument/2006/relationships/image" Target="../media/image2.jpg"/><Relationship Id="rId18" Type="http://schemas.openxmlformats.org/officeDocument/2006/relationships/hyperlink" Target="https://video.link/w/Kxwj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7676" l="10987" r="11522" t="15060"/>
          <a:stretch/>
        </p:blipFill>
        <p:spPr>
          <a:xfrm>
            <a:off x="5761725" y="775650"/>
            <a:ext cx="1164900" cy="755300"/>
          </a:xfrm>
          <a:prstGeom prst="rect">
            <a:avLst/>
          </a:prstGeom>
          <a:noFill/>
          <a:ln cap="flat" cmpd="sng" w="114300">
            <a:solidFill>
              <a:srgbClr val="FFB3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" name="Google Shape;55;p13"/>
          <p:cNvSpPr/>
          <p:nvPr/>
        </p:nvSpPr>
        <p:spPr>
          <a:xfrm>
            <a:off x="5655925" y="674025"/>
            <a:ext cx="1374600" cy="9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5753825" y="773950"/>
            <a:ext cx="1164900" cy="755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13173" l="0" r="0" t="48012"/>
          <a:stretch/>
        </p:blipFill>
        <p:spPr>
          <a:xfrm>
            <a:off x="-342875" y="4099450"/>
            <a:ext cx="9866000" cy="8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12724" t="0"/>
          <a:stretch/>
        </p:blipFill>
        <p:spPr>
          <a:xfrm>
            <a:off x="1924075" y="1798625"/>
            <a:ext cx="2862050" cy="250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0" l="22245" r="0" t="0"/>
          <a:stretch/>
        </p:blipFill>
        <p:spPr>
          <a:xfrm>
            <a:off x="4709925" y="1798625"/>
            <a:ext cx="2764051" cy="250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485" y="2241375"/>
            <a:ext cx="1284068" cy="214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696475" y="1396000"/>
            <a:ext cx="1768775" cy="34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0" l="24395" r="10219" t="0"/>
          <a:stretch/>
        </p:blipFill>
        <p:spPr>
          <a:xfrm>
            <a:off x="7432375" y="1571725"/>
            <a:ext cx="2321300" cy="355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0">
            <a:alphaModFix/>
          </a:blip>
          <a:srcRect b="11798" l="18738" r="15743" t="12178"/>
          <a:stretch/>
        </p:blipFill>
        <p:spPr>
          <a:xfrm>
            <a:off x="4311656" y="861025"/>
            <a:ext cx="838494" cy="101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1">
            <a:alphaModFix/>
          </a:blip>
          <a:srcRect b="8100" l="4140" r="3846" t="6901"/>
          <a:stretch/>
        </p:blipFill>
        <p:spPr>
          <a:xfrm>
            <a:off x="2355825" y="817626"/>
            <a:ext cx="1579799" cy="67460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" y="4041699"/>
            <a:ext cx="1515600" cy="135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13">
            <a:alphaModFix/>
          </a:blip>
          <a:srcRect b="15895" l="37363" r="37781" t="15081"/>
          <a:stretch/>
        </p:blipFill>
        <p:spPr>
          <a:xfrm>
            <a:off x="7397775" y="810825"/>
            <a:ext cx="479194" cy="96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3">
            <a:alphaModFix/>
          </a:blip>
          <a:srcRect b="15895" l="37363" r="37781" t="15081"/>
          <a:stretch/>
        </p:blipFill>
        <p:spPr>
          <a:xfrm>
            <a:off x="1550225" y="810825"/>
            <a:ext cx="479194" cy="96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303425" y="1934658"/>
            <a:ext cx="479200" cy="716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022128" y="1936966"/>
            <a:ext cx="479200" cy="71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0" l="17360" r="16854" t="0"/>
          <a:stretch/>
        </p:blipFill>
        <p:spPr>
          <a:xfrm>
            <a:off x="3740837" y="1931000"/>
            <a:ext cx="479200" cy="72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491288" y="1927725"/>
            <a:ext cx="479200" cy="7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218859" y="1934602"/>
            <a:ext cx="479200" cy="72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918538" y="1926809"/>
            <a:ext cx="479200" cy="720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618236" y="1936534"/>
            <a:ext cx="479200" cy="717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0" l="17723" r="17333" t="0"/>
          <a:stretch/>
        </p:blipFill>
        <p:spPr>
          <a:xfrm>
            <a:off x="6292924" y="2743549"/>
            <a:ext cx="438108" cy="67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571910" y="2746259"/>
            <a:ext cx="438100" cy="669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850875" y="2753388"/>
            <a:ext cx="438100" cy="65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129841" y="2745572"/>
            <a:ext cx="438100" cy="67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408825" y="2752288"/>
            <a:ext cx="438100" cy="6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2672053" y="2753932"/>
            <a:ext cx="438100" cy="653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323974" y="3510129"/>
            <a:ext cx="438100" cy="65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042688" y="3512450"/>
            <a:ext cx="438100" cy="6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6638775" y="3507803"/>
            <a:ext cx="438100" cy="65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761425" y="3502303"/>
            <a:ext cx="438100" cy="658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511850" y="3515195"/>
            <a:ext cx="438100" cy="65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5237538" y="3505905"/>
            <a:ext cx="438100" cy="65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5938170" y="3514238"/>
            <a:ext cx="438100" cy="662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