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Englebert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Englebert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eb712301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eb712301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eb712301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eb712301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eb71230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eb71230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eb712301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eb712301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eb7123018_3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eb7123018_3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eb7123018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eb7123018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eb7123018_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eb7123018_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eb712301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eb712301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eb712301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eb712301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eb7123018_3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eb7123018_3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eb7123018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eb7123018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eb7123018_3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eb7123018_3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eb7123018_3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eb7123018_3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eb7123018_3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eb7123018_3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eb7123018_3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eb7123018_3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eb7123018_3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eb7123018_3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eb7123018_3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eb7123018_3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beb71230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beb71230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eb7123018_3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eb7123018_3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beb7123018_3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beb7123018_3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eb7123018_3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eb7123018_3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eb7123018_3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beb7123018_3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eb7123018_3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eb7123018_3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beb7123018_3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beb7123018_3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eb7123018_3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eb7123018_3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beb7123018_3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beb7123018_3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eb7123018_3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eb7123018_3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beb7123018_3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beb7123018_3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beb7123018_3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beb7123018_3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eb7123018_3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eb7123018_3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eb7123018_3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eb7123018_3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beb7123018_3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beb7123018_3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357350" y="926275"/>
            <a:ext cx="6429300" cy="3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8100">
                <a:solidFill>
                  <a:srgbClr val="000000"/>
                </a:solidFill>
                <a:latin typeface="Englebert"/>
                <a:ea typeface="Englebert"/>
                <a:cs typeface="Englebert"/>
                <a:sym typeface="Englebert"/>
              </a:rPr>
              <a:t>Name That </a:t>
            </a:r>
            <a:endParaRPr b="1" i="1" sz="8100">
              <a:solidFill>
                <a:srgbClr val="000000"/>
              </a:solidFill>
              <a:latin typeface="Englebert"/>
              <a:ea typeface="Englebert"/>
              <a:cs typeface="Englebert"/>
              <a:sym typeface="Engleber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8100">
                <a:solidFill>
                  <a:srgbClr val="000000"/>
                </a:solidFill>
                <a:latin typeface="Englebert"/>
                <a:ea typeface="Englebert"/>
                <a:cs typeface="Englebert"/>
                <a:sym typeface="Englebert"/>
              </a:rPr>
              <a:t>St’ Patrick’s Day Zoom Picture</a:t>
            </a:r>
            <a:endParaRPr b="1" i="1" sz="8100">
              <a:solidFill>
                <a:srgbClr val="000000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93741" t="83629"/>
          <a:stretch/>
        </p:blipFill>
        <p:spPr>
          <a:xfrm>
            <a:off x="4936425" y="734900"/>
            <a:ext cx="2985850" cy="3877250"/>
          </a:xfrm>
          <a:prstGeom prst="rect">
            <a:avLst/>
          </a:prstGeom>
          <a:noFill/>
          <a:ln cap="flat" cmpd="sng" w="1143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>
            <a:hlinkClick action="ppaction://hlinkshowjump?jump=nextslide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6725" y="480050"/>
            <a:ext cx="4786725" cy="2983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4 leaf clover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5557050" y="798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 b="31566" l="5359" r="71601" t="43084"/>
          <a:stretch/>
        </p:blipFill>
        <p:spPr>
          <a:xfrm>
            <a:off x="371625" y="915937"/>
            <a:ext cx="4509475" cy="33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Rainbow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5450" y="153525"/>
            <a:ext cx="5598727" cy="37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84" name="Google Shape;84;p18"/>
          <p:cNvPicPr preferRelativeResize="0"/>
          <p:nvPr/>
        </p:nvPicPr>
        <p:blipFill rotWithShape="1">
          <a:blip r:embed="rId3">
            <a:alphaModFix/>
          </a:blip>
          <a:srcRect b="65122" l="23035" r="50431" t="13361"/>
          <a:stretch/>
        </p:blipFill>
        <p:spPr>
          <a:xfrm>
            <a:off x="4677150" y="1440200"/>
            <a:ext cx="3279950" cy="245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Pot of Gold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100" y="475650"/>
            <a:ext cx="3468625" cy="32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/>
          <p:nvPr/>
        </p:nvSpPr>
        <p:spPr>
          <a:xfrm>
            <a:off x="5241600" y="7297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96" name="Google Shape;96;p20"/>
          <p:cNvPicPr preferRelativeResize="0"/>
          <p:nvPr/>
        </p:nvPicPr>
        <p:blipFill rotWithShape="1">
          <a:blip r:embed="rId3">
            <a:alphaModFix/>
          </a:blip>
          <a:srcRect b="0" l="0" r="57281" t="43734"/>
          <a:stretch/>
        </p:blipFill>
        <p:spPr>
          <a:xfrm>
            <a:off x="1122250" y="729750"/>
            <a:ext cx="2964225" cy="390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Horseshoe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6200" y="195975"/>
            <a:ext cx="3487275" cy="348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08" name="Google Shape;108;p22"/>
          <p:cNvPicPr preferRelativeResize="0"/>
          <p:nvPr/>
        </p:nvPicPr>
        <p:blipFill rotWithShape="1">
          <a:blip r:embed="rId3">
            <a:alphaModFix/>
          </a:blip>
          <a:srcRect b="38199" l="20935" r="39579" t="46983"/>
          <a:stretch/>
        </p:blipFill>
        <p:spPr>
          <a:xfrm>
            <a:off x="4896600" y="1879059"/>
            <a:ext cx="3734900" cy="204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Leprechaun</a:t>
            </a: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 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9900" y="512525"/>
            <a:ext cx="2211700" cy="322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/>
          <p:nvPr/>
        </p:nvSpPr>
        <p:spPr>
          <a:xfrm>
            <a:off x="5241600" y="7297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20" name="Google Shape;120;p24"/>
          <p:cNvPicPr preferRelativeResize="0"/>
          <p:nvPr/>
        </p:nvPicPr>
        <p:blipFill rotWithShape="1">
          <a:blip r:embed="rId3">
            <a:alphaModFix/>
          </a:blip>
          <a:srcRect b="22125" l="19587" r="48223" t="48219"/>
          <a:stretch/>
        </p:blipFill>
        <p:spPr>
          <a:xfrm>
            <a:off x="904475" y="1145200"/>
            <a:ext cx="4005125" cy="26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Corn Beef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4200" y="458400"/>
            <a:ext cx="4531675" cy="329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32" name="Google Shape;132;p26"/>
          <p:cNvPicPr preferRelativeResize="0"/>
          <p:nvPr/>
        </p:nvPicPr>
        <p:blipFill rotWithShape="1">
          <a:blip r:embed="rId3">
            <a:alphaModFix/>
          </a:blip>
          <a:srcRect b="0" l="0" r="70373" t="36057"/>
          <a:stretch/>
        </p:blipFill>
        <p:spPr>
          <a:xfrm>
            <a:off x="5184225" y="809075"/>
            <a:ext cx="1852075" cy="286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Pipe 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38" name="Google Shape;1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3625" y="630925"/>
            <a:ext cx="3846275" cy="27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/>
          <p:nvPr/>
        </p:nvSpPr>
        <p:spPr>
          <a:xfrm>
            <a:off x="5241600" y="7297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44" name="Google Shape;144;p28"/>
          <p:cNvPicPr preferRelativeResize="0"/>
          <p:nvPr/>
        </p:nvPicPr>
        <p:blipFill rotWithShape="1">
          <a:blip r:embed="rId3">
            <a:alphaModFix/>
          </a:blip>
          <a:srcRect b="15248" l="0" r="72119" t="64365"/>
          <a:stretch/>
        </p:blipFill>
        <p:spPr>
          <a:xfrm>
            <a:off x="627425" y="1144225"/>
            <a:ext cx="4087800" cy="219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Gold Coins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50" name="Google Shape;150;p29"/>
          <p:cNvPicPr preferRelativeResize="0"/>
          <p:nvPr/>
        </p:nvPicPr>
        <p:blipFill rotWithShape="1">
          <a:blip r:embed="rId3">
            <a:alphaModFix/>
          </a:blip>
          <a:srcRect b="10610" l="0" r="0" t="0"/>
          <a:stretch/>
        </p:blipFill>
        <p:spPr>
          <a:xfrm>
            <a:off x="2517775" y="699275"/>
            <a:ext cx="4239200" cy="27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56" name="Google Shape;156;p30"/>
          <p:cNvPicPr preferRelativeResize="0"/>
          <p:nvPr/>
        </p:nvPicPr>
        <p:blipFill rotWithShape="1">
          <a:blip r:embed="rId3">
            <a:alphaModFix/>
          </a:blip>
          <a:srcRect b="21739" l="22220" r="29601" t="24142"/>
          <a:stretch/>
        </p:blipFill>
        <p:spPr>
          <a:xfrm>
            <a:off x="4664025" y="664350"/>
            <a:ext cx="2691625" cy="377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St. Patrick’s Day Headband</a:t>
            </a:r>
            <a:endParaRPr sz="52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62" name="Google Shape;1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4200" y="0"/>
            <a:ext cx="3356650" cy="41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/>
          <p:nvPr/>
        </p:nvSpPr>
        <p:spPr>
          <a:xfrm>
            <a:off x="5241600" y="7297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68" name="Google Shape;168;p32"/>
          <p:cNvPicPr preferRelativeResize="0"/>
          <p:nvPr/>
        </p:nvPicPr>
        <p:blipFill rotWithShape="1">
          <a:blip r:embed="rId3">
            <a:alphaModFix/>
          </a:blip>
          <a:srcRect b="0" l="36777" r="34586" t="67321"/>
          <a:stretch/>
        </p:blipFill>
        <p:spPr>
          <a:xfrm>
            <a:off x="1359400" y="780467"/>
            <a:ext cx="3365000" cy="3840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Necklace</a:t>
            </a: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 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74" name="Google Shape;1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6475" y="150625"/>
            <a:ext cx="3688075" cy="368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80" name="Google Shape;180;p34"/>
          <p:cNvPicPr preferRelativeResize="0"/>
          <p:nvPr/>
        </p:nvPicPr>
        <p:blipFill rotWithShape="1">
          <a:blip r:embed="rId3">
            <a:alphaModFix/>
          </a:blip>
          <a:srcRect b="28133" l="36117" r="37948" t="38815"/>
          <a:stretch/>
        </p:blipFill>
        <p:spPr>
          <a:xfrm>
            <a:off x="4947325" y="1170100"/>
            <a:ext cx="2408300" cy="306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St. Patrick’s Cupcake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86" name="Google Shape;18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8300" y="410150"/>
            <a:ext cx="3367400" cy="336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92" name="Google Shape;192;p36"/>
          <p:cNvPicPr preferRelativeResize="0"/>
          <p:nvPr/>
        </p:nvPicPr>
        <p:blipFill rotWithShape="1">
          <a:blip r:embed="rId3">
            <a:alphaModFix/>
          </a:blip>
          <a:srcRect b="43906" l="21029" r="18261" t="36950"/>
          <a:stretch/>
        </p:blipFill>
        <p:spPr>
          <a:xfrm>
            <a:off x="4117375" y="1198700"/>
            <a:ext cx="4585900" cy="224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St. Patrick’s Snoopy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198" name="Google Shape;1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6725" y="185250"/>
            <a:ext cx="2930550" cy="38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5241600" y="7297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04" name="Google Shape;204;p38"/>
          <p:cNvPicPr preferRelativeResize="0"/>
          <p:nvPr/>
        </p:nvPicPr>
        <p:blipFill rotWithShape="1">
          <a:blip r:embed="rId3">
            <a:alphaModFix/>
          </a:blip>
          <a:srcRect b="44301" l="6835" r="9900" t="41033"/>
          <a:stretch/>
        </p:blipFill>
        <p:spPr>
          <a:xfrm>
            <a:off x="337800" y="1231375"/>
            <a:ext cx="4751225" cy="13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9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Irish Flag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10" name="Google Shape;21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0127" y="495625"/>
            <a:ext cx="4423750" cy="331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16" name="Google Shape;216;p40"/>
          <p:cNvPicPr preferRelativeResize="0"/>
          <p:nvPr/>
        </p:nvPicPr>
        <p:blipFill rotWithShape="1">
          <a:blip r:embed="rId3">
            <a:alphaModFix/>
          </a:blip>
          <a:srcRect b="50276" l="0" r="0" t="29974"/>
          <a:stretch/>
        </p:blipFill>
        <p:spPr>
          <a:xfrm>
            <a:off x="4271450" y="1798050"/>
            <a:ext cx="4239300" cy="77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1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Lucky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22" name="Google Shape;22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8300" y="315475"/>
            <a:ext cx="5235975" cy="293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/>
          <p:nvPr/>
        </p:nvSpPr>
        <p:spPr>
          <a:xfrm>
            <a:off x="5241600" y="7297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28" name="Google Shape;228;p42"/>
          <p:cNvPicPr preferRelativeResize="0"/>
          <p:nvPr/>
        </p:nvPicPr>
        <p:blipFill rotWithShape="1">
          <a:blip r:embed="rId3">
            <a:alphaModFix/>
          </a:blip>
          <a:srcRect b="50534" l="0" r="25755" t="30992"/>
          <a:stretch/>
        </p:blipFill>
        <p:spPr>
          <a:xfrm>
            <a:off x="400575" y="1318575"/>
            <a:ext cx="4841025" cy="88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3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Lollipops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34" name="Google Shape;23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388" y="138700"/>
            <a:ext cx="4733225" cy="346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4"/>
          <p:cNvSpPr/>
          <p:nvPr/>
        </p:nvSpPr>
        <p:spPr>
          <a:xfrm>
            <a:off x="348725" y="664350"/>
            <a:ext cx="3476100" cy="36840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What am I ?</a:t>
            </a:r>
            <a:endParaRPr sz="69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40" name="Google Shape;240;p44"/>
          <p:cNvPicPr preferRelativeResize="0"/>
          <p:nvPr/>
        </p:nvPicPr>
        <p:blipFill rotWithShape="1">
          <a:blip r:embed="rId3">
            <a:alphaModFix/>
          </a:blip>
          <a:srcRect b="13898" l="19844" r="47977" t="43508"/>
          <a:stretch/>
        </p:blipFill>
        <p:spPr>
          <a:xfrm>
            <a:off x="4871075" y="838750"/>
            <a:ext cx="2833275" cy="374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5"/>
          <p:cNvSpPr/>
          <p:nvPr/>
        </p:nvSpPr>
        <p:spPr>
          <a:xfrm>
            <a:off x="349325" y="3934725"/>
            <a:ext cx="8576100" cy="1089600"/>
          </a:xfrm>
          <a:prstGeom prst="parallelogram">
            <a:avLst>
              <a:gd fmla="val 25000" name="adj"/>
            </a:avLst>
          </a:prstGeom>
          <a:noFill/>
          <a:ln cap="flat" cmpd="sng" w="762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FFFFFF"/>
                </a:solidFill>
                <a:latin typeface="Englebert"/>
                <a:ea typeface="Englebert"/>
                <a:cs typeface="Englebert"/>
                <a:sym typeface="Englebert"/>
              </a:rPr>
              <a:t>Irish Soda Bread</a:t>
            </a:r>
            <a:endParaRPr sz="5600">
              <a:solidFill>
                <a:srgbClr val="FFFFFF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pic>
        <p:nvPicPr>
          <p:cNvPr id="246" name="Google Shape;24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7250" y="119850"/>
            <a:ext cx="3552675" cy="355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