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ermanent Marker"/>
      <p:regular r:id="rId7"/>
    </p:embeddedFon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ermanentMarker-regular.fntdata"/><Relationship Id="rId8" Type="http://schemas.openxmlformats.org/officeDocument/2006/relationships/font" Target="fonts/CenturyGothic-regular.fntdata"/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ffd559e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ffd559e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5402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6856" l="5580" r="0" t="67750"/>
          <a:stretch/>
        </p:blipFill>
        <p:spPr>
          <a:xfrm>
            <a:off x="0" y="3741275"/>
            <a:ext cx="9144000" cy="14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 rot="5400000">
            <a:off x="-438050" y="4638375"/>
            <a:ext cx="997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© Katania Trudeau</a:t>
            </a:r>
            <a:endParaRPr sz="600">
              <a:solidFill>
                <a:srgbClr val="6666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image" Target="../media/image15.png"/><Relationship Id="rId21" Type="http://schemas.openxmlformats.org/officeDocument/2006/relationships/image" Target="../media/image12.png"/><Relationship Id="rId24" Type="http://schemas.openxmlformats.org/officeDocument/2006/relationships/image" Target="../media/image14.png"/><Relationship Id="rId23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26" Type="http://schemas.openxmlformats.org/officeDocument/2006/relationships/image" Target="../media/image21.png"/><Relationship Id="rId25" Type="http://schemas.openxmlformats.org/officeDocument/2006/relationships/image" Target="../media/image30.png"/><Relationship Id="rId28" Type="http://schemas.openxmlformats.org/officeDocument/2006/relationships/image" Target="../media/image18.png"/><Relationship Id="rId27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29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19.gif"/><Relationship Id="rId31" Type="http://schemas.openxmlformats.org/officeDocument/2006/relationships/image" Target="../media/image26.png"/><Relationship Id="rId30" Type="http://schemas.openxmlformats.org/officeDocument/2006/relationships/image" Target="../media/image24.png"/><Relationship Id="rId11" Type="http://schemas.openxmlformats.org/officeDocument/2006/relationships/hyperlink" Target="https://www.youtube.com/watch?v=3NWUq6kCIn8" TargetMode="External"/><Relationship Id="rId33" Type="http://schemas.openxmlformats.org/officeDocument/2006/relationships/image" Target="../media/image27.png"/><Relationship Id="rId10" Type="http://schemas.openxmlformats.org/officeDocument/2006/relationships/image" Target="../media/image1.png"/><Relationship Id="rId32" Type="http://schemas.openxmlformats.org/officeDocument/2006/relationships/image" Target="../media/image25.png"/><Relationship Id="rId13" Type="http://schemas.openxmlformats.org/officeDocument/2006/relationships/hyperlink" Target="https://www.youtube.com/watch?v=k4NDKSDt8ts" TargetMode="External"/><Relationship Id="rId35" Type="http://schemas.openxmlformats.org/officeDocument/2006/relationships/image" Target="../media/image28.png"/><Relationship Id="rId12" Type="http://schemas.openxmlformats.org/officeDocument/2006/relationships/image" Target="../media/image7.png"/><Relationship Id="rId34" Type="http://schemas.openxmlformats.org/officeDocument/2006/relationships/image" Target="../media/image29.png"/><Relationship Id="rId15" Type="http://schemas.openxmlformats.org/officeDocument/2006/relationships/hyperlink" Target="https://www.youtube.com/watch?v=h4qFwvDvGi8" TargetMode="External"/><Relationship Id="rId14" Type="http://schemas.openxmlformats.org/officeDocument/2006/relationships/image" Target="../media/image8.png"/><Relationship Id="rId17" Type="http://schemas.openxmlformats.org/officeDocument/2006/relationships/image" Target="../media/image23.png"/><Relationship Id="rId16" Type="http://schemas.openxmlformats.org/officeDocument/2006/relationships/image" Target="../media/image16.png"/><Relationship Id="rId19" Type="http://schemas.openxmlformats.org/officeDocument/2006/relationships/image" Target="../media/image20.png"/><Relationship Id="rId18" Type="http://schemas.openxmlformats.org/officeDocument/2006/relationships/hyperlink" Target="https://www.youtube.com/watch?v=RnXyRoVP5U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7628" y="3005138"/>
            <a:ext cx="1667218" cy="1857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2825" y="1748900"/>
            <a:ext cx="1645700" cy="164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9725" y="2914275"/>
            <a:ext cx="3458550" cy="34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2275" y="2946525"/>
            <a:ext cx="3458550" cy="34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946525"/>
            <a:ext cx="3458550" cy="34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 b="0" l="0" r="0" t="27766"/>
          <a:stretch/>
        </p:blipFill>
        <p:spPr>
          <a:xfrm>
            <a:off x="1109625" y="0"/>
            <a:ext cx="2571750" cy="1857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28575">
              <a:srgbClr val="000000">
                <a:alpha val="50000"/>
              </a:srgbClr>
            </a:outerShdw>
          </a:effectLst>
        </p:spPr>
      </p:pic>
      <p:grpSp>
        <p:nvGrpSpPr>
          <p:cNvPr id="67" name="Google Shape;67;p14"/>
          <p:cNvGrpSpPr/>
          <p:nvPr/>
        </p:nvGrpSpPr>
        <p:grpSpPr>
          <a:xfrm>
            <a:off x="785350" y="1670863"/>
            <a:ext cx="3105150" cy="2638425"/>
            <a:chOff x="785350" y="1670863"/>
            <a:chExt cx="3105150" cy="2638425"/>
          </a:xfrm>
        </p:grpSpPr>
        <p:pic>
          <p:nvPicPr>
            <p:cNvPr id="68" name="Google Shape;68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85350" y="1670863"/>
              <a:ext cx="3105150" cy="2638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620325" y="2621425"/>
              <a:ext cx="1471000" cy="1217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b="0" l="0" r="0" t="27766"/>
          <a:stretch/>
        </p:blipFill>
        <p:spPr>
          <a:xfrm>
            <a:off x="1109625" y="0"/>
            <a:ext cx="2571750" cy="1857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9">
            <a:alphaModFix/>
          </a:blip>
          <a:srcRect b="0" l="14943" r="15160" t="0"/>
          <a:stretch/>
        </p:blipFill>
        <p:spPr>
          <a:xfrm rot="-5400000">
            <a:off x="5477338" y="-954212"/>
            <a:ext cx="2079375" cy="40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4770137" y="277868"/>
            <a:ext cx="3506700" cy="157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6525" y="1993125"/>
            <a:ext cx="2699400" cy="269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>
            <a:endCxn id="75" idx="0"/>
          </p:cNvCxnSpPr>
          <p:nvPr/>
        </p:nvCxnSpPr>
        <p:spPr>
          <a:xfrm flipH="1" rot="10800000">
            <a:off x="707017" y="-2"/>
            <a:ext cx="18900" cy="8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4"/>
          <p:cNvCxnSpPr/>
          <p:nvPr/>
        </p:nvCxnSpPr>
        <p:spPr>
          <a:xfrm rot="10800000">
            <a:off x="1162075" y="-3225"/>
            <a:ext cx="0" cy="36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7" name="Google Shape;77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25875" y="2301264"/>
            <a:ext cx="579900" cy="64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50300" y="3020198"/>
            <a:ext cx="579900" cy="645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04123" y="2305111"/>
            <a:ext cx="579900" cy="64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84975" y="3739125"/>
            <a:ext cx="579900" cy="57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067575" y="3739115"/>
            <a:ext cx="512438" cy="57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643450" y="662825"/>
            <a:ext cx="1274743" cy="11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557022" y="496725"/>
            <a:ext cx="1447600" cy="14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918200" y="953475"/>
            <a:ext cx="898799" cy="89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787750" y="210250"/>
            <a:ext cx="3458549" cy="173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3">
            <a:off x="953850" y="1530201"/>
            <a:ext cx="2768150" cy="138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-302700" y="3071600"/>
            <a:ext cx="2359900" cy="23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4">
            <a:off x="0" y="-245049"/>
            <a:ext cx="2129825" cy="106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3">
            <a:off x="2129825" y="-315175"/>
            <a:ext cx="2427950" cy="12139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an bag chair chill" id="90" name="Google Shape;90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672275" y="2160600"/>
            <a:ext cx="2982875" cy="29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/>
        </p:nvSpPr>
        <p:spPr>
          <a:xfrm>
            <a:off x="6715575" y="3515000"/>
            <a:ext cx="51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rot="-757160">
            <a:off x="6224501" y="3514508"/>
            <a:ext cx="388823" cy="19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rot="-757185">
            <a:off x="7011331" y="3955436"/>
            <a:ext cx="275094" cy="137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432087" y="3136811"/>
            <a:ext cx="356001" cy="491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025875" y="3006765"/>
            <a:ext cx="421925" cy="67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721813" y="3953300"/>
            <a:ext cx="356000" cy="3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643589" y="2434096"/>
            <a:ext cx="512425" cy="51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41775" y="3565838"/>
            <a:ext cx="356025" cy="2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rot="-370739">
            <a:off x="445299" y="3397636"/>
            <a:ext cx="512398" cy="6349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0" y="4781025"/>
            <a:ext cx="3909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ROOM CREATED BY LAURA FURNELL</a:t>
            </a:r>
            <a:endParaRPr sz="1100"/>
          </a:p>
        </p:txBody>
      </p:sp>
      <p:sp>
        <p:nvSpPr>
          <p:cNvPr id="101" name="Google Shape;101;p14"/>
          <p:cNvSpPr txBox="1"/>
          <p:nvPr/>
        </p:nvSpPr>
        <p:spPr>
          <a:xfrm>
            <a:off x="6335925" y="1993125"/>
            <a:ext cx="279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MUSTACHE BABY</a:t>
            </a: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by BRIDGET HEOS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1501614">
            <a:off x="3413644" y="3954627"/>
            <a:ext cx="421925" cy="35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913625" y="1128675"/>
            <a:ext cx="815650" cy="81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