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4" r:id="rId5"/>
    <p:sldMasterId id="2147483695" r:id="rId6"/>
    <p:sldMasterId id="2147483696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308" r:id="rId61"/>
    <p:sldId id="309" r:id="rId62"/>
    <p:sldId id="310" r:id="rId63"/>
    <p:sldId id="311" r:id="rId64"/>
  </p:sldIdLst>
  <p:sldSz cy="6858000" cx="12192000"/>
  <p:notesSz cx="6858000" cy="9144000"/>
  <p:embeddedFontLst>
    <p:embeddedFont>
      <p:font typeface="Barlow Condensed"/>
      <p:regular r:id="rId65"/>
      <p:bold r:id="rId66"/>
      <p:italic r:id="rId67"/>
      <p:boldItalic r:id="rId68"/>
    </p:embeddedFont>
    <p:embeddedFont>
      <p:font typeface="Grand Hotel"/>
      <p:regular r:id="rId69"/>
    </p:embeddedFont>
    <p:embeddedFont>
      <p:font typeface="Barlow"/>
      <p:regular r:id="rId70"/>
      <p:bold r:id="rId71"/>
      <p:italic r:id="rId72"/>
      <p:boldItalic r:id="rId73"/>
    </p:embeddedFont>
    <p:embeddedFont>
      <p:font typeface="Dosis Light"/>
      <p:regular r:id="rId74"/>
      <p:bold r:id="rId75"/>
    </p:embeddedFont>
    <p:embeddedFont>
      <p:font typeface="Salsa"/>
      <p:regular r:id="rId76"/>
    </p:embeddedFont>
    <p:embeddedFont>
      <p:font typeface="Freckle Face"/>
      <p:regular r:id="rId77"/>
    </p:embeddedFont>
    <p:embeddedFont>
      <p:font typeface="Poppins"/>
      <p:regular r:id="rId78"/>
      <p:bold r:id="rId79"/>
      <p:italic r:id="rId80"/>
      <p:boldItalic r:id="rId81"/>
    </p:embeddedFont>
    <p:embeddedFont>
      <p:font typeface="Montserrat"/>
      <p:regular r:id="rId82"/>
      <p:bold r:id="rId83"/>
      <p:italic r:id="rId84"/>
      <p:boldItalic r:id="rId85"/>
    </p:embeddedFont>
    <p:embeddedFont>
      <p:font typeface="Coming Soon"/>
      <p:regular r:id="rId86"/>
    </p:embeddedFont>
    <p:embeddedFont>
      <p:font typeface="Bahiana"/>
      <p:regular r:id="rId87"/>
    </p:embeddedFont>
    <p:embeddedFont>
      <p:font typeface="Pavanam"/>
      <p:regular r:id="rId88"/>
    </p:embeddedFont>
    <p:embeddedFont>
      <p:font typeface="Pompiere"/>
      <p:regular r:id="rId89"/>
    </p:embeddedFont>
    <p:embeddedFont>
      <p:font typeface="Homemade Apple"/>
      <p:regular r:id="rId90"/>
    </p:embeddedFont>
    <p:embeddedFont>
      <p:font typeface="Handlee"/>
      <p:regular r:id="rId9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3A6CC5C-D8E5-45F4-8AE3-31680B3DC598}">
  <a:tblStyle styleId="{D3A6CC5C-D8E5-45F4-8AE3-31680B3DC5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2.xml"/><Relationship Id="rId84" Type="http://schemas.openxmlformats.org/officeDocument/2006/relationships/font" Target="fonts/Montserrat-italic.fntdata"/><Relationship Id="rId83" Type="http://schemas.openxmlformats.org/officeDocument/2006/relationships/font" Target="fonts/Montserrat-bold.fntdata"/><Relationship Id="rId42" Type="http://schemas.openxmlformats.org/officeDocument/2006/relationships/slide" Target="slides/slide34.xml"/><Relationship Id="rId86" Type="http://schemas.openxmlformats.org/officeDocument/2006/relationships/font" Target="fonts/ComingSoon-regular.fntdata"/><Relationship Id="rId41" Type="http://schemas.openxmlformats.org/officeDocument/2006/relationships/slide" Target="slides/slide33.xml"/><Relationship Id="rId85" Type="http://schemas.openxmlformats.org/officeDocument/2006/relationships/font" Target="fonts/Montserrat-boldItalic.fntdata"/><Relationship Id="rId44" Type="http://schemas.openxmlformats.org/officeDocument/2006/relationships/slide" Target="slides/slide36.xml"/><Relationship Id="rId88" Type="http://schemas.openxmlformats.org/officeDocument/2006/relationships/font" Target="fonts/Pavanam-regular.fntdata"/><Relationship Id="rId43" Type="http://schemas.openxmlformats.org/officeDocument/2006/relationships/slide" Target="slides/slide35.xml"/><Relationship Id="rId87" Type="http://schemas.openxmlformats.org/officeDocument/2006/relationships/font" Target="fonts/Bahiana-regular.fntdata"/><Relationship Id="rId46" Type="http://schemas.openxmlformats.org/officeDocument/2006/relationships/slide" Target="slides/slide38.xml"/><Relationship Id="rId45" Type="http://schemas.openxmlformats.org/officeDocument/2006/relationships/slide" Target="slides/slide37.xml"/><Relationship Id="rId89" Type="http://schemas.openxmlformats.org/officeDocument/2006/relationships/font" Target="fonts/Pompiere-regular.fntdata"/><Relationship Id="rId80" Type="http://schemas.openxmlformats.org/officeDocument/2006/relationships/font" Target="fonts/Poppins-italic.fntdata"/><Relationship Id="rId82" Type="http://schemas.openxmlformats.org/officeDocument/2006/relationships/font" Target="fonts/Montserrat-regular.fntdata"/><Relationship Id="rId81" Type="http://schemas.openxmlformats.org/officeDocument/2006/relationships/font" Target="fonts/Poppins-boldItalic.fntdata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48" Type="http://schemas.openxmlformats.org/officeDocument/2006/relationships/slide" Target="slides/slide40.xml"/><Relationship Id="rId47" Type="http://schemas.openxmlformats.org/officeDocument/2006/relationships/slide" Target="slides/slide39.xml"/><Relationship Id="rId49" Type="http://schemas.openxmlformats.org/officeDocument/2006/relationships/slide" Target="slides/slide41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73" Type="http://schemas.openxmlformats.org/officeDocument/2006/relationships/font" Target="fonts/Barlow-boldItalic.fntdata"/><Relationship Id="rId72" Type="http://schemas.openxmlformats.org/officeDocument/2006/relationships/font" Target="fonts/Barlow-italic.fntdata"/><Relationship Id="rId31" Type="http://schemas.openxmlformats.org/officeDocument/2006/relationships/slide" Target="slides/slide23.xml"/><Relationship Id="rId75" Type="http://schemas.openxmlformats.org/officeDocument/2006/relationships/font" Target="fonts/DosisLight-bold.fntdata"/><Relationship Id="rId30" Type="http://schemas.openxmlformats.org/officeDocument/2006/relationships/slide" Target="slides/slide22.xml"/><Relationship Id="rId74" Type="http://schemas.openxmlformats.org/officeDocument/2006/relationships/font" Target="fonts/DosisLight-regular.fntdata"/><Relationship Id="rId33" Type="http://schemas.openxmlformats.org/officeDocument/2006/relationships/slide" Target="slides/slide25.xml"/><Relationship Id="rId77" Type="http://schemas.openxmlformats.org/officeDocument/2006/relationships/font" Target="fonts/FreckleFace-regular.fntdata"/><Relationship Id="rId32" Type="http://schemas.openxmlformats.org/officeDocument/2006/relationships/slide" Target="slides/slide24.xml"/><Relationship Id="rId76" Type="http://schemas.openxmlformats.org/officeDocument/2006/relationships/font" Target="fonts/Salsa-regular.fntdata"/><Relationship Id="rId35" Type="http://schemas.openxmlformats.org/officeDocument/2006/relationships/slide" Target="slides/slide27.xml"/><Relationship Id="rId79" Type="http://schemas.openxmlformats.org/officeDocument/2006/relationships/font" Target="fonts/Poppins-bold.fntdata"/><Relationship Id="rId34" Type="http://schemas.openxmlformats.org/officeDocument/2006/relationships/slide" Target="slides/slide26.xml"/><Relationship Id="rId78" Type="http://schemas.openxmlformats.org/officeDocument/2006/relationships/font" Target="fonts/Poppins-regular.fntdata"/><Relationship Id="rId71" Type="http://schemas.openxmlformats.org/officeDocument/2006/relationships/font" Target="fonts/Barlow-bold.fntdata"/><Relationship Id="rId70" Type="http://schemas.openxmlformats.org/officeDocument/2006/relationships/font" Target="fonts/Barlow-regular.fntdata"/><Relationship Id="rId37" Type="http://schemas.openxmlformats.org/officeDocument/2006/relationships/slide" Target="slides/slide29.xml"/><Relationship Id="rId36" Type="http://schemas.openxmlformats.org/officeDocument/2006/relationships/slide" Target="slides/slide28.xml"/><Relationship Id="rId39" Type="http://schemas.openxmlformats.org/officeDocument/2006/relationships/slide" Target="slides/slide31.xml"/><Relationship Id="rId38" Type="http://schemas.openxmlformats.org/officeDocument/2006/relationships/slide" Target="slides/slide30.xml"/><Relationship Id="rId62" Type="http://schemas.openxmlformats.org/officeDocument/2006/relationships/slide" Target="slides/slide54.xml"/><Relationship Id="rId61" Type="http://schemas.openxmlformats.org/officeDocument/2006/relationships/slide" Target="slides/slide53.xml"/><Relationship Id="rId20" Type="http://schemas.openxmlformats.org/officeDocument/2006/relationships/slide" Target="slides/slide12.xml"/><Relationship Id="rId64" Type="http://schemas.openxmlformats.org/officeDocument/2006/relationships/slide" Target="slides/slide56.xml"/><Relationship Id="rId63" Type="http://schemas.openxmlformats.org/officeDocument/2006/relationships/slide" Target="slides/slide55.xml"/><Relationship Id="rId22" Type="http://schemas.openxmlformats.org/officeDocument/2006/relationships/slide" Target="slides/slide14.xml"/><Relationship Id="rId66" Type="http://schemas.openxmlformats.org/officeDocument/2006/relationships/font" Target="fonts/BarlowCondensed-bold.fntdata"/><Relationship Id="rId21" Type="http://schemas.openxmlformats.org/officeDocument/2006/relationships/slide" Target="slides/slide13.xml"/><Relationship Id="rId65" Type="http://schemas.openxmlformats.org/officeDocument/2006/relationships/font" Target="fonts/BarlowCondensed-regular.fntdata"/><Relationship Id="rId24" Type="http://schemas.openxmlformats.org/officeDocument/2006/relationships/slide" Target="slides/slide16.xml"/><Relationship Id="rId68" Type="http://schemas.openxmlformats.org/officeDocument/2006/relationships/font" Target="fonts/BarlowCondensed-boldItalic.fntdata"/><Relationship Id="rId23" Type="http://schemas.openxmlformats.org/officeDocument/2006/relationships/slide" Target="slides/slide15.xml"/><Relationship Id="rId67" Type="http://schemas.openxmlformats.org/officeDocument/2006/relationships/font" Target="fonts/BarlowCondensed-italic.fntdata"/><Relationship Id="rId60" Type="http://schemas.openxmlformats.org/officeDocument/2006/relationships/slide" Target="slides/slide52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69" Type="http://schemas.openxmlformats.org/officeDocument/2006/relationships/font" Target="fonts/GrandHotel-regular.fntdata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9" Type="http://schemas.openxmlformats.org/officeDocument/2006/relationships/slide" Target="slides/slide21.xml"/><Relationship Id="rId51" Type="http://schemas.openxmlformats.org/officeDocument/2006/relationships/slide" Target="slides/slide43.xml"/><Relationship Id="rId50" Type="http://schemas.openxmlformats.org/officeDocument/2006/relationships/slide" Target="slides/slide42.xml"/><Relationship Id="rId53" Type="http://schemas.openxmlformats.org/officeDocument/2006/relationships/slide" Target="slides/slide45.xml"/><Relationship Id="rId52" Type="http://schemas.openxmlformats.org/officeDocument/2006/relationships/slide" Target="slides/slide44.xml"/><Relationship Id="rId11" Type="http://schemas.openxmlformats.org/officeDocument/2006/relationships/slide" Target="slides/slide3.xml"/><Relationship Id="rId55" Type="http://schemas.openxmlformats.org/officeDocument/2006/relationships/slide" Target="slides/slide47.xml"/><Relationship Id="rId10" Type="http://schemas.openxmlformats.org/officeDocument/2006/relationships/slide" Target="slides/slide2.xml"/><Relationship Id="rId54" Type="http://schemas.openxmlformats.org/officeDocument/2006/relationships/slide" Target="slides/slide46.xml"/><Relationship Id="rId13" Type="http://schemas.openxmlformats.org/officeDocument/2006/relationships/slide" Target="slides/slide5.xml"/><Relationship Id="rId57" Type="http://schemas.openxmlformats.org/officeDocument/2006/relationships/slide" Target="slides/slide49.xml"/><Relationship Id="rId12" Type="http://schemas.openxmlformats.org/officeDocument/2006/relationships/slide" Target="slides/slide4.xml"/><Relationship Id="rId56" Type="http://schemas.openxmlformats.org/officeDocument/2006/relationships/slide" Target="slides/slide48.xml"/><Relationship Id="rId91" Type="http://schemas.openxmlformats.org/officeDocument/2006/relationships/font" Target="fonts/Handlee-regular.fntdata"/><Relationship Id="rId90" Type="http://schemas.openxmlformats.org/officeDocument/2006/relationships/font" Target="fonts/HomemadeApple-regular.fntdata"/><Relationship Id="rId15" Type="http://schemas.openxmlformats.org/officeDocument/2006/relationships/slide" Target="slides/slide7.xml"/><Relationship Id="rId59" Type="http://schemas.openxmlformats.org/officeDocument/2006/relationships/slide" Target="slides/slide51.xml"/><Relationship Id="rId14" Type="http://schemas.openxmlformats.org/officeDocument/2006/relationships/slide" Target="slides/slide6.xml"/><Relationship Id="rId58" Type="http://schemas.openxmlformats.org/officeDocument/2006/relationships/slide" Target="slides/slide50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4" name="Shape 3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5" name="Google Shape;337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6" name="Google Shape;337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4" name="Shape 3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5" name="Google Shape;3385;gb51f623e7a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6" name="Google Shape;3386;gb51f623e7a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0" name="Shape 3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1" name="Google Shape;3391;gb51f623e7a_0_15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2" name="Google Shape;3392;gb51f623e7a_0_15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0" name="Shape 3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1" name="Google Shape;3401;gb51f623e7a_0_3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2" name="Google Shape;3402;gb51f623e7a_0_3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7" name="Shape 3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8" name="Google Shape;3408;gb51f623e7a_0_47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9" name="Google Shape;3409;gb51f623e7a_0_47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5" name="Shape 3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6" name="Google Shape;3416;gb51f623e7a_0_6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7" name="Google Shape;3417;gb51f623e7a_0_6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6" name="Shape 3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7" name="Google Shape;3427;gb51f623e7a_0_76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8" name="Google Shape;3428;gb51f623e7a_0_76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5" name="Shape 3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6" name="Google Shape;3436;gafbb62dfb9_0_148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7" name="Google Shape;3437;gafbb62dfb9_0_148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2" name="Shape 3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3" name="Google Shape;3453;gb51f623e7a_0_12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4" name="Google Shape;3454;gb51f623e7a_0_12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2" name="Shape 3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3" name="Google Shape;3463;gb51f623e7a_0_136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4" name="Google Shape;3464;gb51f623e7a_0_136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2" name="Shape 3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3" name="Google Shape;3473;gb51f623e7a_0_136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4" name="Google Shape;3474;gb51f623e7a_0_136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2" name="Shape 3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3" name="Google Shape;3483;gafbb62dfb9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4" name="Google Shape;3484;gafbb62dfb9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2" name="Shape 3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3" name="Google Shape;3493;gb51f623e7a_0_136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4" name="Google Shape;3494;gb51f623e7a_0_136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0" name="Shape 3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1" name="Google Shape;3501;gb51f623e7a_0_150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2" name="Google Shape;3502;gb51f623e7a_0_150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6" name="Shape 3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7" name="Google Shape;3517;gafbb62dfb9_0_2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8" name="Google Shape;3518;gafbb62dfb9_0_2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Monday song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1" name="Shape 3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" name="Google Shape;3522;gafbb62dfb9_0_3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3" name="Google Shape;3523;gafbb62dfb9_0_3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Tuesday morning song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6" name="Shape 3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7" name="Google Shape;3527;gafbb62dfb9_0_54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8" name="Google Shape;3528;gafbb62dfb9_0_5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Wednesday morning song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1" name="Shape 3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" name="Google Shape;3532;gafbb62dfb9_0_65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3" name="Google Shape;3533;gafbb62dfb9_0_6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Thursday morning song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6" name="Shape 3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7" name="Google Shape;3537;gafbb62dfb9_0_75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8" name="Google Shape;3538;gafbb62dfb9_0_7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Friday morning song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1" name="Shape 3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2" name="Google Shape;3542;gafbb62dfb9_0_97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3" name="Google Shape;3543;gafbb62dfb9_0_97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7" name="Shape 3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8" name="Google Shape;3548;gb51f623e7a_0_9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9" name="Google Shape;3549;gb51f623e7a_0_9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6" name="Shape 3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7" name="Google Shape;3567;gb51f623e7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8" name="Google Shape;3568;gb51f623e7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2" name="Shape 3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3" name="Google Shape;3583;gb51f623e7a_0_3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4" name="Google Shape;3584;gb51f623e7a_0_3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2" name="Shape 3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3" name="Google Shape;3613;gafbb62dfb9_0_11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4" name="Google Shape;3614;gafbb62dfb9_0_11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8" name="Shape 3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9" name="Google Shape;3709;gafbb62dfb9_0_100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0" name="Google Shape;3710;gafbb62dfb9_0_100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0" name="Shape 3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gafbb62dfb9_0_100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2" name="Google Shape;3742;gafbb62dfb9_0_100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4" name="Shape 3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5" name="Google Shape;3765;gafbb62dfb9_0_115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6" name="Google Shape;3766;gafbb62dfb9_0_11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2" name="Shape 3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3" name="Google Shape;3803;g6fd8ccc017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4" name="Google Shape;3804;g6fd8ccc017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9" name="Shape 3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0" name="Google Shape;3810;g6fd8ccc017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1" name="Google Shape;3811;g6fd8ccc017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6" name="Shape 3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7" name="Google Shape;3817;gafbb62dfb9_0_137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8" name="Google Shape;3818;gafbb62dfb9_0_137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3" name="Shape 3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4" name="Google Shape;3824;gafbb62dfb9_0_137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5" name="Google Shape;3825;gafbb62dfb9_0_137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0" name="Shape 3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1" name="Google Shape;3831;gafbb62dfb9_0_137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2" name="Google Shape;3832;gafbb62dfb9_0_137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7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afbb62dfb9_0_148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afbb62dfb9_0_148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3" name="Shape 3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4" name="Google Shape;3854;gafbb62dfb9_0_149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5" name="Google Shape;3855;gafbb62dfb9_0_149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0" name="Shape 3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1" name="Google Shape;3861;gafbb62dfb9_0_149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2" name="Google Shape;3862;gafbb62dfb9_0_149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Dance like a leprechaun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7" name="Shape 3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8" name="Google Shape;3868;gafbb62dfb9_0_149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9" name="Google Shape;3869;gafbb62dfb9_0_149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Stretch your arms like a rainbow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4" name="Shape 3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5" name="Google Shape;3875;gafbb62dfb9_0_149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6" name="Google Shape;3876;gafbb62dfb9_0_149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Twirl break 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1" name="Shape 3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2" name="Google Shape;3882;gafbb62dfb9_0_149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3" name="Google Shape;3883;gafbb62dfb9_0_149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Trot like a pony 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8" name="Shape 3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9" name="Google Shape;3889;gafbb62dfb9_0_149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0" name="Google Shape;3890;gafbb62dfb9_0_149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Dance like a shamrock</a:t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5" name="Shape 3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6" name="Google Shape;3896;gafbb62dfb9_0_149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7" name="Google Shape;3897;gafbb62dfb9_0_149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5" name="Shape 3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6" name="Google Shape;3946;gb99f745819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7" name="Google Shape;3947;gb99f74581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5" name="Shape 3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6" name="Google Shape;3996;g6fd8ccc017_0_4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7" name="Google Shape;3997;g6fd8ccc017_0_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5" name="Shape 4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6" name="Google Shape;4046;g6fd8ccc017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7" name="Google Shape;4047;g6fd8ccc017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3" name="Shape 4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4" name="Google Shape;4054;gafbb62dfb9_0_150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5" name="Google Shape;4055;gafbb62dfb9_0_15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9" name="Shape 4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0" name="Google Shape;4070;gafbb62dfb9_0_150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1" name="Google Shape;4071;gafbb62dfb9_0_150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Dance like a shamrock</a:t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6" name="Shape 4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7" name="Google Shape;4077;gafbb62dfb9_0_150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8" name="Google Shape;4078;gafbb62dfb9_0_150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Dance like a shamrock</a:t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0" name="Shape 4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1" name="Google Shape;4091;gafbb62dfb9_0_150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2" name="Google Shape;4092;gafbb62dfb9_0_150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Dance like a shamrock</a:t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6" name="Shape 4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Google Shape;4097;gafbb62dfb9_0_16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8" name="Google Shape;4098;gafbb62dfb9_0_16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Dance like a shamrock</a:t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2" name="Shape 4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gafbb62dfb9_0_16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4" name="Google Shape;4104;gafbb62dfb9_0_16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Dance like a shamrock</a:t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8" name="Shape 4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9" name="Google Shape;4109;gafbb62dfb9_0_16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0" name="Google Shape;4110;gafbb62dfb9_0_16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Dance like a shamrock</a:t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4" name="Shape 4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gafbb62dfb9_0_16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6" name="Google Shape;4116;gafbb62dfb9_0_16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Dance like a shamrock</a:t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0" name="Shape 4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1" name="Google Shape;4121;gafbb62dfb9_0_16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2" name="Google Shape;4122;gafbb62dfb9_0_16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Dance like a shamrock</a:t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6" name="Shape 4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Google Shape;4127;gafbb62dfb9_0_150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8" name="Google Shape;4128;gafbb62dfb9_0_150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Dance like a shamrock</a:t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4" name="Shape 4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5" name="Google Shape;4135;gafbb62dfb9_0_16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6" name="Google Shape;4136;gafbb62dfb9_0_16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Dance like a shamrock</a:t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2" name="Shape 4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3" name="Google Shape;4143;gafbb62dfb9_0_149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4" name="Google Shape;4144;gafbb62dfb9_0_149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8" name="Shape 4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9" name="Google Shape;4189;g898f3129f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0" name="Google Shape;4190;g898f3129f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8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7.png"/><Relationship Id="rId12" Type="http://schemas.openxmlformats.org/officeDocument/2006/relationships/image" Target="../media/image4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3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Relationship Id="rId3" Type="http://schemas.openxmlformats.org/officeDocument/2006/relationships/image" Target="../media/image11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Relationship Id="rId3" Type="http://schemas.openxmlformats.org/officeDocument/2006/relationships/image" Target="../media/image11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8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7.png"/><Relationship Id="rId12" Type="http://schemas.openxmlformats.org/officeDocument/2006/relationships/image" Target="../media/image4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3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5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0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CUSTOM">
    <p:bg>
      <p:bgPr>
        <a:solidFill>
          <a:schemeClr val="dk2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5414875" y="611775"/>
            <a:ext cx="6361500" cy="1987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700"/>
              <a:buNone/>
              <a:defRPr sz="57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700"/>
              <a:buNone/>
              <a:defRPr sz="57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700"/>
              <a:buNone/>
              <a:defRPr sz="57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700"/>
              <a:buNone/>
              <a:defRPr sz="57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700"/>
              <a:buNone/>
              <a:defRPr sz="57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700"/>
              <a:buNone/>
              <a:defRPr sz="57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700"/>
              <a:buNone/>
              <a:defRPr sz="57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700"/>
              <a:buNone/>
              <a:defRPr sz="57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700"/>
              <a:buNone/>
              <a:defRPr sz="57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5875525" y="2587800"/>
            <a:ext cx="5264700" cy="699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/>
          <p:nvPr/>
        </p:nvSpPr>
        <p:spPr>
          <a:xfrm flipH="1">
            <a:off x="1003257" y="2915992"/>
            <a:ext cx="2036456" cy="2893145"/>
          </a:xfrm>
          <a:custGeom>
            <a:rect b="b" l="l" r="r" t="t"/>
            <a:pathLst>
              <a:path extrusionOk="0" h="1508811" w="1062037">
                <a:moveTo>
                  <a:pt x="381953" y="1176267"/>
                </a:moveTo>
                <a:cubicBezTo>
                  <a:pt x="569595" y="1036250"/>
                  <a:pt x="628650" y="893375"/>
                  <a:pt x="758190" y="761930"/>
                </a:cubicBezTo>
                <a:cubicBezTo>
                  <a:pt x="514350" y="834320"/>
                  <a:pt x="391478" y="1110545"/>
                  <a:pt x="380047" y="1168647"/>
                </a:cubicBezTo>
                <a:cubicBezTo>
                  <a:pt x="364808" y="1073397"/>
                  <a:pt x="360997" y="978147"/>
                  <a:pt x="369570" y="885755"/>
                </a:cubicBezTo>
                <a:cubicBezTo>
                  <a:pt x="478155" y="790505"/>
                  <a:pt x="597217" y="737165"/>
                  <a:pt x="676275" y="600957"/>
                </a:cubicBezTo>
                <a:cubicBezTo>
                  <a:pt x="521970" y="635247"/>
                  <a:pt x="401003" y="805745"/>
                  <a:pt x="370522" y="871467"/>
                </a:cubicBezTo>
                <a:cubicBezTo>
                  <a:pt x="379095" y="789552"/>
                  <a:pt x="397192" y="709542"/>
                  <a:pt x="424815" y="632390"/>
                </a:cubicBezTo>
                <a:cubicBezTo>
                  <a:pt x="537210" y="579050"/>
                  <a:pt x="633412" y="507612"/>
                  <a:pt x="709612" y="422840"/>
                </a:cubicBezTo>
                <a:cubicBezTo>
                  <a:pt x="599122" y="451415"/>
                  <a:pt x="503872" y="511422"/>
                  <a:pt x="440055" y="594290"/>
                </a:cubicBezTo>
                <a:cubicBezTo>
                  <a:pt x="463867" y="535235"/>
                  <a:pt x="494347" y="478085"/>
                  <a:pt x="529590" y="423792"/>
                </a:cubicBezTo>
                <a:cubicBezTo>
                  <a:pt x="534353" y="424745"/>
                  <a:pt x="539115" y="426650"/>
                  <a:pt x="543878" y="427602"/>
                </a:cubicBezTo>
                <a:cubicBezTo>
                  <a:pt x="642937" y="405695"/>
                  <a:pt x="728662" y="357117"/>
                  <a:pt x="786765" y="288537"/>
                </a:cubicBezTo>
                <a:cubicBezTo>
                  <a:pt x="701040" y="301872"/>
                  <a:pt x="621983" y="334257"/>
                  <a:pt x="559117" y="382835"/>
                </a:cubicBezTo>
                <a:cubicBezTo>
                  <a:pt x="581978" y="351402"/>
                  <a:pt x="606742" y="321875"/>
                  <a:pt x="633412" y="293300"/>
                </a:cubicBezTo>
                <a:cubicBezTo>
                  <a:pt x="649605" y="292347"/>
                  <a:pt x="701040" y="284727"/>
                  <a:pt x="701040" y="284727"/>
                </a:cubicBezTo>
                <a:cubicBezTo>
                  <a:pt x="784860" y="264725"/>
                  <a:pt x="857250" y="229482"/>
                  <a:pt x="926783" y="190430"/>
                </a:cubicBezTo>
                <a:cubicBezTo>
                  <a:pt x="855345" y="190430"/>
                  <a:pt x="686753" y="259010"/>
                  <a:pt x="641033" y="284727"/>
                </a:cubicBezTo>
                <a:cubicBezTo>
                  <a:pt x="677228" y="246627"/>
                  <a:pt x="717233" y="210432"/>
                  <a:pt x="760095" y="177095"/>
                </a:cubicBezTo>
                <a:cubicBezTo>
                  <a:pt x="762000" y="177095"/>
                  <a:pt x="763905" y="177095"/>
                  <a:pt x="765810" y="178047"/>
                </a:cubicBezTo>
                <a:cubicBezTo>
                  <a:pt x="830580" y="173285"/>
                  <a:pt x="887730" y="147567"/>
                  <a:pt x="935355" y="114230"/>
                </a:cubicBezTo>
                <a:cubicBezTo>
                  <a:pt x="982028" y="80892"/>
                  <a:pt x="1021080" y="40887"/>
                  <a:pt x="1062037" y="1835"/>
                </a:cubicBezTo>
                <a:cubicBezTo>
                  <a:pt x="902970" y="-16263"/>
                  <a:pt x="832485" y="103752"/>
                  <a:pt x="750570" y="175190"/>
                </a:cubicBezTo>
                <a:cubicBezTo>
                  <a:pt x="750570" y="175190"/>
                  <a:pt x="751522" y="175190"/>
                  <a:pt x="751522" y="175190"/>
                </a:cubicBezTo>
                <a:cubicBezTo>
                  <a:pt x="712470" y="204717"/>
                  <a:pt x="676275" y="236150"/>
                  <a:pt x="641985" y="270440"/>
                </a:cubicBezTo>
                <a:cubicBezTo>
                  <a:pt x="659130" y="187572"/>
                  <a:pt x="689610" y="108515"/>
                  <a:pt x="722947" y="29457"/>
                </a:cubicBezTo>
                <a:cubicBezTo>
                  <a:pt x="655320" y="88512"/>
                  <a:pt x="620078" y="172332"/>
                  <a:pt x="622935" y="258057"/>
                </a:cubicBezTo>
                <a:cubicBezTo>
                  <a:pt x="622935" y="258057"/>
                  <a:pt x="628650" y="274250"/>
                  <a:pt x="633412" y="279012"/>
                </a:cubicBezTo>
                <a:cubicBezTo>
                  <a:pt x="590550" y="322827"/>
                  <a:pt x="551497" y="369500"/>
                  <a:pt x="518160" y="419982"/>
                </a:cubicBezTo>
                <a:lnTo>
                  <a:pt x="518160" y="419982"/>
                </a:lnTo>
                <a:lnTo>
                  <a:pt x="518160" y="419982"/>
                </a:lnTo>
                <a:cubicBezTo>
                  <a:pt x="513397" y="427602"/>
                  <a:pt x="507683" y="435222"/>
                  <a:pt x="502920" y="442842"/>
                </a:cubicBezTo>
                <a:cubicBezTo>
                  <a:pt x="506730" y="404742"/>
                  <a:pt x="546735" y="218052"/>
                  <a:pt x="469583" y="71367"/>
                </a:cubicBezTo>
                <a:cubicBezTo>
                  <a:pt x="437197" y="187572"/>
                  <a:pt x="453390" y="330447"/>
                  <a:pt x="500062" y="446652"/>
                </a:cubicBezTo>
                <a:cubicBezTo>
                  <a:pt x="461962" y="506660"/>
                  <a:pt x="431483" y="569525"/>
                  <a:pt x="406717" y="636200"/>
                </a:cubicBezTo>
                <a:cubicBezTo>
                  <a:pt x="396240" y="571430"/>
                  <a:pt x="383858" y="340925"/>
                  <a:pt x="300037" y="196145"/>
                </a:cubicBezTo>
                <a:cubicBezTo>
                  <a:pt x="308610" y="269487"/>
                  <a:pt x="288608" y="359975"/>
                  <a:pt x="298133" y="433317"/>
                </a:cubicBezTo>
                <a:cubicBezTo>
                  <a:pt x="306705" y="503802"/>
                  <a:pt x="353378" y="586670"/>
                  <a:pt x="402908" y="646677"/>
                </a:cubicBezTo>
                <a:cubicBezTo>
                  <a:pt x="376237" y="720972"/>
                  <a:pt x="359092" y="799077"/>
                  <a:pt x="350520" y="879087"/>
                </a:cubicBezTo>
                <a:cubicBezTo>
                  <a:pt x="295275" y="704780"/>
                  <a:pt x="235267" y="511422"/>
                  <a:pt x="94297" y="334257"/>
                </a:cubicBezTo>
                <a:cubicBezTo>
                  <a:pt x="81915" y="515232"/>
                  <a:pt x="300990" y="836225"/>
                  <a:pt x="349567" y="889565"/>
                </a:cubicBezTo>
                <a:cubicBezTo>
                  <a:pt x="340995" y="981005"/>
                  <a:pt x="343853" y="1074350"/>
                  <a:pt x="357187" y="1168647"/>
                </a:cubicBezTo>
                <a:cubicBezTo>
                  <a:pt x="333375" y="1115308"/>
                  <a:pt x="271462" y="944810"/>
                  <a:pt x="220028" y="862895"/>
                </a:cubicBezTo>
                <a:cubicBezTo>
                  <a:pt x="155257" y="765740"/>
                  <a:pt x="101917" y="679062"/>
                  <a:pt x="0" y="599052"/>
                </a:cubicBezTo>
                <a:cubicBezTo>
                  <a:pt x="41910" y="854322"/>
                  <a:pt x="181928" y="1036250"/>
                  <a:pt x="359092" y="1181983"/>
                </a:cubicBezTo>
                <a:cubicBezTo>
                  <a:pt x="376237" y="1288662"/>
                  <a:pt x="406717" y="1394390"/>
                  <a:pt x="451485" y="1498212"/>
                </a:cubicBezTo>
                <a:cubicBezTo>
                  <a:pt x="451485" y="1498212"/>
                  <a:pt x="451485" y="1498212"/>
                  <a:pt x="451485" y="1498212"/>
                </a:cubicBezTo>
                <a:cubicBezTo>
                  <a:pt x="454342" y="1504880"/>
                  <a:pt x="461962" y="1509642"/>
                  <a:pt x="468630" y="1508690"/>
                </a:cubicBezTo>
                <a:cubicBezTo>
                  <a:pt x="475297" y="1507737"/>
                  <a:pt x="478155" y="1502022"/>
                  <a:pt x="475297" y="1495355"/>
                </a:cubicBezTo>
                <a:cubicBezTo>
                  <a:pt x="432435" y="1391533"/>
                  <a:pt x="400050" y="1283900"/>
                  <a:pt x="381953" y="1176267"/>
                </a:cubicBezTo>
                <a:close/>
              </a:path>
            </a:pathLst>
          </a:custGeom>
          <a:solidFill>
            <a:srgbClr val="142A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" name="Google Shape;15;p2"/>
          <p:cNvGrpSpPr/>
          <p:nvPr/>
        </p:nvGrpSpPr>
        <p:grpSpPr>
          <a:xfrm>
            <a:off x="1096775" y="4251559"/>
            <a:ext cx="1864051" cy="1073001"/>
            <a:chOff x="6316434" y="2687917"/>
            <a:chExt cx="1539775" cy="886338"/>
          </a:xfrm>
        </p:grpSpPr>
        <p:sp>
          <p:nvSpPr>
            <p:cNvPr id="16" name="Google Shape;16;p2"/>
            <p:cNvSpPr/>
            <p:nvPr/>
          </p:nvSpPr>
          <p:spPr>
            <a:xfrm>
              <a:off x="6685476" y="2861323"/>
              <a:ext cx="821891" cy="301065"/>
            </a:xfrm>
            <a:custGeom>
              <a:rect b="b" l="l" r="r" t="t"/>
              <a:pathLst>
                <a:path extrusionOk="0" h="192067" w="520184">
                  <a:moveTo>
                    <a:pt x="517006" y="127252"/>
                  </a:moveTo>
                  <a:cubicBezTo>
                    <a:pt x="517958" y="130110"/>
                    <a:pt x="519863" y="132967"/>
                    <a:pt x="519863" y="135825"/>
                  </a:cubicBezTo>
                  <a:cubicBezTo>
                    <a:pt x="520816" y="140587"/>
                    <a:pt x="519863" y="142492"/>
                    <a:pt x="514148" y="143445"/>
                  </a:cubicBezTo>
                  <a:cubicBezTo>
                    <a:pt x="491288" y="145350"/>
                    <a:pt x="468428" y="145350"/>
                    <a:pt x="446521" y="149160"/>
                  </a:cubicBezTo>
                  <a:cubicBezTo>
                    <a:pt x="429376" y="152017"/>
                    <a:pt x="413183" y="156780"/>
                    <a:pt x="396991" y="162495"/>
                  </a:cubicBezTo>
                  <a:cubicBezTo>
                    <a:pt x="367463" y="173925"/>
                    <a:pt x="337936" y="183450"/>
                    <a:pt x="306503" y="188212"/>
                  </a:cubicBezTo>
                  <a:cubicBezTo>
                    <a:pt x="274118" y="192975"/>
                    <a:pt x="242686" y="192975"/>
                    <a:pt x="210301" y="190117"/>
                  </a:cubicBezTo>
                  <a:cubicBezTo>
                    <a:pt x="177916" y="186307"/>
                    <a:pt x="145531" y="177735"/>
                    <a:pt x="115051" y="165352"/>
                  </a:cubicBezTo>
                  <a:cubicBezTo>
                    <a:pt x="81713" y="151065"/>
                    <a:pt x="46471" y="145350"/>
                    <a:pt x="11228" y="144397"/>
                  </a:cubicBezTo>
                  <a:cubicBezTo>
                    <a:pt x="-1154" y="143445"/>
                    <a:pt x="-2107" y="143445"/>
                    <a:pt x="2656" y="130110"/>
                  </a:cubicBezTo>
                  <a:cubicBezTo>
                    <a:pt x="5513" y="128205"/>
                    <a:pt x="8371" y="126300"/>
                    <a:pt x="10276" y="124395"/>
                  </a:cubicBezTo>
                  <a:cubicBezTo>
                    <a:pt x="15991" y="116775"/>
                    <a:pt x="19801" y="109155"/>
                    <a:pt x="25516" y="101535"/>
                  </a:cubicBezTo>
                  <a:cubicBezTo>
                    <a:pt x="43613" y="78675"/>
                    <a:pt x="65521" y="60577"/>
                    <a:pt x="90286" y="45337"/>
                  </a:cubicBezTo>
                  <a:cubicBezTo>
                    <a:pt x="109336" y="33907"/>
                    <a:pt x="129338" y="23430"/>
                    <a:pt x="151246" y="17715"/>
                  </a:cubicBezTo>
                  <a:cubicBezTo>
                    <a:pt x="172201" y="12000"/>
                    <a:pt x="193156" y="5332"/>
                    <a:pt x="215063" y="2475"/>
                  </a:cubicBezTo>
                  <a:cubicBezTo>
                    <a:pt x="236971" y="-383"/>
                    <a:pt x="258878" y="-383"/>
                    <a:pt x="280786" y="570"/>
                  </a:cubicBezTo>
                  <a:cubicBezTo>
                    <a:pt x="303646" y="2475"/>
                    <a:pt x="325553" y="5332"/>
                    <a:pt x="347461" y="11047"/>
                  </a:cubicBezTo>
                  <a:cubicBezTo>
                    <a:pt x="379846" y="18667"/>
                    <a:pt x="410326" y="32955"/>
                    <a:pt x="438901" y="51052"/>
                  </a:cubicBezTo>
                  <a:cubicBezTo>
                    <a:pt x="468428" y="70102"/>
                    <a:pt x="492241" y="94867"/>
                    <a:pt x="511291" y="125347"/>
                  </a:cubicBezTo>
                  <a:cubicBezTo>
                    <a:pt x="512243" y="125347"/>
                    <a:pt x="515101" y="125347"/>
                    <a:pt x="517006" y="127252"/>
                  </a:cubicBezTo>
                  <a:close/>
                  <a:moveTo>
                    <a:pt x="388418" y="112965"/>
                  </a:moveTo>
                  <a:cubicBezTo>
                    <a:pt x="388418" y="93915"/>
                    <a:pt x="373178" y="77722"/>
                    <a:pt x="354128" y="76770"/>
                  </a:cubicBezTo>
                  <a:cubicBezTo>
                    <a:pt x="335078" y="76770"/>
                    <a:pt x="317933" y="92962"/>
                    <a:pt x="317933" y="112012"/>
                  </a:cubicBezTo>
                  <a:cubicBezTo>
                    <a:pt x="317933" y="131062"/>
                    <a:pt x="335078" y="148207"/>
                    <a:pt x="353176" y="148207"/>
                  </a:cubicBezTo>
                  <a:cubicBezTo>
                    <a:pt x="372226" y="148207"/>
                    <a:pt x="388418" y="132015"/>
                    <a:pt x="388418" y="112965"/>
                  </a:cubicBezTo>
                  <a:close/>
                  <a:moveTo>
                    <a:pt x="120766" y="112012"/>
                  </a:moveTo>
                  <a:cubicBezTo>
                    <a:pt x="120766" y="132015"/>
                    <a:pt x="136006" y="147255"/>
                    <a:pt x="156008" y="148207"/>
                  </a:cubicBezTo>
                  <a:cubicBezTo>
                    <a:pt x="174106" y="149160"/>
                    <a:pt x="191251" y="132015"/>
                    <a:pt x="191251" y="113917"/>
                  </a:cubicBezTo>
                  <a:cubicBezTo>
                    <a:pt x="191251" y="94867"/>
                    <a:pt x="175058" y="77722"/>
                    <a:pt x="155056" y="77722"/>
                  </a:cubicBezTo>
                  <a:cubicBezTo>
                    <a:pt x="136958" y="76770"/>
                    <a:pt x="120766" y="92962"/>
                    <a:pt x="120766" y="112012"/>
                  </a:cubicBezTo>
                  <a:close/>
                </a:path>
              </a:pathLst>
            </a:custGeom>
            <a:solidFill>
              <a:srgbClr val="A1A2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6331352" y="3079896"/>
              <a:ext cx="1512474" cy="250587"/>
            </a:xfrm>
            <a:custGeom>
              <a:rect b="b" l="l" r="r" t="t"/>
              <a:pathLst>
                <a:path extrusionOk="0" h="159864" w="957262">
                  <a:moveTo>
                    <a:pt x="957263" y="157007"/>
                  </a:moveTo>
                  <a:cubicBezTo>
                    <a:pt x="956310" y="157959"/>
                    <a:pt x="954405" y="158912"/>
                    <a:pt x="953453" y="159864"/>
                  </a:cubicBezTo>
                  <a:cubicBezTo>
                    <a:pt x="946785" y="143672"/>
                    <a:pt x="937260" y="128432"/>
                    <a:pt x="923925" y="116049"/>
                  </a:cubicBezTo>
                  <a:cubicBezTo>
                    <a:pt x="908685" y="102714"/>
                    <a:pt x="893445" y="89379"/>
                    <a:pt x="876300" y="76997"/>
                  </a:cubicBezTo>
                  <a:cubicBezTo>
                    <a:pt x="865823" y="69377"/>
                    <a:pt x="854393" y="63662"/>
                    <a:pt x="842963" y="58899"/>
                  </a:cubicBezTo>
                  <a:cubicBezTo>
                    <a:pt x="826770" y="52232"/>
                    <a:pt x="810578" y="46517"/>
                    <a:pt x="793433" y="41754"/>
                  </a:cubicBezTo>
                  <a:cubicBezTo>
                    <a:pt x="781050" y="37944"/>
                    <a:pt x="766763" y="36992"/>
                    <a:pt x="753428" y="35087"/>
                  </a:cubicBezTo>
                  <a:cubicBezTo>
                    <a:pt x="729615" y="31277"/>
                    <a:pt x="704850" y="33182"/>
                    <a:pt x="681038" y="36992"/>
                  </a:cubicBezTo>
                  <a:cubicBezTo>
                    <a:pt x="668655" y="38897"/>
                    <a:pt x="656273" y="42707"/>
                    <a:pt x="644843" y="46517"/>
                  </a:cubicBezTo>
                  <a:cubicBezTo>
                    <a:pt x="618173" y="55089"/>
                    <a:pt x="591503" y="65567"/>
                    <a:pt x="563880" y="72234"/>
                  </a:cubicBezTo>
                  <a:cubicBezTo>
                    <a:pt x="542925" y="76997"/>
                    <a:pt x="521017" y="78902"/>
                    <a:pt x="500063" y="80807"/>
                  </a:cubicBezTo>
                  <a:cubicBezTo>
                    <a:pt x="479108" y="81759"/>
                    <a:pt x="458153" y="82712"/>
                    <a:pt x="437198" y="80807"/>
                  </a:cubicBezTo>
                  <a:cubicBezTo>
                    <a:pt x="417195" y="78902"/>
                    <a:pt x="398145" y="74139"/>
                    <a:pt x="379095" y="69377"/>
                  </a:cubicBezTo>
                  <a:cubicBezTo>
                    <a:pt x="355283" y="62709"/>
                    <a:pt x="331470" y="53184"/>
                    <a:pt x="307658" y="45564"/>
                  </a:cubicBezTo>
                  <a:cubicBezTo>
                    <a:pt x="280988" y="37944"/>
                    <a:pt x="253365" y="33182"/>
                    <a:pt x="224790" y="34134"/>
                  </a:cubicBezTo>
                  <a:cubicBezTo>
                    <a:pt x="197168" y="35087"/>
                    <a:pt x="170498" y="37944"/>
                    <a:pt x="144780" y="47469"/>
                  </a:cubicBezTo>
                  <a:cubicBezTo>
                    <a:pt x="128588" y="53184"/>
                    <a:pt x="111443" y="58899"/>
                    <a:pt x="97155" y="67472"/>
                  </a:cubicBezTo>
                  <a:cubicBezTo>
                    <a:pt x="62865" y="86522"/>
                    <a:pt x="33338" y="111287"/>
                    <a:pt x="11430" y="144624"/>
                  </a:cubicBezTo>
                  <a:cubicBezTo>
                    <a:pt x="8573" y="149387"/>
                    <a:pt x="3810" y="152244"/>
                    <a:pt x="0" y="156054"/>
                  </a:cubicBezTo>
                  <a:cubicBezTo>
                    <a:pt x="4763" y="133194"/>
                    <a:pt x="16193" y="113192"/>
                    <a:pt x="30480" y="95094"/>
                  </a:cubicBezTo>
                  <a:cubicBezTo>
                    <a:pt x="62865" y="52232"/>
                    <a:pt x="105728" y="24609"/>
                    <a:pt x="157163" y="10322"/>
                  </a:cubicBezTo>
                  <a:cubicBezTo>
                    <a:pt x="218123" y="-6823"/>
                    <a:pt x="277178" y="-1108"/>
                    <a:pt x="336233" y="21752"/>
                  </a:cubicBezTo>
                  <a:cubicBezTo>
                    <a:pt x="394335" y="44612"/>
                    <a:pt x="455295" y="53184"/>
                    <a:pt x="517208" y="46517"/>
                  </a:cubicBezTo>
                  <a:cubicBezTo>
                    <a:pt x="559118" y="41754"/>
                    <a:pt x="598170" y="30324"/>
                    <a:pt x="637223" y="16037"/>
                  </a:cubicBezTo>
                  <a:cubicBezTo>
                    <a:pt x="680085" y="-156"/>
                    <a:pt x="723900" y="-3013"/>
                    <a:pt x="768668" y="2702"/>
                  </a:cubicBezTo>
                  <a:cubicBezTo>
                    <a:pt x="810578" y="8417"/>
                    <a:pt x="847725" y="23657"/>
                    <a:pt x="881063" y="48422"/>
                  </a:cubicBezTo>
                  <a:cubicBezTo>
                    <a:pt x="916305" y="74139"/>
                    <a:pt x="941070" y="107477"/>
                    <a:pt x="956310" y="149387"/>
                  </a:cubicBezTo>
                  <a:cubicBezTo>
                    <a:pt x="956310" y="151292"/>
                    <a:pt x="956310" y="154149"/>
                    <a:pt x="957263" y="157007"/>
                  </a:cubicBez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6691496" y="2814238"/>
              <a:ext cx="812673" cy="274949"/>
            </a:xfrm>
            <a:custGeom>
              <a:rect b="b" l="l" r="r" t="t"/>
              <a:pathLst>
                <a:path extrusionOk="0" h="175406" w="514350">
                  <a:moveTo>
                    <a:pt x="514350" y="173501"/>
                  </a:moveTo>
                  <a:cubicBezTo>
                    <a:pt x="512445" y="172549"/>
                    <a:pt x="509588" y="171596"/>
                    <a:pt x="508635" y="170644"/>
                  </a:cubicBezTo>
                  <a:cubicBezTo>
                    <a:pt x="490538" y="140164"/>
                    <a:pt x="466725" y="115399"/>
                    <a:pt x="436245" y="96349"/>
                  </a:cubicBezTo>
                  <a:cubicBezTo>
                    <a:pt x="407670" y="78251"/>
                    <a:pt x="377190" y="63964"/>
                    <a:pt x="344805" y="56344"/>
                  </a:cubicBezTo>
                  <a:cubicBezTo>
                    <a:pt x="322897" y="50629"/>
                    <a:pt x="300038" y="47771"/>
                    <a:pt x="278130" y="45866"/>
                  </a:cubicBezTo>
                  <a:cubicBezTo>
                    <a:pt x="256222" y="44914"/>
                    <a:pt x="234315" y="44914"/>
                    <a:pt x="212408" y="47771"/>
                  </a:cubicBezTo>
                  <a:cubicBezTo>
                    <a:pt x="190500" y="50629"/>
                    <a:pt x="169545" y="57296"/>
                    <a:pt x="148590" y="63011"/>
                  </a:cubicBezTo>
                  <a:cubicBezTo>
                    <a:pt x="126683" y="68726"/>
                    <a:pt x="106680" y="79204"/>
                    <a:pt x="87630" y="90634"/>
                  </a:cubicBezTo>
                  <a:cubicBezTo>
                    <a:pt x="62865" y="105874"/>
                    <a:pt x="40958" y="123971"/>
                    <a:pt x="22860" y="146831"/>
                  </a:cubicBezTo>
                  <a:cubicBezTo>
                    <a:pt x="17145" y="154451"/>
                    <a:pt x="13335" y="162071"/>
                    <a:pt x="7620" y="169691"/>
                  </a:cubicBezTo>
                  <a:cubicBezTo>
                    <a:pt x="5715" y="172549"/>
                    <a:pt x="2858" y="173501"/>
                    <a:pt x="0" y="175406"/>
                  </a:cubicBezTo>
                  <a:cubicBezTo>
                    <a:pt x="11430" y="110636"/>
                    <a:pt x="50483" y="67774"/>
                    <a:pt x="105727" y="37294"/>
                  </a:cubicBezTo>
                  <a:cubicBezTo>
                    <a:pt x="160020" y="6814"/>
                    <a:pt x="218122" y="-3664"/>
                    <a:pt x="280035" y="1099"/>
                  </a:cubicBezTo>
                  <a:cubicBezTo>
                    <a:pt x="335280" y="4909"/>
                    <a:pt x="386715" y="21101"/>
                    <a:pt x="432435" y="53486"/>
                  </a:cubicBezTo>
                  <a:cubicBezTo>
                    <a:pt x="468630" y="79204"/>
                    <a:pt x="495300" y="111589"/>
                    <a:pt x="508635" y="155404"/>
                  </a:cubicBezTo>
                  <a:cubicBezTo>
                    <a:pt x="509588" y="157309"/>
                    <a:pt x="509588" y="160166"/>
                    <a:pt x="509588" y="163024"/>
                  </a:cubicBezTo>
                  <a:cubicBezTo>
                    <a:pt x="509588" y="163976"/>
                    <a:pt x="510540" y="164929"/>
                    <a:pt x="510540" y="166834"/>
                  </a:cubicBezTo>
                  <a:cubicBezTo>
                    <a:pt x="513397" y="167786"/>
                    <a:pt x="513397" y="170644"/>
                    <a:pt x="514350" y="173501"/>
                  </a:cubicBezTo>
                  <a:close/>
                </a:path>
              </a:pathLst>
            </a:custGeom>
            <a:solidFill>
              <a:srgbClr val="B3B4B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7330501" y="2830926"/>
              <a:ext cx="181327" cy="160144"/>
            </a:xfrm>
            <a:custGeom>
              <a:rect b="b" l="l" r="r" t="t"/>
              <a:pathLst>
                <a:path extrusionOk="0" h="102165" w="114764">
                  <a:moveTo>
                    <a:pt x="114765" y="73342"/>
                  </a:moveTo>
                  <a:cubicBezTo>
                    <a:pt x="109049" y="87630"/>
                    <a:pt x="98572" y="96202"/>
                    <a:pt x="84285" y="101917"/>
                  </a:cubicBezTo>
                  <a:cubicBezTo>
                    <a:pt x="82380" y="102870"/>
                    <a:pt x="77617" y="100965"/>
                    <a:pt x="76665" y="98107"/>
                  </a:cubicBezTo>
                  <a:cubicBezTo>
                    <a:pt x="58567" y="73342"/>
                    <a:pt x="35707" y="51435"/>
                    <a:pt x="9990" y="34290"/>
                  </a:cubicBezTo>
                  <a:cubicBezTo>
                    <a:pt x="-2393" y="25717"/>
                    <a:pt x="-2393" y="25717"/>
                    <a:pt x="5227" y="12382"/>
                  </a:cubicBezTo>
                  <a:cubicBezTo>
                    <a:pt x="8085" y="7620"/>
                    <a:pt x="11895" y="3810"/>
                    <a:pt x="14752" y="0"/>
                  </a:cubicBezTo>
                  <a:cubicBezTo>
                    <a:pt x="16657" y="1905"/>
                    <a:pt x="18562" y="4763"/>
                    <a:pt x="20467" y="4763"/>
                  </a:cubicBezTo>
                  <a:cubicBezTo>
                    <a:pt x="25230" y="5715"/>
                    <a:pt x="30945" y="4763"/>
                    <a:pt x="35707" y="4763"/>
                  </a:cubicBezTo>
                  <a:cubicBezTo>
                    <a:pt x="55710" y="4763"/>
                    <a:pt x="72855" y="12382"/>
                    <a:pt x="88095" y="26670"/>
                  </a:cubicBezTo>
                  <a:cubicBezTo>
                    <a:pt x="100477" y="39052"/>
                    <a:pt x="110002" y="52388"/>
                    <a:pt x="111907" y="69532"/>
                  </a:cubicBezTo>
                  <a:cubicBezTo>
                    <a:pt x="112860" y="71438"/>
                    <a:pt x="113812" y="72390"/>
                    <a:pt x="114765" y="73342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6679982" y="2842620"/>
              <a:ext cx="179325" cy="148756"/>
            </a:xfrm>
            <a:custGeom>
              <a:rect b="b" l="l" r="r" t="t"/>
              <a:pathLst>
                <a:path extrusionOk="0" h="94900" w="113497">
                  <a:moveTo>
                    <a:pt x="101917" y="0"/>
                  </a:moveTo>
                  <a:cubicBezTo>
                    <a:pt x="105727" y="5715"/>
                    <a:pt x="109538" y="10478"/>
                    <a:pt x="113347" y="16193"/>
                  </a:cubicBezTo>
                  <a:cubicBezTo>
                    <a:pt x="114300" y="17145"/>
                    <a:pt x="110490" y="21908"/>
                    <a:pt x="108585" y="22860"/>
                  </a:cubicBezTo>
                  <a:cubicBezTo>
                    <a:pt x="90488" y="36195"/>
                    <a:pt x="72390" y="49530"/>
                    <a:pt x="55245" y="63818"/>
                  </a:cubicBezTo>
                  <a:cubicBezTo>
                    <a:pt x="45720" y="71438"/>
                    <a:pt x="39052" y="80963"/>
                    <a:pt x="31432" y="90488"/>
                  </a:cubicBezTo>
                  <a:cubicBezTo>
                    <a:pt x="27622" y="96203"/>
                    <a:pt x="23813" y="96203"/>
                    <a:pt x="19050" y="91440"/>
                  </a:cubicBezTo>
                  <a:cubicBezTo>
                    <a:pt x="12382" y="83820"/>
                    <a:pt x="6667" y="76200"/>
                    <a:pt x="0" y="68580"/>
                  </a:cubicBezTo>
                  <a:cubicBezTo>
                    <a:pt x="2857" y="64770"/>
                    <a:pt x="6667" y="60960"/>
                    <a:pt x="7620" y="57150"/>
                  </a:cubicBezTo>
                  <a:cubicBezTo>
                    <a:pt x="13335" y="37148"/>
                    <a:pt x="26670" y="22860"/>
                    <a:pt x="43815" y="13335"/>
                  </a:cubicBezTo>
                  <a:cubicBezTo>
                    <a:pt x="59055" y="4763"/>
                    <a:pt x="75247" y="1905"/>
                    <a:pt x="92392" y="2858"/>
                  </a:cubicBezTo>
                  <a:cubicBezTo>
                    <a:pt x="95250" y="2858"/>
                    <a:pt x="98107" y="953"/>
                    <a:pt x="101917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669443" y="2810673"/>
              <a:ext cx="171564" cy="139468"/>
            </a:xfrm>
            <a:custGeom>
              <a:rect b="b" l="l" r="r" t="t"/>
              <a:pathLst>
                <a:path extrusionOk="0" h="88975" w="108585">
                  <a:moveTo>
                    <a:pt x="108585" y="20395"/>
                  </a:moveTo>
                  <a:cubicBezTo>
                    <a:pt x="105727" y="21348"/>
                    <a:pt x="101918" y="23253"/>
                    <a:pt x="99060" y="23253"/>
                  </a:cubicBezTo>
                  <a:cubicBezTo>
                    <a:pt x="81915" y="22300"/>
                    <a:pt x="65723" y="25158"/>
                    <a:pt x="50483" y="33730"/>
                  </a:cubicBezTo>
                  <a:cubicBezTo>
                    <a:pt x="33338" y="44208"/>
                    <a:pt x="20002" y="57543"/>
                    <a:pt x="14288" y="77545"/>
                  </a:cubicBezTo>
                  <a:cubicBezTo>
                    <a:pt x="13335" y="82308"/>
                    <a:pt x="9525" y="85165"/>
                    <a:pt x="6668" y="88975"/>
                  </a:cubicBezTo>
                  <a:cubicBezTo>
                    <a:pt x="6668" y="88023"/>
                    <a:pt x="5715" y="86118"/>
                    <a:pt x="5715" y="85165"/>
                  </a:cubicBezTo>
                  <a:cubicBezTo>
                    <a:pt x="4763" y="84213"/>
                    <a:pt x="4763" y="83260"/>
                    <a:pt x="3810" y="82308"/>
                  </a:cubicBezTo>
                  <a:cubicBezTo>
                    <a:pt x="2858" y="79450"/>
                    <a:pt x="2858" y="76593"/>
                    <a:pt x="1905" y="73735"/>
                  </a:cubicBezTo>
                  <a:cubicBezTo>
                    <a:pt x="952" y="70878"/>
                    <a:pt x="952" y="68020"/>
                    <a:pt x="0" y="65163"/>
                  </a:cubicBezTo>
                  <a:cubicBezTo>
                    <a:pt x="0" y="63258"/>
                    <a:pt x="0" y="61353"/>
                    <a:pt x="0" y="60400"/>
                  </a:cubicBezTo>
                  <a:cubicBezTo>
                    <a:pt x="952" y="57543"/>
                    <a:pt x="952" y="54685"/>
                    <a:pt x="1905" y="51828"/>
                  </a:cubicBezTo>
                  <a:cubicBezTo>
                    <a:pt x="3810" y="27063"/>
                    <a:pt x="28575" y="2298"/>
                    <a:pt x="54293" y="393"/>
                  </a:cubicBezTo>
                  <a:cubicBezTo>
                    <a:pt x="75248" y="-1512"/>
                    <a:pt x="94298" y="3250"/>
                    <a:pt x="108585" y="20395"/>
                  </a:cubicBezTo>
                  <a:close/>
                </a:path>
              </a:pathLst>
            </a:custGeom>
            <a:solidFill>
              <a:srgbClr val="B2B3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353819" y="2802997"/>
              <a:ext cx="165545" cy="142911"/>
            </a:xfrm>
            <a:custGeom>
              <a:rect b="b" l="l" r="r" t="t"/>
              <a:pathLst>
                <a:path extrusionOk="0" h="91171" w="104775">
                  <a:moveTo>
                    <a:pt x="100013" y="91171"/>
                  </a:moveTo>
                  <a:cubicBezTo>
                    <a:pt x="99060" y="90219"/>
                    <a:pt x="97155" y="89266"/>
                    <a:pt x="97155" y="88314"/>
                  </a:cubicBezTo>
                  <a:cubicBezTo>
                    <a:pt x="95250" y="70216"/>
                    <a:pt x="85725" y="56881"/>
                    <a:pt x="73342" y="45451"/>
                  </a:cubicBezTo>
                  <a:cubicBezTo>
                    <a:pt x="59055" y="31164"/>
                    <a:pt x="41910" y="24496"/>
                    <a:pt x="20955" y="23544"/>
                  </a:cubicBezTo>
                  <a:cubicBezTo>
                    <a:pt x="16192" y="23544"/>
                    <a:pt x="10478" y="24496"/>
                    <a:pt x="5715" y="23544"/>
                  </a:cubicBezTo>
                  <a:cubicBezTo>
                    <a:pt x="3810" y="23544"/>
                    <a:pt x="1905" y="20686"/>
                    <a:pt x="0" y="18781"/>
                  </a:cubicBezTo>
                  <a:cubicBezTo>
                    <a:pt x="953" y="17829"/>
                    <a:pt x="2858" y="15924"/>
                    <a:pt x="3810" y="14971"/>
                  </a:cubicBezTo>
                  <a:cubicBezTo>
                    <a:pt x="4763" y="14019"/>
                    <a:pt x="6667" y="13066"/>
                    <a:pt x="7620" y="12114"/>
                  </a:cubicBezTo>
                  <a:cubicBezTo>
                    <a:pt x="10478" y="11161"/>
                    <a:pt x="12383" y="9256"/>
                    <a:pt x="15240" y="8304"/>
                  </a:cubicBezTo>
                  <a:cubicBezTo>
                    <a:pt x="17145" y="7351"/>
                    <a:pt x="18097" y="6399"/>
                    <a:pt x="20003" y="5446"/>
                  </a:cubicBezTo>
                  <a:cubicBezTo>
                    <a:pt x="21908" y="4494"/>
                    <a:pt x="24765" y="4494"/>
                    <a:pt x="26670" y="3541"/>
                  </a:cubicBezTo>
                  <a:cubicBezTo>
                    <a:pt x="27622" y="2589"/>
                    <a:pt x="28575" y="2589"/>
                    <a:pt x="30480" y="1636"/>
                  </a:cubicBezTo>
                  <a:cubicBezTo>
                    <a:pt x="58103" y="-5031"/>
                    <a:pt x="88583" y="9256"/>
                    <a:pt x="99060" y="34021"/>
                  </a:cubicBezTo>
                  <a:cubicBezTo>
                    <a:pt x="100013" y="35926"/>
                    <a:pt x="100965" y="36879"/>
                    <a:pt x="101917" y="38784"/>
                  </a:cubicBezTo>
                  <a:cubicBezTo>
                    <a:pt x="101917" y="40689"/>
                    <a:pt x="102870" y="42594"/>
                    <a:pt x="102870" y="43546"/>
                  </a:cubicBezTo>
                  <a:cubicBezTo>
                    <a:pt x="103822" y="44499"/>
                    <a:pt x="103822" y="45451"/>
                    <a:pt x="104775" y="47356"/>
                  </a:cubicBezTo>
                  <a:cubicBezTo>
                    <a:pt x="104775" y="57834"/>
                    <a:pt x="104775" y="67359"/>
                    <a:pt x="104775" y="77836"/>
                  </a:cubicBezTo>
                  <a:cubicBezTo>
                    <a:pt x="103822" y="78789"/>
                    <a:pt x="103822" y="79741"/>
                    <a:pt x="102870" y="81646"/>
                  </a:cubicBezTo>
                  <a:cubicBezTo>
                    <a:pt x="102870" y="84504"/>
                    <a:pt x="101917" y="87361"/>
                    <a:pt x="100013" y="91171"/>
                  </a:cubicBezTo>
                  <a:close/>
                </a:path>
              </a:pathLst>
            </a:custGeom>
            <a:solidFill>
              <a:srgbClr val="B4B5B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638484" y="2687917"/>
              <a:ext cx="3010" cy="13437"/>
            </a:xfrm>
            <a:custGeom>
              <a:rect b="b" l="l" r="r" t="t"/>
              <a:pathLst>
                <a:path extrusionOk="0" h="8572" w="1905">
                  <a:moveTo>
                    <a:pt x="1905" y="0"/>
                  </a:moveTo>
                  <a:cubicBezTo>
                    <a:pt x="952" y="2858"/>
                    <a:pt x="952" y="5715"/>
                    <a:pt x="0" y="8573"/>
                  </a:cubicBezTo>
                  <a:cubicBezTo>
                    <a:pt x="952" y="5715"/>
                    <a:pt x="952" y="2858"/>
                    <a:pt x="1905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638484" y="2708806"/>
              <a:ext cx="3010" cy="13437"/>
            </a:xfrm>
            <a:custGeom>
              <a:rect b="b" l="l" r="r" t="t"/>
              <a:pathLst>
                <a:path extrusionOk="0" h="8572" w="1905">
                  <a:moveTo>
                    <a:pt x="0" y="0"/>
                  </a:moveTo>
                  <a:cubicBezTo>
                    <a:pt x="952" y="2857"/>
                    <a:pt x="952" y="5715"/>
                    <a:pt x="1905" y="8573"/>
                  </a:cubicBezTo>
                  <a:cubicBezTo>
                    <a:pt x="952" y="5715"/>
                    <a:pt x="952" y="2857"/>
                    <a:pt x="0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7498153" y="2913218"/>
              <a:ext cx="1504" cy="5972"/>
            </a:xfrm>
            <a:custGeom>
              <a:rect b="b" l="l" r="r" t="t"/>
              <a:pathLst>
                <a:path extrusionOk="0" h="3810" w="952">
                  <a:moveTo>
                    <a:pt x="953" y="3810"/>
                  </a:moveTo>
                  <a:cubicBezTo>
                    <a:pt x="953" y="2858"/>
                    <a:pt x="0" y="1905"/>
                    <a:pt x="0" y="0"/>
                  </a:cubicBezTo>
                  <a:cubicBezTo>
                    <a:pt x="0" y="952"/>
                    <a:pt x="0" y="2858"/>
                    <a:pt x="953" y="3810"/>
                  </a:cubicBezTo>
                  <a:close/>
                </a:path>
              </a:pathLst>
            </a:custGeom>
            <a:solidFill>
              <a:srgbClr val="A1A2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644508" y="2735663"/>
              <a:ext cx="3008" cy="4478"/>
            </a:xfrm>
            <a:custGeom>
              <a:rect b="b" l="l" r="r" t="t"/>
              <a:pathLst>
                <a:path extrusionOk="0" h="2857" w="1904">
                  <a:moveTo>
                    <a:pt x="0" y="0"/>
                  </a:moveTo>
                  <a:cubicBezTo>
                    <a:pt x="952" y="953"/>
                    <a:pt x="952" y="1905"/>
                    <a:pt x="1905" y="2858"/>
                  </a:cubicBezTo>
                  <a:cubicBezTo>
                    <a:pt x="952" y="1905"/>
                    <a:pt x="0" y="953"/>
                    <a:pt x="0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7268171" y="3216922"/>
              <a:ext cx="312513" cy="175272"/>
            </a:xfrm>
            <a:custGeom>
              <a:rect b="b" l="l" r="r" t="t"/>
              <a:pathLst>
                <a:path extrusionOk="0" h="111816" w="197793">
                  <a:moveTo>
                    <a:pt x="108353" y="0"/>
                  </a:moveTo>
                  <a:cubicBezTo>
                    <a:pt x="151216" y="0"/>
                    <a:pt x="183601" y="23813"/>
                    <a:pt x="195983" y="64770"/>
                  </a:cubicBezTo>
                  <a:cubicBezTo>
                    <a:pt x="202651" y="85725"/>
                    <a:pt x="190268" y="106680"/>
                    <a:pt x="169313" y="111443"/>
                  </a:cubicBezTo>
                  <a:cubicBezTo>
                    <a:pt x="163598" y="112395"/>
                    <a:pt x="156931" y="111443"/>
                    <a:pt x="152168" y="109538"/>
                  </a:cubicBezTo>
                  <a:cubicBezTo>
                    <a:pt x="124546" y="96202"/>
                    <a:pt x="94066" y="93345"/>
                    <a:pt x="63586" y="92393"/>
                  </a:cubicBezTo>
                  <a:cubicBezTo>
                    <a:pt x="46441" y="91440"/>
                    <a:pt x="29296" y="89535"/>
                    <a:pt x="12151" y="85725"/>
                  </a:cubicBezTo>
                  <a:cubicBezTo>
                    <a:pt x="721" y="82868"/>
                    <a:pt x="-3089" y="72390"/>
                    <a:pt x="2626" y="61913"/>
                  </a:cubicBezTo>
                  <a:cubicBezTo>
                    <a:pt x="8341" y="52388"/>
                    <a:pt x="15961" y="42863"/>
                    <a:pt x="24533" y="35243"/>
                  </a:cubicBezTo>
                  <a:cubicBezTo>
                    <a:pt x="48346" y="13335"/>
                    <a:pt x="75968" y="0"/>
                    <a:pt x="108353" y="0"/>
                  </a:cubicBezTo>
                  <a:close/>
                </a:path>
              </a:pathLst>
            </a:custGeom>
            <a:solidFill>
              <a:srgbClr val="2623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573231" y="3202611"/>
              <a:ext cx="383674" cy="211494"/>
            </a:xfrm>
            <a:custGeom>
              <a:rect b="b" l="l" r="r" t="t"/>
              <a:pathLst>
                <a:path extrusionOk="0" h="110730" w="196756">
                  <a:moveTo>
                    <a:pt x="81951" y="0"/>
                  </a:moveTo>
                  <a:cubicBezTo>
                    <a:pt x="130528" y="1905"/>
                    <a:pt x="163866" y="20955"/>
                    <a:pt x="189583" y="53340"/>
                  </a:cubicBezTo>
                  <a:cubicBezTo>
                    <a:pt x="202918" y="70485"/>
                    <a:pt x="197203" y="84773"/>
                    <a:pt x="176248" y="88583"/>
                  </a:cubicBezTo>
                  <a:cubicBezTo>
                    <a:pt x="166723" y="90488"/>
                    <a:pt x="157198" y="91440"/>
                    <a:pt x="147673" y="91440"/>
                  </a:cubicBezTo>
                  <a:cubicBezTo>
                    <a:pt x="131481" y="92393"/>
                    <a:pt x="114336" y="90488"/>
                    <a:pt x="98143" y="93345"/>
                  </a:cubicBezTo>
                  <a:cubicBezTo>
                    <a:pt x="80046" y="96202"/>
                    <a:pt x="62901" y="102870"/>
                    <a:pt x="45756" y="108585"/>
                  </a:cubicBezTo>
                  <a:cubicBezTo>
                    <a:pt x="23848" y="116205"/>
                    <a:pt x="988" y="102870"/>
                    <a:pt x="36" y="79058"/>
                  </a:cubicBezTo>
                  <a:cubicBezTo>
                    <a:pt x="-917" y="53340"/>
                    <a:pt x="17181" y="20002"/>
                    <a:pt x="48613" y="7620"/>
                  </a:cubicBezTo>
                  <a:cubicBezTo>
                    <a:pt x="60996" y="3810"/>
                    <a:pt x="74331" y="952"/>
                    <a:pt x="81951" y="0"/>
                  </a:cubicBezTo>
                  <a:close/>
                </a:path>
              </a:pathLst>
            </a:custGeom>
            <a:solidFill>
              <a:srgbClr val="2522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874541" y="2979871"/>
              <a:ext cx="116476" cy="115480"/>
            </a:xfrm>
            <a:custGeom>
              <a:rect b="b" l="l" r="r" t="t"/>
              <a:pathLst>
                <a:path extrusionOk="0" h="70522" w="70485">
                  <a:moveTo>
                    <a:pt x="0" y="35243"/>
                  </a:moveTo>
                  <a:cubicBezTo>
                    <a:pt x="0" y="16193"/>
                    <a:pt x="16193" y="0"/>
                    <a:pt x="34290" y="0"/>
                  </a:cubicBezTo>
                  <a:cubicBezTo>
                    <a:pt x="53340" y="0"/>
                    <a:pt x="70485" y="17145"/>
                    <a:pt x="70485" y="36195"/>
                  </a:cubicBezTo>
                  <a:cubicBezTo>
                    <a:pt x="70485" y="54293"/>
                    <a:pt x="53340" y="71438"/>
                    <a:pt x="35243" y="70485"/>
                  </a:cubicBezTo>
                  <a:cubicBezTo>
                    <a:pt x="15240" y="70485"/>
                    <a:pt x="0" y="55245"/>
                    <a:pt x="0" y="35243"/>
                  </a:cubicBezTo>
                  <a:close/>
                </a:path>
              </a:pathLst>
            </a:custGeom>
            <a:solidFill>
              <a:srgbClr val="28252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187769" y="2979871"/>
              <a:ext cx="116476" cy="115480"/>
            </a:xfrm>
            <a:custGeom>
              <a:rect b="b" l="l" r="r" t="t"/>
              <a:pathLst>
                <a:path extrusionOk="0" h="70522" w="70485">
                  <a:moveTo>
                    <a:pt x="0" y="35243"/>
                  </a:moveTo>
                  <a:cubicBezTo>
                    <a:pt x="0" y="16193"/>
                    <a:pt x="16193" y="0"/>
                    <a:pt x="34290" y="0"/>
                  </a:cubicBezTo>
                  <a:cubicBezTo>
                    <a:pt x="53340" y="0"/>
                    <a:pt x="70485" y="17145"/>
                    <a:pt x="70485" y="36195"/>
                  </a:cubicBezTo>
                  <a:cubicBezTo>
                    <a:pt x="70485" y="54293"/>
                    <a:pt x="53340" y="71438"/>
                    <a:pt x="35243" y="70485"/>
                  </a:cubicBezTo>
                  <a:cubicBezTo>
                    <a:pt x="15240" y="70485"/>
                    <a:pt x="0" y="55245"/>
                    <a:pt x="0" y="35243"/>
                  </a:cubicBezTo>
                  <a:close/>
                </a:path>
              </a:pathLst>
            </a:custGeom>
            <a:solidFill>
              <a:srgbClr val="28252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316434" y="3130115"/>
              <a:ext cx="1539775" cy="444140"/>
            </a:xfrm>
            <a:custGeom>
              <a:rect b="b" l="l" r="r" t="t"/>
              <a:pathLst>
                <a:path extrusionOk="0" h="283343" w="974541">
                  <a:moveTo>
                    <a:pt x="966701" y="124949"/>
                  </a:moveTo>
                  <a:cubicBezTo>
                    <a:pt x="968606" y="130664"/>
                    <a:pt x="970511" y="136379"/>
                    <a:pt x="971463" y="142094"/>
                  </a:cubicBezTo>
                  <a:cubicBezTo>
                    <a:pt x="977178" y="176384"/>
                    <a:pt x="975273" y="209722"/>
                    <a:pt x="962891" y="241154"/>
                  </a:cubicBezTo>
                  <a:cubicBezTo>
                    <a:pt x="949556" y="274492"/>
                    <a:pt x="910503" y="289732"/>
                    <a:pt x="876213" y="279254"/>
                  </a:cubicBezTo>
                  <a:cubicBezTo>
                    <a:pt x="842876" y="268777"/>
                    <a:pt x="808586" y="260204"/>
                    <a:pt x="775248" y="251632"/>
                  </a:cubicBezTo>
                  <a:cubicBezTo>
                    <a:pt x="750483" y="245917"/>
                    <a:pt x="725718" y="240202"/>
                    <a:pt x="700001" y="236392"/>
                  </a:cubicBezTo>
                  <a:cubicBezTo>
                    <a:pt x="679998" y="232582"/>
                    <a:pt x="660948" y="230677"/>
                    <a:pt x="640946" y="228772"/>
                  </a:cubicBezTo>
                  <a:cubicBezTo>
                    <a:pt x="606656" y="225914"/>
                    <a:pt x="572366" y="222104"/>
                    <a:pt x="537123" y="221152"/>
                  </a:cubicBezTo>
                  <a:cubicBezTo>
                    <a:pt x="503786" y="220199"/>
                    <a:pt x="470448" y="220199"/>
                    <a:pt x="436158" y="221152"/>
                  </a:cubicBezTo>
                  <a:cubicBezTo>
                    <a:pt x="411393" y="222104"/>
                    <a:pt x="387581" y="223057"/>
                    <a:pt x="362816" y="225914"/>
                  </a:cubicBezTo>
                  <a:cubicBezTo>
                    <a:pt x="338051" y="227819"/>
                    <a:pt x="313286" y="231629"/>
                    <a:pt x="289473" y="234487"/>
                  </a:cubicBezTo>
                  <a:cubicBezTo>
                    <a:pt x="267566" y="237344"/>
                    <a:pt x="246611" y="241154"/>
                    <a:pt x="224703" y="244964"/>
                  </a:cubicBezTo>
                  <a:cubicBezTo>
                    <a:pt x="200891" y="249727"/>
                    <a:pt x="176126" y="255442"/>
                    <a:pt x="152313" y="262109"/>
                  </a:cubicBezTo>
                  <a:cubicBezTo>
                    <a:pt x="131358" y="267824"/>
                    <a:pt x="110403" y="273539"/>
                    <a:pt x="89448" y="281159"/>
                  </a:cubicBezTo>
                  <a:cubicBezTo>
                    <a:pt x="63731" y="289732"/>
                    <a:pt x="21821" y="272587"/>
                    <a:pt x="10391" y="238297"/>
                  </a:cubicBezTo>
                  <a:cubicBezTo>
                    <a:pt x="-2944" y="201149"/>
                    <a:pt x="-2944" y="163049"/>
                    <a:pt x="7533" y="124949"/>
                  </a:cubicBezTo>
                  <a:cubicBezTo>
                    <a:pt x="7533" y="123997"/>
                    <a:pt x="8486" y="123997"/>
                    <a:pt x="9438" y="123044"/>
                  </a:cubicBezTo>
                  <a:cubicBezTo>
                    <a:pt x="13248" y="119234"/>
                    <a:pt x="18011" y="116377"/>
                    <a:pt x="20868" y="111614"/>
                  </a:cubicBezTo>
                  <a:cubicBezTo>
                    <a:pt x="42776" y="78277"/>
                    <a:pt x="72303" y="53512"/>
                    <a:pt x="106593" y="34462"/>
                  </a:cubicBezTo>
                  <a:cubicBezTo>
                    <a:pt x="121833" y="25889"/>
                    <a:pt x="138026" y="21127"/>
                    <a:pt x="154218" y="14459"/>
                  </a:cubicBezTo>
                  <a:cubicBezTo>
                    <a:pt x="179936" y="4934"/>
                    <a:pt x="206606" y="2077"/>
                    <a:pt x="234228" y="1124"/>
                  </a:cubicBezTo>
                  <a:cubicBezTo>
                    <a:pt x="261851" y="172"/>
                    <a:pt x="290426" y="4934"/>
                    <a:pt x="317096" y="12554"/>
                  </a:cubicBezTo>
                  <a:cubicBezTo>
                    <a:pt x="340908" y="19222"/>
                    <a:pt x="364721" y="29699"/>
                    <a:pt x="388533" y="36367"/>
                  </a:cubicBezTo>
                  <a:cubicBezTo>
                    <a:pt x="407583" y="42082"/>
                    <a:pt x="427586" y="45892"/>
                    <a:pt x="446636" y="47797"/>
                  </a:cubicBezTo>
                  <a:cubicBezTo>
                    <a:pt x="467591" y="49702"/>
                    <a:pt x="488546" y="49702"/>
                    <a:pt x="509501" y="47797"/>
                  </a:cubicBezTo>
                  <a:cubicBezTo>
                    <a:pt x="531408" y="46844"/>
                    <a:pt x="552363" y="44939"/>
                    <a:pt x="573318" y="39224"/>
                  </a:cubicBezTo>
                  <a:cubicBezTo>
                    <a:pt x="600941" y="32557"/>
                    <a:pt x="626658" y="22079"/>
                    <a:pt x="654281" y="13507"/>
                  </a:cubicBezTo>
                  <a:cubicBezTo>
                    <a:pt x="666663" y="9697"/>
                    <a:pt x="678093" y="5887"/>
                    <a:pt x="690476" y="3982"/>
                  </a:cubicBezTo>
                  <a:cubicBezTo>
                    <a:pt x="714288" y="172"/>
                    <a:pt x="738101" y="-1733"/>
                    <a:pt x="762866" y="2077"/>
                  </a:cubicBezTo>
                  <a:cubicBezTo>
                    <a:pt x="776201" y="3982"/>
                    <a:pt x="789536" y="4934"/>
                    <a:pt x="802871" y="8744"/>
                  </a:cubicBezTo>
                  <a:cubicBezTo>
                    <a:pt x="820016" y="13507"/>
                    <a:pt x="836208" y="19222"/>
                    <a:pt x="852401" y="25889"/>
                  </a:cubicBezTo>
                  <a:cubicBezTo>
                    <a:pt x="863831" y="30652"/>
                    <a:pt x="875261" y="36367"/>
                    <a:pt x="885738" y="43987"/>
                  </a:cubicBezTo>
                  <a:cubicBezTo>
                    <a:pt x="901931" y="56369"/>
                    <a:pt x="918123" y="68752"/>
                    <a:pt x="933363" y="83039"/>
                  </a:cubicBezTo>
                  <a:cubicBezTo>
                    <a:pt x="946698" y="95422"/>
                    <a:pt x="956223" y="110662"/>
                    <a:pt x="962891" y="126854"/>
                  </a:cubicBezTo>
                  <a:cubicBezTo>
                    <a:pt x="963843" y="126854"/>
                    <a:pt x="964796" y="125902"/>
                    <a:pt x="966701" y="124949"/>
                  </a:cubicBezTo>
                  <a:close/>
                  <a:moveTo>
                    <a:pt x="710478" y="55417"/>
                  </a:moveTo>
                  <a:cubicBezTo>
                    <a:pt x="678093" y="55417"/>
                    <a:pt x="650471" y="68752"/>
                    <a:pt x="626658" y="89707"/>
                  </a:cubicBezTo>
                  <a:cubicBezTo>
                    <a:pt x="618086" y="97327"/>
                    <a:pt x="610466" y="106852"/>
                    <a:pt x="604751" y="116377"/>
                  </a:cubicBezTo>
                  <a:cubicBezTo>
                    <a:pt x="598083" y="126854"/>
                    <a:pt x="601893" y="137332"/>
                    <a:pt x="614276" y="140189"/>
                  </a:cubicBezTo>
                  <a:cubicBezTo>
                    <a:pt x="631421" y="143999"/>
                    <a:pt x="648566" y="146857"/>
                    <a:pt x="665711" y="146857"/>
                  </a:cubicBezTo>
                  <a:cubicBezTo>
                    <a:pt x="696191" y="147809"/>
                    <a:pt x="725718" y="150667"/>
                    <a:pt x="754293" y="164002"/>
                  </a:cubicBezTo>
                  <a:cubicBezTo>
                    <a:pt x="759056" y="166859"/>
                    <a:pt x="765723" y="166859"/>
                    <a:pt x="771438" y="165907"/>
                  </a:cubicBezTo>
                  <a:cubicBezTo>
                    <a:pt x="793346" y="162097"/>
                    <a:pt x="804776" y="141142"/>
                    <a:pt x="798108" y="119234"/>
                  </a:cubicBezTo>
                  <a:cubicBezTo>
                    <a:pt x="785726" y="79229"/>
                    <a:pt x="753341" y="54464"/>
                    <a:pt x="710478" y="55417"/>
                  </a:cubicBezTo>
                  <a:close/>
                  <a:moveTo>
                    <a:pt x="258993" y="50654"/>
                  </a:moveTo>
                  <a:cubicBezTo>
                    <a:pt x="252326" y="52559"/>
                    <a:pt x="238038" y="54464"/>
                    <a:pt x="225656" y="59227"/>
                  </a:cubicBezTo>
                  <a:cubicBezTo>
                    <a:pt x="193271" y="71609"/>
                    <a:pt x="175173" y="104947"/>
                    <a:pt x="177078" y="130664"/>
                  </a:cubicBezTo>
                  <a:cubicBezTo>
                    <a:pt x="178031" y="153524"/>
                    <a:pt x="200891" y="167812"/>
                    <a:pt x="222798" y="160192"/>
                  </a:cubicBezTo>
                  <a:cubicBezTo>
                    <a:pt x="239943" y="153524"/>
                    <a:pt x="257088" y="147809"/>
                    <a:pt x="275186" y="144952"/>
                  </a:cubicBezTo>
                  <a:cubicBezTo>
                    <a:pt x="291378" y="142094"/>
                    <a:pt x="308523" y="143999"/>
                    <a:pt x="324716" y="143047"/>
                  </a:cubicBezTo>
                  <a:cubicBezTo>
                    <a:pt x="334241" y="142094"/>
                    <a:pt x="343766" y="142094"/>
                    <a:pt x="353291" y="140189"/>
                  </a:cubicBezTo>
                  <a:cubicBezTo>
                    <a:pt x="375198" y="136379"/>
                    <a:pt x="380913" y="122092"/>
                    <a:pt x="366626" y="104947"/>
                  </a:cubicBezTo>
                  <a:cubicBezTo>
                    <a:pt x="340908" y="71609"/>
                    <a:pt x="307571" y="52559"/>
                    <a:pt x="258993" y="50654"/>
                  </a:cubicBezTo>
                  <a:close/>
                </a:path>
              </a:pathLst>
            </a:custGeom>
            <a:solidFill>
              <a:srgbClr val="A1A2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" name="Google Shape;32;p2"/>
          <p:cNvGrpSpPr/>
          <p:nvPr/>
        </p:nvGrpSpPr>
        <p:grpSpPr>
          <a:xfrm flipH="1">
            <a:off x="9194436" y="5680288"/>
            <a:ext cx="1421760" cy="1259916"/>
            <a:chOff x="-57404" y="6066190"/>
            <a:chExt cx="959352" cy="850146"/>
          </a:xfrm>
        </p:grpSpPr>
        <p:sp>
          <p:nvSpPr>
            <p:cNvPr id="33" name="Google Shape;33;p2"/>
            <p:cNvSpPr/>
            <p:nvPr/>
          </p:nvSpPr>
          <p:spPr>
            <a:xfrm>
              <a:off x="-50142" y="6252659"/>
              <a:ext cx="667285" cy="657432"/>
            </a:xfrm>
            <a:custGeom>
              <a:rect b="b" l="l" r="r" t="t"/>
              <a:pathLst>
                <a:path extrusionOk="0" h="657432" w="667285">
                  <a:moveTo>
                    <a:pt x="541556" y="505985"/>
                  </a:moveTo>
                  <a:cubicBezTo>
                    <a:pt x="511076" y="485030"/>
                    <a:pt x="502503" y="460265"/>
                    <a:pt x="499646" y="425022"/>
                  </a:cubicBezTo>
                  <a:cubicBezTo>
                    <a:pt x="496788" y="389780"/>
                    <a:pt x="467261" y="330725"/>
                    <a:pt x="464403" y="295482"/>
                  </a:cubicBezTo>
                  <a:cubicBezTo>
                    <a:pt x="457736" y="223092"/>
                    <a:pt x="464403" y="157370"/>
                    <a:pt x="481548" y="105935"/>
                  </a:cubicBezTo>
                  <a:cubicBezTo>
                    <a:pt x="460593" y="96410"/>
                    <a:pt x="448211" y="85932"/>
                    <a:pt x="426303" y="105935"/>
                  </a:cubicBezTo>
                  <a:cubicBezTo>
                    <a:pt x="399633" y="129747"/>
                    <a:pt x="421541" y="182135"/>
                    <a:pt x="399633" y="237380"/>
                  </a:cubicBezTo>
                  <a:cubicBezTo>
                    <a:pt x="381536" y="283100"/>
                    <a:pt x="353913" y="328820"/>
                    <a:pt x="370106" y="391685"/>
                  </a:cubicBezTo>
                  <a:cubicBezTo>
                    <a:pt x="379631" y="428832"/>
                    <a:pt x="369153" y="468837"/>
                    <a:pt x="386298" y="517415"/>
                  </a:cubicBezTo>
                  <a:cubicBezTo>
                    <a:pt x="325338" y="500270"/>
                    <a:pt x="317718" y="467885"/>
                    <a:pt x="292001" y="411687"/>
                  </a:cubicBezTo>
                  <a:cubicBezTo>
                    <a:pt x="276761" y="379302"/>
                    <a:pt x="265331" y="345965"/>
                    <a:pt x="250091" y="313580"/>
                  </a:cubicBezTo>
                  <a:cubicBezTo>
                    <a:pt x="234851" y="281195"/>
                    <a:pt x="214848" y="254525"/>
                    <a:pt x="194846" y="225950"/>
                  </a:cubicBezTo>
                  <a:cubicBezTo>
                    <a:pt x="171986" y="191660"/>
                    <a:pt x="173891" y="159275"/>
                    <a:pt x="174843" y="119270"/>
                  </a:cubicBezTo>
                  <a:cubicBezTo>
                    <a:pt x="174843" y="93552"/>
                    <a:pt x="136743" y="37355"/>
                    <a:pt x="118646" y="17352"/>
                  </a:cubicBezTo>
                  <a:cubicBezTo>
                    <a:pt x="99596" y="-3603"/>
                    <a:pt x="81498" y="-2650"/>
                    <a:pt x="63401" y="4970"/>
                  </a:cubicBezTo>
                  <a:cubicBezTo>
                    <a:pt x="60543" y="11637"/>
                    <a:pt x="56733" y="17352"/>
                    <a:pt x="54828" y="24020"/>
                  </a:cubicBezTo>
                  <a:cubicBezTo>
                    <a:pt x="42446" y="58310"/>
                    <a:pt x="38636" y="95457"/>
                    <a:pt x="36731" y="132605"/>
                  </a:cubicBezTo>
                  <a:cubicBezTo>
                    <a:pt x="30063" y="154512"/>
                    <a:pt x="9108" y="223092"/>
                    <a:pt x="5298" y="243095"/>
                  </a:cubicBezTo>
                  <a:cubicBezTo>
                    <a:pt x="-6132" y="302150"/>
                    <a:pt x="4346" y="464075"/>
                    <a:pt x="5298" y="597425"/>
                  </a:cubicBezTo>
                  <a:cubicBezTo>
                    <a:pt x="90071" y="615522"/>
                    <a:pt x="198656" y="644097"/>
                    <a:pt x="285333" y="653622"/>
                  </a:cubicBezTo>
                  <a:cubicBezTo>
                    <a:pt x="336768" y="659337"/>
                    <a:pt x="468213" y="626000"/>
                    <a:pt x="476786" y="622190"/>
                  </a:cubicBezTo>
                  <a:cubicBezTo>
                    <a:pt x="532031" y="625047"/>
                    <a:pt x="566321" y="645050"/>
                    <a:pt x="598706" y="653622"/>
                  </a:cubicBezTo>
                  <a:cubicBezTo>
                    <a:pt x="613946" y="657432"/>
                    <a:pt x="638711" y="658385"/>
                    <a:pt x="667286" y="656480"/>
                  </a:cubicBezTo>
                  <a:cubicBezTo>
                    <a:pt x="663476" y="635525"/>
                    <a:pt x="658713" y="615522"/>
                    <a:pt x="649188" y="596472"/>
                  </a:cubicBezTo>
                  <a:cubicBezTo>
                    <a:pt x="624423" y="548847"/>
                    <a:pt x="582513" y="533607"/>
                    <a:pt x="541556" y="505985"/>
                  </a:cubicBezTo>
                  <a:close/>
                </a:path>
              </a:pathLst>
            </a:custGeom>
            <a:solidFill>
              <a:srgbClr val="8782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4" name="Google Shape;34;p2"/>
            <p:cNvGrpSpPr/>
            <p:nvPr/>
          </p:nvGrpSpPr>
          <p:grpSpPr>
            <a:xfrm>
              <a:off x="23831" y="6082457"/>
              <a:ext cx="878117" cy="822880"/>
              <a:chOff x="23831" y="6082457"/>
              <a:chExt cx="878117" cy="822880"/>
            </a:xfrm>
          </p:grpSpPr>
          <p:grpSp>
            <p:nvGrpSpPr>
              <p:cNvPr id="35" name="Google Shape;35;p2"/>
              <p:cNvGrpSpPr/>
              <p:nvPr/>
            </p:nvGrpSpPr>
            <p:grpSpPr>
              <a:xfrm>
                <a:off x="510471" y="6536712"/>
                <a:ext cx="391477" cy="368625"/>
                <a:chOff x="510471" y="6536712"/>
                <a:chExt cx="391477" cy="368625"/>
              </a:xfrm>
            </p:grpSpPr>
            <p:sp>
              <p:nvSpPr>
                <p:cNvPr id="36" name="Google Shape;36;p2"/>
                <p:cNvSpPr/>
                <p:nvPr/>
              </p:nvSpPr>
              <p:spPr>
                <a:xfrm>
                  <a:off x="510471" y="6665076"/>
                  <a:ext cx="391477" cy="240261"/>
                </a:xfrm>
                <a:custGeom>
                  <a:rect b="b" l="l" r="r" t="t"/>
                  <a:pathLst>
                    <a:path extrusionOk="0" h="240261" w="391477">
                      <a:moveTo>
                        <a:pt x="340042" y="6899"/>
                      </a:moveTo>
                      <a:cubicBezTo>
                        <a:pt x="315278" y="12614"/>
                        <a:pt x="294323" y="-4531"/>
                        <a:pt x="277178" y="1184"/>
                      </a:cubicBezTo>
                      <a:cubicBezTo>
                        <a:pt x="261938" y="5946"/>
                        <a:pt x="248602" y="24996"/>
                        <a:pt x="236220" y="33569"/>
                      </a:cubicBezTo>
                      <a:cubicBezTo>
                        <a:pt x="208598" y="51666"/>
                        <a:pt x="204788" y="39284"/>
                        <a:pt x="175260" y="44999"/>
                      </a:cubicBezTo>
                      <a:cubicBezTo>
                        <a:pt x="141923" y="51666"/>
                        <a:pt x="91440" y="60239"/>
                        <a:pt x="62865" y="52619"/>
                      </a:cubicBezTo>
                      <a:cubicBezTo>
                        <a:pt x="59055" y="55476"/>
                        <a:pt x="55245" y="57381"/>
                        <a:pt x="52388" y="59286"/>
                      </a:cubicBezTo>
                      <a:cubicBezTo>
                        <a:pt x="41910" y="65001"/>
                        <a:pt x="24765" y="90719"/>
                        <a:pt x="13335" y="96434"/>
                      </a:cubicBezTo>
                      <a:cubicBezTo>
                        <a:pt x="8573" y="99291"/>
                        <a:pt x="3810" y="101196"/>
                        <a:pt x="0" y="103101"/>
                      </a:cubicBezTo>
                      <a:cubicBezTo>
                        <a:pt x="33338" y="123104"/>
                        <a:pt x="65723" y="141201"/>
                        <a:pt x="84773" y="180254"/>
                      </a:cubicBezTo>
                      <a:cubicBezTo>
                        <a:pt x="94298" y="199304"/>
                        <a:pt x="99060" y="220259"/>
                        <a:pt x="102870" y="240261"/>
                      </a:cubicBezTo>
                      <a:cubicBezTo>
                        <a:pt x="198120" y="234546"/>
                        <a:pt x="366713" y="191684"/>
                        <a:pt x="391478" y="151679"/>
                      </a:cubicBezTo>
                      <a:cubicBezTo>
                        <a:pt x="390525" y="99291"/>
                        <a:pt x="382905" y="52619"/>
                        <a:pt x="370523" y="231"/>
                      </a:cubicBezTo>
                      <a:cubicBezTo>
                        <a:pt x="367665" y="231"/>
                        <a:pt x="340995" y="5946"/>
                        <a:pt x="340042" y="6899"/>
                      </a:cubicBezTo>
                      <a:close/>
                    </a:path>
                  </a:pathLst>
                </a:custGeom>
                <a:solidFill>
                  <a:srgbClr val="99969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" name="Google Shape;37;p2"/>
                <p:cNvSpPr/>
                <p:nvPr/>
              </p:nvSpPr>
              <p:spPr>
                <a:xfrm>
                  <a:off x="575233" y="6536712"/>
                  <a:ext cx="306704" cy="187013"/>
                </a:xfrm>
                <a:custGeom>
                  <a:rect b="b" l="l" r="r" t="t"/>
                  <a:pathLst>
                    <a:path extrusionOk="0" h="187013" w="306704">
                      <a:moveTo>
                        <a:pt x="113348" y="177165"/>
                      </a:moveTo>
                      <a:cubicBezTo>
                        <a:pt x="142875" y="171450"/>
                        <a:pt x="146685" y="183832"/>
                        <a:pt x="174307" y="165735"/>
                      </a:cubicBezTo>
                      <a:cubicBezTo>
                        <a:pt x="186690" y="157163"/>
                        <a:pt x="200025" y="139065"/>
                        <a:pt x="215265" y="133350"/>
                      </a:cubicBezTo>
                      <a:cubicBezTo>
                        <a:pt x="233363" y="127635"/>
                        <a:pt x="253365" y="144780"/>
                        <a:pt x="278130" y="139065"/>
                      </a:cubicBezTo>
                      <a:cubicBezTo>
                        <a:pt x="279082" y="139065"/>
                        <a:pt x="305753" y="133350"/>
                        <a:pt x="306705" y="132397"/>
                      </a:cubicBezTo>
                      <a:cubicBezTo>
                        <a:pt x="295275" y="87630"/>
                        <a:pt x="289560" y="45720"/>
                        <a:pt x="278130" y="0"/>
                      </a:cubicBezTo>
                      <a:cubicBezTo>
                        <a:pt x="257175" y="11430"/>
                        <a:pt x="192405" y="27622"/>
                        <a:pt x="176213" y="44767"/>
                      </a:cubicBezTo>
                      <a:cubicBezTo>
                        <a:pt x="132398" y="93345"/>
                        <a:pt x="149542" y="117157"/>
                        <a:pt x="60007" y="138113"/>
                      </a:cubicBezTo>
                      <a:cubicBezTo>
                        <a:pt x="49530" y="140970"/>
                        <a:pt x="22860" y="167640"/>
                        <a:pt x="0" y="183832"/>
                      </a:cubicBezTo>
                      <a:cubicBezTo>
                        <a:pt x="29527" y="191452"/>
                        <a:pt x="80010" y="183832"/>
                        <a:pt x="113348" y="177165"/>
                      </a:cubicBezTo>
                      <a:close/>
                    </a:path>
                  </a:pathLst>
                </a:custGeom>
                <a:solidFill>
                  <a:srgbClr val="87828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8" name="Google Shape;38;p2"/>
              <p:cNvSpPr/>
              <p:nvPr/>
            </p:nvSpPr>
            <p:spPr>
              <a:xfrm>
                <a:off x="410761" y="6262239"/>
                <a:ext cx="401644" cy="509740"/>
              </a:xfrm>
              <a:custGeom>
                <a:rect b="b" l="l" r="r" t="t"/>
                <a:pathLst>
                  <a:path extrusionOk="0" h="509740" w="401644">
                    <a:moveTo>
                      <a:pt x="154947" y="465925"/>
                    </a:moveTo>
                    <a:cubicBezTo>
                      <a:pt x="180664" y="450685"/>
                      <a:pt x="213049" y="415443"/>
                      <a:pt x="225432" y="412585"/>
                    </a:cubicBezTo>
                    <a:cubicBezTo>
                      <a:pt x="315919" y="391630"/>
                      <a:pt x="297822" y="367818"/>
                      <a:pt x="341637" y="319240"/>
                    </a:cubicBezTo>
                    <a:cubicBezTo>
                      <a:pt x="356877" y="302095"/>
                      <a:pt x="380689" y="290665"/>
                      <a:pt x="401644" y="279235"/>
                    </a:cubicBezTo>
                    <a:cubicBezTo>
                      <a:pt x="366402" y="197320"/>
                      <a:pt x="318777" y="121120"/>
                      <a:pt x="262579" y="56350"/>
                    </a:cubicBezTo>
                    <a:cubicBezTo>
                      <a:pt x="240672" y="31585"/>
                      <a:pt x="216859" y="2058"/>
                      <a:pt x="181617" y="153"/>
                    </a:cubicBezTo>
                    <a:cubicBezTo>
                      <a:pt x="150184" y="-1752"/>
                      <a:pt x="115894" y="14440"/>
                      <a:pt x="87319" y="32538"/>
                    </a:cubicBezTo>
                    <a:cubicBezTo>
                      <a:pt x="58744" y="54445"/>
                      <a:pt x="33027" y="78258"/>
                      <a:pt x="19692" y="96355"/>
                    </a:cubicBezTo>
                    <a:cubicBezTo>
                      <a:pt x="2547" y="147790"/>
                      <a:pt x="-4121" y="213513"/>
                      <a:pt x="2547" y="285903"/>
                    </a:cubicBezTo>
                    <a:cubicBezTo>
                      <a:pt x="6357" y="321145"/>
                      <a:pt x="34932" y="380200"/>
                      <a:pt x="37789" y="415443"/>
                    </a:cubicBezTo>
                    <a:cubicBezTo>
                      <a:pt x="40647" y="450685"/>
                      <a:pt x="49219" y="475450"/>
                      <a:pt x="79699" y="496405"/>
                    </a:cubicBezTo>
                    <a:cubicBezTo>
                      <a:pt x="86367" y="501168"/>
                      <a:pt x="93987" y="504978"/>
                      <a:pt x="100654" y="509740"/>
                    </a:cubicBezTo>
                    <a:cubicBezTo>
                      <a:pt x="105417" y="507835"/>
                      <a:pt x="110179" y="505930"/>
                      <a:pt x="113989" y="503073"/>
                    </a:cubicBezTo>
                    <a:cubicBezTo>
                      <a:pt x="127324" y="497358"/>
                      <a:pt x="144469" y="472593"/>
                      <a:pt x="154947" y="465925"/>
                    </a:cubicBezTo>
                    <a:close/>
                  </a:path>
                </a:pathLst>
              </a:custGeom>
              <a:solidFill>
                <a:srgbClr val="A5A0A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9" name="Google Shape;39;p2"/>
              <p:cNvGrpSpPr/>
              <p:nvPr/>
            </p:nvGrpSpPr>
            <p:grpSpPr>
              <a:xfrm>
                <a:off x="23831" y="6082457"/>
                <a:ext cx="474249" cy="688569"/>
                <a:chOff x="23831" y="6082457"/>
                <a:chExt cx="474249" cy="688569"/>
              </a:xfrm>
            </p:grpSpPr>
            <p:sp>
              <p:nvSpPr>
                <p:cNvPr id="40" name="Google Shape;40;p2"/>
                <p:cNvSpPr/>
                <p:nvPr/>
              </p:nvSpPr>
              <p:spPr>
                <a:xfrm>
                  <a:off x="154228" y="6174761"/>
                  <a:ext cx="343852" cy="596265"/>
                </a:xfrm>
                <a:custGeom>
                  <a:rect b="b" l="l" r="r" t="t"/>
                  <a:pathLst>
                    <a:path extrusionOk="0" h="596265" w="343852">
                      <a:moveTo>
                        <a:pt x="340995" y="122873"/>
                      </a:moveTo>
                      <a:cubicBezTo>
                        <a:pt x="330518" y="95250"/>
                        <a:pt x="306705" y="69533"/>
                        <a:pt x="289560" y="48578"/>
                      </a:cubicBezTo>
                      <a:cubicBezTo>
                        <a:pt x="275272" y="31433"/>
                        <a:pt x="260033" y="15240"/>
                        <a:pt x="244793" y="0"/>
                      </a:cubicBezTo>
                      <a:cubicBezTo>
                        <a:pt x="227647" y="123825"/>
                        <a:pt x="104775" y="270510"/>
                        <a:pt x="0" y="319088"/>
                      </a:cubicBezTo>
                      <a:cubicBezTo>
                        <a:pt x="16192" y="342900"/>
                        <a:pt x="32385" y="365760"/>
                        <a:pt x="44767" y="392430"/>
                      </a:cubicBezTo>
                      <a:cubicBezTo>
                        <a:pt x="60007" y="424815"/>
                        <a:pt x="71438" y="458153"/>
                        <a:pt x="86677" y="490538"/>
                      </a:cubicBezTo>
                      <a:cubicBezTo>
                        <a:pt x="112395" y="545783"/>
                        <a:pt x="120015" y="579120"/>
                        <a:pt x="180975" y="596265"/>
                      </a:cubicBezTo>
                      <a:cubicBezTo>
                        <a:pt x="163830" y="547688"/>
                        <a:pt x="174308" y="508635"/>
                        <a:pt x="164783" y="470535"/>
                      </a:cubicBezTo>
                      <a:cubicBezTo>
                        <a:pt x="148590" y="407670"/>
                        <a:pt x="176213" y="361950"/>
                        <a:pt x="194310" y="316230"/>
                      </a:cubicBezTo>
                      <a:cubicBezTo>
                        <a:pt x="216218" y="260033"/>
                        <a:pt x="194310" y="208598"/>
                        <a:pt x="220980" y="184785"/>
                      </a:cubicBezTo>
                      <a:cubicBezTo>
                        <a:pt x="242888" y="164783"/>
                        <a:pt x="255270" y="175260"/>
                        <a:pt x="276225" y="184785"/>
                      </a:cubicBezTo>
                      <a:cubicBezTo>
                        <a:pt x="289560" y="166688"/>
                        <a:pt x="315278" y="142875"/>
                        <a:pt x="343853" y="120968"/>
                      </a:cubicBezTo>
                      <a:cubicBezTo>
                        <a:pt x="343853" y="120968"/>
                        <a:pt x="341947" y="121920"/>
                        <a:pt x="340995" y="122873"/>
                      </a:cubicBezTo>
                      <a:close/>
                    </a:path>
                  </a:pathLst>
                </a:custGeom>
                <a:solidFill>
                  <a:srgbClr val="99969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" name="Google Shape;41;p2"/>
                <p:cNvSpPr/>
                <p:nvPr/>
              </p:nvSpPr>
              <p:spPr>
                <a:xfrm>
                  <a:off x="23831" y="6082457"/>
                  <a:ext cx="384810" cy="423748"/>
                </a:xfrm>
                <a:custGeom>
                  <a:rect b="b" l="l" r="r" t="t"/>
                  <a:pathLst>
                    <a:path extrusionOk="0" h="423748" w="384810">
                      <a:moveTo>
                        <a:pt x="384810" y="103708"/>
                      </a:moveTo>
                      <a:cubicBezTo>
                        <a:pt x="364808" y="84658"/>
                        <a:pt x="344805" y="66561"/>
                        <a:pt x="322898" y="50368"/>
                      </a:cubicBezTo>
                      <a:cubicBezTo>
                        <a:pt x="294323" y="28461"/>
                        <a:pt x="251460" y="-12497"/>
                        <a:pt x="213360" y="3696"/>
                      </a:cubicBezTo>
                      <a:cubicBezTo>
                        <a:pt x="189548" y="13221"/>
                        <a:pt x="167640" y="35128"/>
                        <a:pt x="147638" y="49416"/>
                      </a:cubicBezTo>
                      <a:cubicBezTo>
                        <a:pt x="123825" y="66561"/>
                        <a:pt x="99060" y="83706"/>
                        <a:pt x="75248" y="102756"/>
                      </a:cubicBezTo>
                      <a:cubicBezTo>
                        <a:pt x="44768" y="126568"/>
                        <a:pt x="17145" y="153238"/>
                        <a:pt x="0" y="187528"/>
                      </a:cubicBezTo>
                      <a:cubicBezTo>
                        <a:pt x="18097" y="179908"/>
                        <a:pt x="35243" y="178956"/>
                        <a:pt x="55245" y="199911"/>
                      </a:cubicBezTo>
                      <a:cubicBezTo>
                        <a:pt x="73343" y="219913"/>
                        <a:pt x="111443" y="276111"/>
                        <a:pt x="111443" y="301828"/>
                      </a:cubicBezTo>
                      <a:cubicBezTo>
                        <a:pt x="111443" y="340881"/>
                        <a:pt x="108585" y="374218"/>
                        <a:pt x="131445" y="408508"/>
                      </a:cubicBezTo>
                      <a:cubicBezTo>
                        <a:pt x="135255" y="413271"/>
                        <a:pt x="138113" y="418033"/>
                        <a:pt x="141923" y="423748"/>
                      </a:cubicBezTo>
                      <a:cubicBezTo>
                        <a:pt x="243840" y="374218"/>
                        <a:pt x="366713" y="226581"/>
                        <a:pt x="384810" y="103708"/>
                      </a:cubicBezTo>
                      <a:close/>
                    </a:path>
                  </a:pathLst>
                </a:custGeom>
                <a:solidFill>
                  <a:srgbClr val="A5A0A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42" name="Google Shape;42;p2"/>
            <p:cNvSpPr/>
            <p:nvPr/>
          </p:nvSpPr>
          <p:spPr>
            <a:xfrm>
              <a:off x="451408" y="6303349"/>
              <a:ext cx="220979" cy="43815"/>
            </a:xfrm>
            <a:custGeom>
              <a:rect b="b" l="l" r="r" t="t"/>
              <a:pathLst>
                <a:path extrusionOk="0" h="43815" w="220979">
                  <a:moveTo>
                    <a:pt x="10477" y="41910"/>
                  </a:moveTo>
                  <a:cubicBezTo>
                    <a:pt x="6667" y="41910"/>
                    <a:pt x="3810" y="42863"/>
                    <a:pt x="0" y="43815"/>
                  </a:cubicBezTo>
                  <a:cubicBezTo>
                    <a:pt x="20002" y="27622"/>
                    <a:pt x="41910" y="12383"/>
                    <a:pt x="63817" y="953"/>
                  </a:cubicBezTo>
                  <a:cubicBezTo>
                    <a:pt x="63817" y="953"/>
                    <a:pt x="64770" y="953"/>
                    <a:pt x="64770" y="0"/>
                  </a:cubicBezTo>
                  <a:cubicBezTo>
                    <a:pt x="67627" y="0"/>
                    <a:pt x="70485" y="0"/>
                    <a:pt x="73342" y="0"/>
                  </a:cubicBezTo>
                  <a:cubicBezTo>
                    <a:pt x="49530" y="9525"/>
                    <a:pt x="28575" y="23813"/>
                    <a:pt x="10477" y="41910"/>
                  </a:cubicBezTo>
                  <a:close/>
                  <a:moveTo>
                    <a:pt x="188595" y="10478"/>
                  </a:moveTo>
                  <a:cubicBezTo>
                    <a:pt x="199073" y="15240"/>
                    <a:pt x="208598" y="20955"/>
                    <a:pt x="217170" y="29528"/>
                  </a:cubicBezTo>
                  <a:cubicBezTo>
                    <a:pt x="218123" y="30480"/>
                    <a:pt x="220027" y="32385"/>
                    <a:pt x="220980" y="33338"/>
                  </a:cubicBezTo>
                  <a:cubicBezTo>
                    <a:pt x="210502" y="24765"/>
                    <a:pt x="200025" y="17145"/>
                    <a:pt x="188595" y="10478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-57404" y="6557666"/>
              <a:ext cx="886954" cy="358670"/>
            </a:xfrm>
            <a:custGeom>
              <a:rect b="b" l="l" r="r" t="t"/>
              <a:pathLst>
                <a:path extrusionOk="0" h="358670" w="886954">
                  <a:moveTo>
                    <a:pt x="731697" y="319088"/>
                  </a:moveTo>
                  <a:cubicBezTo>
                    <a:pt x="706932" y="315278"/>
                    <a:pt x="655497" y="287655"/>
                    <a:pt x="651687" y="280988"/>
                  </a:cubicBezTo>
                  <a:cubicBezTo>
                    <a:pt x="640257" y="261938"/>
                    <a:pt x="618350" y="228600"/>
                    <a:pt x="569772" y="214313"/>
                  </a:cubicBezTo>
                  <a:cubicBezTo>
                    <a:pt x="569772" y="244793"/>
                    <a:pt x="612635" y="262890"/>
                    <a:pt x="620255" y="269558"/>
                  </a:cubicBezTo>
                  <a:cubicBezTo>
                    <a:pt x="624065" y="273368"/>
                    <a:pt x="623112" y="295275"/>
                    <a:pt x="611682" y="299085"/>
                  </a:cubicBezTo>
                  <a:cubicBezTo>
                    <a:pt x="599300" y="302895"/>
                    <a:pt x="575487" y="288608"/>
                    <a:pt x="565962" y="281940"/>
                  </a:cubicBezTo>
                  <a:cubicBezTo>
                    <a:pt x="534530" y="259080"/>
                    <a:pt x="509765" y="267653"/>
                    <a:pt x="480237" y="244793"/>
                  </a:cubicBezTo>
                  <a:cubicBezTo>
                    <a:pt x="468807" y="236220"/>
                    <a:pt x="475475" y="200977"/>
                    <a:pt x="438327" y="170498"/>
                  </a:cubicBezTo>
                  <a:cubicBezTo>
                    <a:pt x="406895" y="143827"/>
                    <a:pt x="388797" y="80963"/>
                    <a:pt x="379272" y="0"/>
                  </a:cubicBezTo>
                  <a:cubicBezTo>
                    <a:pt x="357365" y="60008"/>
                    <a:pt x="369747" y="146685"/>
                    <a:pt x="383082" y="246698"/>
                  </a:cubicBezTo>
                  <a:cubicBezTo>
                    <a:pt x="361175" y="266700"/>
                    <a:pt x="357365" y="309563"/>
                    <a:pt x="343077" y="336233"/>
                  </a:cubicBezTo>
                  <a:cubicBezTo>
                    <a:pt x="335457" y="315278"/>
                    <a:pt x="321170" y="296228"/>
                    <a:pt x="307835" y="282893"/>
                  </a:cubicBezTo>
                  <a:cubicBezTo>
                    <a:pt x="281165" y="256223"/>
                    <a:pt x="254495" y="252413"/>
                    <a:pt x="221157" y="240030"/>
                  </a:cubicBezTo>
                  <a:cubicBezTo>
                    <a:pt x="168770" y="220980"/>
                    <a:pt x="154482" y="159068"/>
                    <a:pt x="129717" y="112395"/>
                  </a:cubicBezTo>
                  <a:cubicBezTo>
                    <a:pt x="116382" y="87630"/>
                    <a:pt x="61137" y="3810"/>
                    <a:pt x="5892" y="10478"/>
                  </a:cubicBezTo>
                  <a:cubicBezTo>
                    <a:pt x="-7443" y="72390"/>
                    <a:pt x="5892" y="272415"/>
                    <a:pt x="6845" y="295275"/>
                  </a:cubicBezTo>
                  <a:cubicBezTo>
                    <a:pt x="59232" y="302895"/>
                    <a:pt x="228777" y="351473"/>
                    <a:pt x="294500" y="352425"/>
                  </a:cubicBezTo>
                  <a:cubicBezTo>
                    <a:pt x="313550" y="356235"/>
                    <a:pt x="478332" y="338138"/>
                    <a:pt x="487857" y="322898"/>
                  </a:cubicBezTo>
                  <a:cubicBezTo>
                    <a:pt x="544055" y="334328"/>
                    <a:pt x="591680" y="362903"/>
                    <a:pt x="663117" y="358140"/>
                  </a:cubicBezTo>
                  <a:cubicBezTo>
                    <a:pt x="752652" y="352425"/>
                    <a:pt x="865047" y="320993"/>
                    <a:pt x="886955" y="306705"/>
                  </a:cubicBezTo>
                  <a:cubicBezTo>
                    <a:pt x="831710" y="280035"/>
                    <a:pt x="777417" y="313373"/>
                    <a:pt x="731697" y="319088"/>
                  </a:cubicBezTo>
                  <a:close/>
                </a:path>
              </a:pathLst>
            </a:custGeom>
            <a:solidFill>
              <a:srgbClr val="6D696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543" y="6066190"/>
              <a:ext cx="444817" cy="456233"/>
            </a:xfrm>
            <a:custGeom>
              <a:rect b="b" l="l" r="r" t="t"/>
              <a:pathLst>
                <a:path extrusionOk="0" h="456233" w="444817">
                  <a:moveTo>
                    <a:pt x="395288" y="97141"/>
                  </a:moveTo>
                  <a:cubicBezTo>
                    <a:pt x="377190" y="79996"/>
                    <a:pt x="350520" y="68566"/>
                    <a:pt x="329565" y="52374"/>
                  </a:cubicBezTo>
                  <a:cubicBezTo>
                    <a:pt x="287655" y="19989"/>
                    <a:pt x="245745" y="-12396"/>
                    <a:pt x="215265" y="4749"/>
                  </a:cubicBezTo>
                  <a:cubicBezTo>
                    <a:pt x="169545" y="31419"/>
                    <a:pt x="44768" y="127621"/>
                    <a:pt x="27622" y="148576"/>
                  </a:cubicBezTo>
                  <a:cubicBezTo>
                    <a:pt x="20002" y="158101"/>
                    <a:pt x="4763" y="185724"/>
                    <a:pt x="0" y="201916"/>
                  </a:cubicBezTo>
                  <a:cubicBezTo>
                    <a:pt x="6667" y="200011"/>
                    <a:pt x="20955" y="198106"/>
                    <a:pt x="26670" y="200011"/>
                  </a:cubicBezTo>
                  <a:cubicBezTo>
                    <a:pt x="54293" y="208584"/>
                    <a:pt x="69533" y="229539"/>
                    <a:pt x="85725" y="255256"/>
                  </a:cubicBezTo>
                  <a:cubicBezTo>
                    <a:pt x="103823" y="283831"/>
                    <a:pt x="102870" y="311454"/>
                    <a:pt x="105727" y="342886"/>
                  </a:cubicBezTo>
                  <a:cubicBezTo>
                    <a:pt x="106680" y="352411"/>
                    <a:pt x="110490" y="360031"/>
                    <a:pt x="112395" y="369556"/>
                  </a:cubicBezTo>
                  <a:cubicBezTo>
                    <a:pt x="121920" y="408609"/>
                    <a:pt x="146685" y="420991"/>
                    <a:pt x="166687" y="456234"/>
                  </a:cubicBezTo>
                  <a:cubicBezTo>
                    <a:pt x="165735" y="439089"/>
                    <a:pt x="160020" y="410514"/>
                    <a:pt x="141923" y="391464"/>
                  </a:cubicBezTo>
                  <a:cubicBezTo>
                    <a:pt x="132398" y="381939"/>
                    <a:pt x="136208" y="345744"/>
                    <a:pt x="140970" y="330504"/>
                  </a:cubicBezTo>
                  <a:cubicBezTo>
                    <a:pt x="145733" y="315264"/>
                    <a:pt x="152400" y="300976"/>
                    <a:pt x="145733" y="284784"/>
                  </a:cubicBezTo>
                  <a:cubicBezTo>
                    <a:pt x="137160" y="261924"/>
                    <a:pt x="109537" y="247636"/>
                    <a:pt x="97155" y="226681"/>
                  </a:cubicBezTo>
                  <a:cubicBezTo>
                    <a:pt x="80963" y="200011"/>
                    <a:pt x="75248" y="168579"/>
                    <a:pt x="91440" y="139051"/>
                  </a:cubicBezTo>
                  <a:cubicBezTo>
                    <a:pt x="96202" y="130479"/>
                    <a:pt x="102870" y="123811"/>
                    <a:pt x="109537" y="117144"/>
                  </a:cubicBezTo>
                  <a:cubicBezTo>
                    <a:pt x="127635" y="102856"/>
                    <a:pt x="145733" y="88569"/>
                    <a:pt x="163830" y="74281"/>
                  </a:cubicBezTo>
                  <a:cubicBezTo>
                    <a:pt x="185737" y="56184"/>
                    <a:pt x="206693" y="36181"/>
                    <a:pt x="235268" y="31419"/>
                  </a:cubicBezTo>
                  <a:cubicBezTo>
                    <a:pt x="247650" y="29514"/>
                    <a:pt x="259080" y="31419"/>
                    <a:pt x="270510" y="34276"/>
                  </a:cubicBezTo>
                  <a:cubicBezTo>
                    <a:pt x="297180" y="45706"/>
                    <a:pt x="322898" y="65709"/>
                    <a:pt x="342900" y="78091"/>
                  </a:cubicBezTo>
                  <a:cubicBezTo>
                    <a:pt x="360998" y="89521"/>
                    <a:pt x="377190" y="98094"/>
                    <a:pt x="391478" y="113334"/>
                  </a:cubicBezTo>
                  <a:cubicBezTo>
                    <a:pt x="406718" y="129526"/>
                    <a:pt x="423863" y="152386"/>
                    <a:pt x="444818" y="166674"/>
                  </a:cubicBezTo>
                  <a:cubicBezTo>
                    <a:pt x="426720" y="140956"/>
                    <a:pt x="414338" y="115239"/>
                    <a:pt x="395288" y="97141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59825" y="6248965"/>
              <a:ext cx="389714" cy="350611"/>
            </a:xfrm>
            <a:custGeom>
              <a:rect b="b" l="l" r="r" t="t"/>
              <a:pathLst>
                <a:path extrusionOk="0" h="350611" w="389714">
                  <a:moveTo>
                    <a:pt x="323040" y="77244"/>
                  </a:moveTo>
                  <a:cubicBezTo>
                    <a:pt x="300180" y="45812"/>
                    <a:pt x="256365" y="2949"/>
                    <a:pt x="219218" y="92"/>
                  </a:cubicBezTo>
                  <a:cubicBezTo>
                    <a:pt x="203977" y="-861"/>
                    <a:pt x="189690" y="5807"/>
                    <a:pt x="174450" y="10569"/>
                  </a:cubicBezTo>
                  <a:cubicBezTo>
                    <a:pt x="133492" y="23904"/>
                    <a:pt x="72533" y="58194"/>
                    <a:pt x="41100" y="81054"/>
                  </a:cubicBezTo>
                  <a:cubicBezTo>
                    <a:pt x="12525" y="102962"/>
                    <a:pt x="-4620" y="124869"/>
                    <a:pt x="1095" y="163922"/>
                  </a:cubicBezTo>
                  <a:cubicBezTo>
                    <a:pt x="11572" y="146777"/>
                    <a:pt x="42053" y="151539"/>
                    <a:pt x="39195" y="174399"/>
                  </a:cubicBezTo>
                  <a:cubicBezTo>
                    <a:pt x="32528" y="226787"/>
                    <a:pt x="40147" y="305844"/>
                    <a:pt x="67770" y="350612"/>
                  </a:cubicBezTo>
                  <a:cubicBezTo>
                    <a:pt x="79200" y="299177"/>
                    <a:pt x="53483" y="266792"/>
                    <a:pt x="58245" y="223929"/>
                  </a:cubicBezTo>
                  <a:cubicBezTo>
                    <a:pt x="61103" y="196307"/>
                    <a:pt x="66817" y="160112"/>
                    <a:pt x="78248" y="134394"/>
                  </a:cubicBezTo>
                  <a:cubicBezTo>
                    <a:pt x="90630" y="103914"/>
                    <a:pt x="113490" y="95342"/>
                    <a:pt x="138255" y="80102"/>
                  </a:cubicBezTo>
                  <a:cubicBezTo>
                    <a:pt x="154448" y="70577"/>
                    <a:pt x="170640" y="58194"/>
                    <a:pt x="187785" y="51527"/>
                  </a:cubicBezTo>
                  <a:cubicBezTo>
                    <a:pt x="232552" y="33429"/>
                    <a:pt x="267795" y="48669"/>
                    <a:pt x="302085" y="77244"/>
                  </a:cubicBezTo>
                  <a:cubicBezTo>
                    <a:pt x="335423" y="105819"/>
                    <a:pt x="360187" y="140109"/>
                    <a:pt x="389715" y="172494"/>
                  </a:cubicBezTo>
                  <a:cubicBezTo>
                    <a:pt x="384000" y="136299"/>
                    <a:pt x="345900" y="108677"/>
                    <a:pt x="323040" y="77244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546658" y="6472894"/>
              <a:ext cx="307559" cy="274319"/>
            </a:xfrm>
            <a:custGeom>
              <a:rect b="b" l="l" r="r" t="t"/>
              <a:pathLst>
                <a:path extrusionOk="0" h="274319" w="307559">
                  <a:moveTo>
                    <a:pt x="299085" y="54293"/>
                  </a:moveTo>
                  <a:cubicBezTo>
                    <a:pt x="268605" y="42863"/>
                    <a:pt x="245745" y="38100"/>
                    <a:pt x="232410" y="0"/>
                  </a:cubicBezTo>
                  <a:cubicBezTo>
                    <a:pt x="234315" y="48577"/>
                    <a:pt x="223838" y="56197"/>
                    <a:pt x="213360" y="61913"/>
                  </a:cubicBezTo>
                  <a:cubicBezTo>
                    <a:pt x="187642" y="69532"/>
                    <a:pt x="134302" y="77152"/>
                    <a:pt x="115252" y="87630"/>
                  </a:cubicBezTo>
                  <a:cubicBezTo>
                    <a:pt x="93345" y="100013"/>
                    <a:pt x="100013" y="109538"/>
                    <a:pt x="94298" y="128588"/>
                  </a:cubicBezTo>
                  <a:cubicBezTo>
                    <a:pt x="86677" y="154305"/>
                    <a:pt x="65723" y="185738"/>
                    <a:pt x="41910" y="196215"/>
                  </a:cubicBezTo>
                  <a:cubicBezTo>
                    <a:pt x="15240" y="207645"/>
                    <a:pt x="0" y="234315"/>
                    <a:pt x="0" y="274320"/>
                  </a:cubicBezTo>
                  <a:cubicBezTo>
                    <a:pt x="11430" y="260033"/>
                    <a:pt x="35242" y="237172"/>
                    <a:pt x="65723" y="227647"/>
                  </a:cubicBezTo>
                  <a:cubicBezTo>
                    <a:pt x="97155" y="219075"/>
                    <a:pt x="128588" y="210503"/>
                    <a:pt x="149542" y="196215"/>
                  </a:cubicBezTo>
                  <a:cubicBezTo>
                    <a:pt x="170498" y="181927"/>
                    <a:pt x="195263" y="169545"/>
                    <a:pt x="202882" y="163830"/>
                  </a:cubicBezTo>
                  <a:cubicBezTo>
                    <a:pt x="232410" y="142875"/>
                    <a:pt x="217170" y="119063"/>
                    <a:pt x="220980" y="117157"/>
                  </a:cubicBezTo>
                  <a:cubicBezTo>
                    <a:pt x="247650" y="103822"/>
                    <a:pt x="270510" y="121920"/>
                    <a:pt x="282892" y="100013"/>
                  </a:cubicBezTo>
                  <a:cubicBezTo>
                    <a:pt x="288607" y="90488"/>
                    <a:pt x="301942" y="78105"/>
                    <a:pt x="306705" y="67627"/>
                  </a:cubicBezTo>
                  <a:cubicBezTo>
                    <a:pt x="309563" y="61913"/>
                    <a:pt x="304800" y="55245"/>
                    <a:pt x="299085" y="54293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281862" y="6765312"/>
              <a:ext cx="168613" cy="142967"/>
            </a:xfrm>
            <a:custGeom>
              <a:rect b="b" l="l" r="r" t="t"/>
              <a:pathLst>
                <a:path extrusionOk="0" h="142967" w="168613">
                  <a:moveTo>
                    <a:pt x="122873" y="89535"/>
                  </a:moveTo>
                  <a:cubicBezTo>
                    <a:pt x="102870" y="86677"/>
                    <a:pt x="95250" y="85725"/>
                    <a:pt x="82868" y="69532"/>
                  </a:cubicBezTo>
                  <a:cubicBezTo>
                    <a:pt x="64770" y="47625"/>
                    <a:pt x="54293" y="24765"/>
                    <a:pt x="40005" y="0"/>
                  </a:cubicBezTo>
                  <a:cubicBezTo>
                    <a:pt x="45720" y="54292"/>
                    <a:pt x="58103" y="73342"/>
                    <a:pt x="61913" y="93345"/>
                  </a:cubicBezTo>
                  <a:cubicBezTo>
                    <a:pt x="53340" y="114300"/>
                    <a:pt x="16193" y="129540"/>
                    <a:pt x="0" y="142875"/>
                  </a:cubicBezTo>
                  <a:cubicBezTo>
                    <a:pt x="28575" y="143827"/>
                    <a:pt x="106680" y="137160"/>
                    <a:pt x="112395" y="134302"/>
                  </a:cubicBezTo>
                  <a:cubicBezTo>
                    <a:pt x="139065" y="121920"/>
                    <a:pt x="140018" y="122873"/>
                    <a:pt x="168593" y="120015"/>
                  </a:cubicBezTo>
                  <a:cubicBezTo>
                    <a:pt x="169545" y="92392"/>
                    <a:pt x="137160" y="91440"/>
                    <a:pt x="122873" y="89535"/>
                  </a:cubicBezTo>
                  <a:close/>
                </a:path>
              </a:pathLst>
            </a:custGeom>
            <a:solidFill>
              <a:srgbClr val="5B575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-57227" y="6681491"/>
              <a:ext cx="154305" cy="204787"/>
            </a:xfrm>
            <a:custGeom>
              <a:rect b="b" l="l" r="r" t="t"/>
              <a:pathLst>
                <a:path extrusionOk="0" h="204787" w="154305">
                  <a:moveTo>
                    <a:pt x="154305" y="204788"/>
                  </a:moveTo>
                  <a:cubicBezTo>
                    <a:pt x="145733" y="183833"/>
                    <a:pt x="92393" y="160973"/>
                    <a:pt x="75248" y="148590"/>
                  </a:cubicBezTo>
                  <a:cubicBezTo>
                    <a:pt x="65723" y="141923"/>
                    <a:pt x="64770" y="116205"/>
                    <a:pt x="34290" y="111443"/>
                  </a:cubicBezTo>
                  <a:cubicBezTo>
                    <a:pt x="26670" y="77152"/>
                    <a:pt x="23813" y="16193"/>
                    <a:pt x="0" y="0"/>
                  </a:cubicBezTo>
                  <a:cubicBezTo>
                    <a:pt x="953" y="35243"/>
                    <a:pt x="2858" y="139065"/>
                    <a:pt x="6668" y="174308"/>
                  </a:cubicBezTo>
                  <a:cubicBezTo>
                    <a:pt x="29528" y="181927"/>
                    <a:pt x="106680" y="194310"/>
                    <a:pt x="154305" y="204788"/>
                  </a:cubicBezTo>
                  <a:close/>
                </a:path>
              </a:pathLst>
            </a:custGeom>
            <a:solidFill>
              <a:srgbClr val="5B575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" name="Google Shape;49;p2"/>
          <p:cNvSpPr/>
          <p:nvPr/>
        </p:nvSpPr>
        <p:spPr>
          <a:xfrm flipH="1">
            <a:off x="245345" y="2694815"/>
            <a:ext cx="1448131" cy="3087992"/>
          </a:xfrm>
          <a:custGeom>
            <a:rect b="b" l="l" r="r" t="t"/>
            <a:pathLst>
              <a:path extrusionOk="0" h="1610426" w="755218">
                <a:moveTo>
                  <a:pt x="124839" y="867728"/>
                </a:moveTo>
                <a:cubicBezTo>
                  <a:pt x="176273" y="796290"/>
                  <a:pt x="243901" y="733425"/>
                  <a:pt x="271523" y="649605"/>
                </a:cubicBezTo>
                <a:cubicBezTo>
                  <a:pt x="296289" y="573405"/>
                  <a:pt x="285811" y="488633"/>
                  <a:pt x="316291" y="415290"/>
                </a:cubicBezTo>
                <a:cubicBezTo>
                  <a:pt x="349628" y="333375"/>
                  <a:pt x="426781" y="279083"/>
                  <a:pt x="493456" y="221933"/>
                </a:cubicBezTo>
                <a:cubicBezTo>
                  <a:pt x="561084" y="164783"/>
                  <a:pt x="625853" y="88583"/>
                  <a:pt x="620139" y="0"/>
                </a:cubicBezTo>
                <a:cubicBezTo>
                  <a:pt x="735391" y="220980"/>
                  <a:pt x="775396" y="477203"/>
                  <a:pt x="745868" y="724853"/>
                </a:cubicBezTo>
                <a:cubicBezTo>
                  <a:pt x="716341" y="972503"/>
                  <a:pt x="618234" y="1209675"/>
                  <a:pt x="475359" y="1412557"/>
                </a:cubicBezTo>
                <a:cubicBezTo>
                  <a:pt x="431543" y="1474470"/>
                  <a:pt x="382014" y="1535430"/>
                  <a:pt x="316291" y="1573530"/>
                </a:cubicBezTo>
                <a:cubicBezTo>
                  <a:pt x="250568" y="1611630"/>
                  <a:pt x="165796" y="1624965"/>
                  <a:pt x="98168" y="1590675"/>
                </a:cubicBezTo>
                <a:lnTo>
                  <a:pt x="98168" y="1590675"/>
                </a:lnTo>
                <a:cubicBezTo>
                  <a:pt x="-7559" y="1536382"/>
                  <a:pt x="2918" y="1370648"/>
                  <a:pt x="61" y="1267778"/>
                </a:cubicBezTo>
                <a:cubicBezTo>
                  <a:pt x="-1844" y="1126807"/>
                  <a:pt x="41018" y="982980"/>
                  <a:pt x="124839" y="867728"/>
                </a:cubicBezTo>
                <a:close/>
              </a:path>
            </a:pathLst>
          </a:custGeom>
          <a:gradFill>
            <a:gsLst>
              <a:gs pos="0">
                <a:srgbClr val="2A5B52"/>
              </a:gs>
              <a:gs pos="8000">
                <a:srgbClr val="2A5B52"/>
              </a:gs>
              <a:gs pos="100000">
                <a:srgbClr val="1C3B36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0" name="Google Shape;50;p2"/>
          <p:cNvGrpSpPr/>
          <p:nvPr/>
        </p:nvGrpSpPr>
        <p:grpSpPr>
          <a:xfrm flipH="1">
            <a:off x="2475486" y="2548662"/>
            <a:ext cx="2082258" cy="4773603"/>
            <a:chOff x="6209083" y="1899986"/>
            <a:chExt cx="1085697" cy="2488974"/>
          </a:xfrm>
        </p:grpSpPr>
        <p:sp>
          <p:nvSpPr>
            <p:cNvPr id="51" name="Google Shape;51;p2"/>
            <p:cNvSpPr/>
            <p:nvPr/>
          </p:nvSpPr>
          <p:spPr>
            <a:xfrm>
              <a:off x="6209083" y="1899986"/>
              <a:ext cx="1085697" cy="2325514"/>
            </a:xfrm>
            <a:custGeom>
              <a:rect b="b" l="l" r="r" t="t"/>
              <a:pathLst>
                <a:path extrusionOk="0" h="2325514" w="1085697">
                  <a:moveTo>
                    <a:pt x="140933" y="1965007"/>
                  </a:moveTo>
                  <a:lnTo>
                    <a:pt x="140933" y="1965007"/>
                  </a:lnTo>
                  <a:cubicBezTo>
                    <a:pt x="116169" y="1839278"/>
                    <a:pt x="185701" y="1717357"/>
                    <a:pt x="230469" y="1597343"/>
                  </a:cubicBezTo>
                  <a:cubicBezTo>
                    <a:pt x="275236" y="1477328"/>
                    <a:pt x="286666" y="1318260"/>
                    <a:pt x="182844" y="1243965"/>
                  </a:cubicBezTo>
                  <a:cubicBezTo>
                    <a:pt x="130456" y="1205865"/>
                    <a:pt x="51398" y="1191578"/>
                    <a:pt x="32348" y="1130618"/>
                  </a:cubicBezTo>
                  <a:cubicBezTo>
                    <a:pt x="3773" y="1041082"/>
                    <a:pt x="135219" y="968693"/>
                    <a:pt x="130456" y="875347"/>
                  </a:cubicBezTo>
                  <a:cubicBezTo>
                    <a:pt x="127598" y="809625"/>
                    <a:pt x="60923" y="768668"/>
                    <a:pt x="27586" y="712470"/>
                  </a:cubicBezTo>
                  <a:cubicBezTo>
                    <a:pt x="-16229" y="640080"/>
                    <a:pt x="-1942" y="545783"/>
                    <a:pt x="29491" y="467678"/>
                  </a:cubicBezTo>
                  <a:cubicBezTo>
                    <a:pt x="60923" y="389572"/>
                    <a:pt x="108548" y="317183"/>
                    <a:pt x="131408" y="235267"/>
                  </a:cubicBezTo>
                  <a:cubicBezTo>
                    <a:pt x="154269" y="153353"/>
                    <a:pt x="146648" y="55245"/>
                    <a:pt x="82831" y="0"/>
                  </a:cubicBezTo>
                  <a:cubicBezTo>
                    <a:pt x="219991" y="76200"/>
                    <a:pt x="359056" y="154305"/>
                    <a:pt x="470498" y="263842"/>
                  </a:cubicBezTo>
                  <a:cubicBezTo>
                    <a:pt x="582894" y="373380"/>
                    <a:pt x="666713" y="521017"/>
                    <a:pt x="666713" y="678180"/>
                  </a:cubicBezTo>
                  <a:cubicBezTo>
                    <a:pt x="666713" y="784860"/>
                    <a:pt x="631471" y="904875"/>
                    <a:pt x="696241" y="988695"/>
                  </a:cubicBezTo>
                  <a:cubicBezTo>
                    <a:pt x="736246" y="1041082"/>
                    <a:pt x="803873" y="1062038"/>
                    <a:pt x="864833" y="1087755"/>
                  </a:cubicBezTo>
                  <a:cubicBezTo>
                    <a:pt x="925794" y="1113473"/>
                    <a:pt x="990563" y="1153478"/>
                    <a:pt x="1002946" y="1218248"/>
                  </a:cubicBezTo>
                  <a:cubicBezTo>
                    <a:pt x="1017233" y="1288732"/>
                    <a:pt x="965798" y="1355407"/>
                    <a:pt x="959131" y="1427798"/>
                  </a:cubicBezTo>
                  <a:cubicBezTo>
                    <a:pt x="951511" y="1522095"/>
                    <a:pt x="1021044" y="1602105"/>
                    <a:pt x="1057239" y="1689735"/>
                  </a:cubicBezTo>
                  <a:cubicBezTo>
                    <a:pt x="1117246" y="1834515"/>
                    <a:pt x="1078194" y="2009775"/>
                    <a:pt x="979133" y="2131695"/>
                  </a:cubicBezTo>
                  <a:cubicBezTo>
                    <a:pt x="882931" y="2250758"/>
                    <a:pt x="705766" y="2368868"/>
                    <a:pt x="550508" y="2309813"/>
                  </a:cubicBezTo>
                  <a:cubicBezTo>
                    <a:pt x="394298" y="2248853"/>
                    <a:pt x="176176" y="2145983"/>
                    <a:pt x="140933" y="1965007"/>
                  </a:cubicBezTo>
                  <a:close/>
                </a:path>
              </a:pathLst>
            </a:custGeom>
            <a:gradFill>
              <a:gsLst>
                <a:gs pos="0">
                  <a:srgbClr val="2A5B52"/>
                </a:gs>
                <a:gs pos="8000">
                  <a:srgbClr val="2A5B52"/>
                </a:gs>
                <a:gs pos="100000">
                  <a:srgbClr val="1C3B36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6442316" y="2213685"/>
              <a:ext cx="561812" cy="2175275"/>
            </a:xfrm>
            <a:custGeom>
              <a:rect b="b" l="l" r="r" t="t"/>
              <a:pathLst>
                <a:path extrusionOk="0" h="2175275" w="561812">
                  <a:moveTo>
                    <a:pt x="329658" y="1406516"/>
                  </a:moveTo>
                  <a:cubicBezTo>
                    <a:pt x="365853" y="1257926"/>
                    <a:pt x="422050" y="1114098"/>
                    <a:pt x="495393" y="979796"/>
                  </a:cubicBezTo>
                  <a:cubicBezTo>
                    <a:pt x="498250" y="975033"/>
                    <a:pt x="490630" y="971223"/>
                    <a:pt x="488725" y="975986"/>
                  </a:cubicBezTo>
                  <a:cubicBezTo>
                    <a:pt x="417287" y="1105526"/>
                    <a:pt x="362995" y="1244591"/>
                    <a:pt x="325848" y="1387466"/>
                  </a:cubicBezTo>
                  <a:cubicBezTo>
                    <a:pt x="322990" y="1361748"/>
                    <a:pt x="320133" y="1336031"/>
                    <a:pt x="318228" y="1311266"/>
                  </a:cubicBezTo>
                  <a:cubicBezTo>
                    <a:pt x="290605" y="1018848"/>
                    <a:pt x="282033" y="722621"/>
                    <a:pt x="205833" y="437823"/>
                  </a:cubicBezTo>
                  <a:cubicBezTo>
                    <a:pt x="204880" y="433061"/>
                    <a:pt x="202975" y="428298"/>
                    <a:pt x="202023" y="423536"/>
                  </a:cubicBezTo>
                  <a:cubicBezTo>
                    <a:pt x="202023" y="423536"/>
                    <a:pt x="202023" y="423536"/>
                    <a:pt x="202023" y="422583"/>
                  </a:cubicBezTo>
                  <a:cubicBezTo>
                    <a:pt x="212500" y="353051"/>
                    <a:pt x="222978" y="283518"/>
                    <a:pt x="232503" y="213986"/>
                  </a:cubicBezTo>
                  <a:cubicBezTo>
                    <a:pt x="233455" y="209223"/>
                    <a:pt x="224883" y="209223"/>
                    <a:pt x="224883" y="213986"/>
                  </a:cubicBezTo>
                  <a:cubicBezTo>
                    <a:pt x="215358" y="277803"/>
                    <a:pt x="205833" y="340668"/>
                    <a:pt x="196308" y="404486"/>
                  </a:cubicBezTo>
                  <a:cubicBezTo>
                    <a:pt x="196308" y="404486"/>
                    <a:pt x="196308" y="404486"/>
                    <a:pt x="196308" y="404486"/>
                  </a:cubicBezTo>
                  <a:cubicBezTo>
                    <a:pt x="196308" y="403533"/>
                    <a:pt x="196308" y="401628"/>
                    <a:pt x="195355" y="400676"/>
                  </a:cubicBezTo>
                  <a:cubicBezTo>
                    <a:pt x="153445" y="258753"/>
                    <a:pt x="94390" y="122546"/>
                    <a:pt x="7712" y="1578"/>
                  </a:cubicBezTo>
                  <a:cubicBezTo>
                    <a:pt x="4855" y="-2232"/>
                    <a:pt x="-2765" y="1578"/>
                    <a:pt x="1045" y="5388"/>
                  </a:cubicBezTo>
                  <a:cubicBezTo>
                    <a:pt x="84865" y="123498"/>
                    <a:pt x="142968" y="254943"/>
                    <a:pt x="183925" y="391151"/>
                  </a:cubicBezTo>
                  <a:cubicBezTo>
                    <a:pt x="135348" y="354003"/>
                    <a:pt x="86770" y="317808"/>
                    <a:pt x="38193" y="280661"/>
                  </a:cubicBezTo>
                  <a:cubicBezTo>
                    <a:pt x="34383" y="277803"/>
                    <a:pt x="29620" y="284471"/>
                    <a:pt x="34383" y="287328"/>
                  </a:cubicBezTo>
                  <a:cubicBezTo>
                    <a:pt x="85818" y="326381"/>
                    <a:pt x="136300" y="365433"/>
                    <a:pt x="187735" y="403533"/>
                  </a:cubicBezTo>
                  <a:cubicBezTo>
                    <a:pt x="228693" y="543551"/>
                    <a:pt x="252505" y="689283"/>
                    <a:pt x="268698" y="834063"/>
                  </a:cubicBezTo>
                  <a:cubicBezTo>
                    <a:pt x="282985" y="958841"/>
                    <a:pt x="291558" y="1084571"/>
                    <a:pt x="302035" y="1210301"/>
                  </a:cubicBezTo>
                  <a:cubicBezTo>
                    <a:pt x="233455" y="1045518"/>
                    <a:pt x="139158" y="891213"/>
                    <a:pt x="24858" y="754053"/>
                  </a:cubicBezTo>
                  <a:cubicBezTo>
                    <a:pt x="21048" y="750243"/>
                    <a:pt x="15333" y="755958"/>
                    <a:pt x="19143" y="759768"/>
                  </a:cubicBezTo>
                  <a:cubicBezTo>
                    <a:pt x="137253" y="900738"/>
                    <a:pt x="232503" y="1058853"/>
                    <a:pt x="301083" y="1229351"/>
                  </a:cubicBezTo>
                  <a:cubicBezTo>
                    <a:pt x="302035" y="1230303"/>
                    <a:pt x="302987" y="1231256"/>
                    <a:pt x="303940" y="1231256"/>
                  </a:cubicBezTo>
                  <a:cubicBezTo>
                    <a:pt x="318228" y="1395086"/>
                    <a:pt x="335373" y="1557963"/>
                    <a:pt x="372520" y="1717983"/>
                  </a:cubicBezTo>
                  <a:cubicBezTo>
                    <a:pt x="409668" y="1878003"/>
                    <a:pt x="465865" y="2034213"/>
                    <a:pt x="554448" y="2173278"/>
                  </a:cubicBezTo>
                  <a:cubicBezTo>
                    <a:pt x="557305" y="2178041"/>
                    <a:pt x="563973" y="2173278"/>
                    <a:pt x="561115" y="2169468"/>
                  </a:cubicBezTo>
                  <a:cubicBezTo>
                    <a:pt x="416335" y="1940868"/>
                    <a:pt x="359185" y="1673216"/>
                    <a:pt x="328705" y="1406516"/>
                  </a:cubicBezTo>
                  <a:cubicBezTo>
                    <a:pt x="328705" y="1408421"/>
                    <a:pt x="329658" y="1407468"/>
                    <a:pt x="329658" y="1406516"/>
                  </a:cubicBezTo>
                  <a:close/>
                </a:path>
              </a:pathLst>
            </a:custGeom>
            <a:solidFill>
              <a:srgbClr val="449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" name="Google Shape;53;p2"/>
          <p:cNvGrpSpPr/>
          <p:nvPr/>
        </p:nvGrpSpPr>
        <p:grpSpPr>
          <a:xfrm flipH="1">
            <a:off x="6270708" y="4189128"/>
            <a:ext cx="1441070" cy="3306949"/>
            <a:chOff x="4564559" y="2755331"/>
            <a:chExt cx="751379" cy="1724255"/>
          </a:xfrm>
        </p:grpSpPr>
        <p:sp>
          <p:nvSpPr>
            <p:cNvPr id="54" name="Google Shape;54;p2"/>
            <p:cNvSpPr/>
            <p:nvPr/>
          </p:nvSpPr>
          <p:spPr>
            <a:xfrm>
              <a:off x="4564559" y="2755331"/>
              <a:ext cx="751379" cy="1607284"/>
            </a:xfrm>
            <a:custGeom>
              <a:rect b="b" l="l" r="r" t="t"/>
              <a:pathLst>
                <a:path extrusionOk="0" h="1607284" w="751379">
                  <a:moveTo>
                    <a:pt x="97627" y="1359218"/>
                  </a:moveTo>
                  <a:lnTo>
                    <a:pt x="97627" y="1359218"/>
                  </a:lnTo>
                  <a:cubicBezTo>
                    <a:pt x="80482" y="1272540"/>
                    <a:pt x="128107" y="1187768"/>
                    <a:pt x="159539" y="1104900"/>
                  </a:cubicBezTo>
                  <a:cubicBezTo>
                    <a:pt x="190972" y="1022033"/>
                    <a:pt x="198592" y="912495"/>
                    <a:pt x="126202" y="860108"/>
                  </a:cubicBezTo>
                  <a:cubicBezTo>
                    <a:pt x="90007" y="834390"/>
                    <a:pt x="35714" y="823912"/>
                    <a:pt x="22379" y="782002"/>
                  </a:cubicBezTo>
                  <a:cubicBezTo>
                    <a:pt x="2377" y="720090"/>
                    <a:pt x="93817" y="670560"/>
                    <a:pt x="90007" y="604837"/>
                  </a:cubicBezTo>
                  <a:cubicBezTo>
                    <a:pt x="88102" y="560070"/>
                    <a:pt x="42382" y="530543"/>
                    <a:pt x="18569" y="492442"/>
                  </a:cubicBezTo>
                  <a:cubicBezTo>
                    <a:pt x="-10958" y="441960"/>
                    <a:pt x="-1433" y="377190"/>
                    <a:pt x="20474" y="322898"/>
                  </a:cubicBezTo>
                  <a:cubicBezTo>
                    <a:pt x="42382" y="268605"/>
                    <a:pt x="74767" y="219075"/>
                    <a:pt x="90959" y="162877"/>
                  </a:cubicBezTo>
                  <a:cubicBezTo>
                    <a:pt x="107152" y="106680"/>
                    <a:pt x="101437" y="38100"/>
                    <a:pt x="57622" y="0"/>
                  </a:cubicBezTo>
                  <a:cubicBezTo>
                    <a:pt x="151919" y="52388"/>
                    <a:pt x="248122" y="106680"/>
                    <a:pt x="326227" y="181927"/>
                  </a:cubicBezTo>
                  <a:cubicBezTo>
                    <a:pt x="403380" y="258127"/>
                    <a:pt x="461482" y="360045"/>
                    <a:pt x="461482" y="467677"/>
                  </a:cubicBezTo>
                  <a:cubicBezTo>
                    <a:pt x="461482" y="541020"/>
                    <a:pt x="436717" y="623887"/>
                    <a:pt x="481484" y="682943"/>
                  </a:cubicBezTo>
                  <a:cubicBezTo>
                    <a:pt x="509107" y="719137"/>
                    <a:pt x="555780" y="734377"/>
                    <a:pt x="598642" y="751523"/>
                  </a:cubicBezTo>
                  <a:cubicBezTo>
                    <a:pt x="641505" y="768668"/>
                    <a:pt x="685319" y="797243"/>
                    <a:pt x="694844" y="842010"/>
                  </a:cubicBezTo>
                  <a:cubicBezTo>
                    <a:pt x="704369" y="890587"/>
                    <a:pt x="669127" y="937260"/>
                    <a:pt x="664364" y="986790"/>
                  </a:cubicBezTo>
                  <a:cubicBezTo>
                    <a:pt x="658649" y="1051560"/>
                    <a:pt x="707227" y="1107758"/>
                    <a:pt x="731992" y="1167765"/>
                  </a:cubicBezTo>
                  <a:cubicBezTo>
                    <a:pt x="772949" y="1267777"/>
                    <a:pt x="746280" y="1388745"/>
                    <a:pt x="677699" y="1473518"/>
                  </a:cubicBezTo>
                  <a:cubicBezTo>
                    <a:pt x="611024" y="1555433"/>
                    <a:pt x="489105" y="1637348"/>
                    <a:pt x="381472" y="1596390"/>
                  </a:cubicBezTo>
                  <a:cubicBezTo>
                    <a:pt x="272887" y="1555433"/>
                    <a:pt x="121439" y="1483995"/>
                    <a:pt x="97627" y="1359218"/>
                  </a:cubicBezTo>
                  <a:close/>
                </a:path>
              </a:pathLst>
            </a:custGeom>
            <a:solidFill>
              <a:srgbClr val="3D7A0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4724610" y="2974174"/>
              <a:ext cx="388550" cy="1505412"/>
            </a:xfrm>
            <a:custGeom>
              <a:rect b="b" l="l" r="r" t="t"/>
              <a:pathLst>
                <a:path extrusionOk="0" h="1505412" w="388550">
                  <a:moveTo>
                    <a:pt x="229042" y="970829"/>
                  </a:moveTo>
                  <a:cubicBezTo>
                    <a:pt x="253806" y="867959"/>
                    <a:pt x="292859" y="768899"/>
                    <a:pt x="343342" y="676506"/>
                  </a:cubicBezTo>
                  <a:cubicBezTo>
                    <a:pt x="345246" y="673649"/>
                    <a:pt x="340484" y="670791"/>
                    <a:pt x="338579" y="673649"/>
                  </a:cubicBezTo>
                  <a:cubicBezTo>
                    <a:pt x="289049" y="763184"/>
                    <a:pt x="251901" y="859386"/>
                    <a:pt x="226184" y="958446"/>
                  </a:cubicBezTo>
                  <a:cubicBezTo>
                    <a:pt x="224279" y="940349"/>
                    <a:pt x="222374" y="923204"/>
                    <a:pt x="220469" y="905106"/>
                  </a:cubicBezTo>
                  <a:cubicBezTo>
                    <a:pt x="201419" y="703176"/>
                    <a:pt x="195704" y="498389"/>
                    <a:pt x="142364" y="301221"/>
                  </a:cubicBezTo>
                  <a:cubicBezTo>
                    <a:pt x="141411" y="297411"/>
                    <a:pt x="140459" y="294554"/>
                    <a:pt x="139506" y="290744"/>
                  </a:cubicBezTo>
                  <a:cubicBezTo>
                    <a:pt x="139506" y="290744"/>
                    <a:pt x="139506" y="290744"/>
                    <a:pt x="139506" y="290744"/>
                  </a:cubicBezTo>
                  <a:cubicBezTo>
                    <a:pt x="146174" y="243119"/>
                    <a:pt x="153794" y="194541"/>
                    <a:pt x="160461" y="146916"/>
                  </a:cubicBezTo>
                  <a:cubicBezTo>
                    <a:pt x="161414" y="143106"/>
                    <a:pt x="155699" y="143106"/>
                    <a:pt x="154746" y="146916"/>
                  </a:cubicBezTo>
                  <a:cubicBezTo>
                    <a:pt x="148079" y="190731"/>
                    <a:pt x="141411" y="234546"/>
                    <a:pt x="135696" y="278361"/>
                  </a:cubicBezTo>
                  <a:cubicBezTo>
                    <a:pt x="135696" y="278361"/>
                    <a:pt x="135696" y="278361"/>
                    <a:pt x="135696" y="278361"/>
                  </a:cubicBezTo>
                  <a:cubicBezTo>
                    <a:pt x="135696" y="277409"/>
                    <a:pt x="135696" y="276456"/>
                    <a:pt x="134744" y="276456"/>
                  </a:cubicBezTo>
                  <a:cubicBezTo>
                    <a:pt x="106169" y="178349"/>
                    <a:pt x="64259" y="84051"/>
                    <a:pt x="5204" y="1184"/>
                  </a:cubicBezTo>
                  <a:cubicBezTo>
                    <a:pt x="3299" y="-1674"/>
                    <a:pt x="-1464" y="1184"/>
                    <a:pt x="441" y="4041"/>
                  </a:cubicBezTo>
                  <a:cubicBezTo>
                    <a:pt x="58544" y="85956"/>
                    <a:pt x="98549" y="176444"/>
                    <a:pt x="127124" y="270741"/>
                  </a:cubicBezTo>
                  <a:cubicBezTo>
                    <a:pt x="93786" y="245024"/>
                    <a:pt x="60449" y="220259"/>
                    <a:pt x="27111" y="194541"/>
                  </a:cubicBezTo>
                  <a:cubicBezTo>
                    <a:pt x="24254" y="192636"/>
                    <a:pt x="21396" y="197399"/>
                    <a:pt x="24254" y="199304"/>
                  </a:cubicBezTo>
                  <a:cubicBezTo>
                    <a:pt x="59496" y="225974"/>
                    <a:pt x="94739" y="252644"/>
                    <a:pt x="129981" y="280266"/>
                  </a:cubicBezTo>
                  <a:cubicBezTo>
                    <a:pt x="158556" y="377421"/>
                    <a:pt x="174749" y="477434"/>
                    <a:pt x="185226" y="577446"/>
                  </a:cubicBezTo>
                  <a:cubicBezTo>
                    <a:pt x="194751" y="664124"/>
                    <a:pt x="200467" y="750801"/>
                    <a:pt x="208086" y="837479"/>
                  </a:cubicBezTo>
                  <a:cubicBezTo>
                    <a:pt x="160461" y="723179"/>
                    <a:pt x="95692" y="616499"/>
                    <a:pt x="16634" y="522201"/>
                  </a:cubicBezTo>
                  <a:cubicBezTo>
                    <a:pt x="14729" y="519344"/>
                    <a:pt x="9966" y="523154"/>
                    <a:pt x="12824" y="526011"/>
                  </a:cubicBezTo>
                  <a:cubicBezTo>
                    <a:pt x="94739" y="623166"/>
                    <a:pt x="160461" y="732704"/>
                    <a:pt x="208086" y="850814"/>
                  </a:cubicBezTo>
                  <a:cubicBezTo>
                    <a:pt x="208086" y="851766"/>
                    <a:pt x="209039" y="851766"/>
                    <a:pt x="209992" y="852719"/>
                  </a:cubicBezTo>
                  <a:cubicBezTo>
                    <a:pt x="219517" y="966066"/>
                    <a:pt x="231899" y="1078461"/>
                    <a:pt x="257617" y="1188951"/>
                  </a:cubicBezTo>
                  <a:cubicBezTo>
                    <a:pt x="283334" y="1299441"/>
                    <a:pt x="322386" y="1408026"/>
                    <a:pt x="383346" y="1504229"/>
                  </a:cubicBezTo>
                  <a:cubicBezTo>
                    <a:pt x="385251" y="1507086"/>
                    <a:pt x="390014" y="1504229"/>
                    <a:pt x="388109" y="1501371"/>
                  </a:cubicBezTo>
                  <a:cubicBezTo>
                    <a:pt x="288096" y="1343256"/>
                    <a:pt x="249044" y="1158471"/>
                    <a:pt x="227136" y="973686"/>
                  </a:cubicBezTo>
                  <a:cubicBezTo>
                    <a:pt x="229042" y="972734"/>
                    <a:pt x="229042" y="971781"/>
                    <a:pt x="229042" y="9708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" name="Google Shape;56;p2"/>
          <p:cNvGrpSpPr/>
          <p:nvPr/>
        </p:nvGrpSpPr>
        <p:grpSpPr>
          <a:xfrm flipH="1">
            <a:off x="6386445" y="5701719"/>
            <a:ext cx="1961981" cy="1987556"/>
            <a:chOff x="4232609" y="3544001"/>
            <a:chExt cx="1022984" cy="1036319"/>
          </a:xfrm>
        </p:grpSpPr>
        <p:sp>
          <p:nvSpPr>
            <p:cNvPr id="57" name="Google Shape;57;p2"/>
            <p:cNvSpPr/>
            <p:nvPr/>
          </p:nvSpPr>
          <p:spPr>
            <a:xfrm>
              <a:off x="4232609" y="3544001"/>
              <a:ext cx="1020127" cy="1036319"/>
            </a:xfrm>
            <a:custGeom>
              <a:rect b="b" l="l" r="r" t="t"/>
              <a:pathLst>
                <a:path extrusionOk="0" h="1036319" w="1020127">
                  <a:moveTo>
                    <a:pt x="930593" y="376238"/>
                  </a:moveTo>
                  <a:cubicBezTo>
                    <a:pt x="929640" y="375285"/>
                    <a:pt x="929640" y="375285"/>
                    <a:pt x="928688" y="374332"/>
                  </a:cubicBezTo>
                  <a:cubicBezTo>
                    <a:pt x="923925" y="378142"/>
                    <a:pt x="919163" y="381000"/>
                    <a:pt x="914400" y="383857"/>
                  </a:cubicBezTo>
                  <a:cubicBezTo>
                    <a:pt x="838200" y="429578"/>
                    <a:pt x="744855" y="434340"/>
                    <a:pt x="656272" y="439103"/>
                  </a:cubicBezTo>
                  <a:cubicBezTo>
                    <a:pt x="734378" y="421957"/>
                    <a:pt x="805815" y="375285"/>
                    <a:pt x="854393" y="311467"/>
                  </a:cubicBezTo>
                  <a:cubicBezTo>
                    <a:pt x="792480" y="267653"/>
                    <a:pt x="721995" y="234315"/>
                    <a:pt x="652463" y="203835"/>
                  </a:cubicBezTo>
                  <a:cubicBezTo>
                    <a:pt x="620078" y="189547"/>
                    <a:pt x="587693" y="175260"/>
                    <a:pt x="555307" y="161925"/>
                  </a:cubicBezTo>
                  <a:cubicBezTo>
                    <a:pt x="541972" y="175260"/>
                    <a:pt x="526733" y="186690"/>
                    <a:pt x="509588" y="195263"/>
                  </a:cubicBezTo>
                  <a:cubicBezTo>
                    <a:pt x="467678" y="215265"/>
                    <a:pt x="421005" y="219075"/>
                    <a:pt x="374333" y="218122"/>
                  </a:cubicBezTo>
                  <a:cubicBezTo>
                    <a:pt x="406717" y="191453"/>
                    <a:pt x="440055" y="163830"/>
                    <a:pt x="462915" y="127635"/>
                  </a:cubicBezTo>
                  <a:cubicBezTo>
                    <a:pt x="463867" y="126682"/>
                    <a:pt x="463867" y="125730"/>
                    <a:pt x="464820" y="124778"/>
                  </a:cubicBezTo>
                  <a:cubicBezTo>
                    <a:pt x="357188" y="80963"/>
                    <a:pt x="248603" y="39053"/>
                    <a:pt x="138113" y="0"/>
                  </a:cubicBezTo>
                  <a:cubicBezTo>
                    <a:pt x="138113" y="2857"/>
                    <a:pt x="138113" y="4763"/>
                    <a:pt x="138113" y="7620"/>
                  </a:cubicBezTo>
                  <a:cubicBezTo>
                    <a:pt x="140017" y="87630"/>
                    <a:pt x="103822" y="161925"/>
                    <a:pt x="68580" y="236220"/>
                  </a:cubicBezTo>
                  <a:cubicBezTo>
                    <a:pt x="124778" y="250507"/>
                    <a:pt x="181928" y="260032"/>
                    <a:pt x="240030" y="261938"/>
                  </a:cubicBezTo>
                  <a:cubicBezTo>
                    <a:pt x="189547" y="291465"/>
                    <a:pt x="129540" y="298132"/>
                    <a:pt x="71438" y="303847"/>
                  </a:cubicBezTo>
                  <a:cubicBezTo>
                    <a:pt x="60960" y="304800"/>
                    <a:pt x="49530" y="305753"/>
                    <a:pt x="38100" y="305753"/>
                  </a:cubicBezTo>
                  <a:cubicBezTo>
                    <a:pt x="35242" y="312420"/>
                    <a:pt x="33338" y="318135"/>
                    <a:pt x="30480" y="324803"/>
                  </a:cubicBezTo>
                  <a:cubicBezTo>
                    <a:pt x="12383" y="374332"/>
                    <a:pt x="2858" y="426720"/>
                    <a:pt x="0" y="479107"/>
                  </a:cubicBezTo>
                  <a:cubicBezTo>
                    <a:pt x="93345" y="478155"/>
                    <a:pt x="186690" y="449580"/>
                    <a:pt x="264795" y="398145"/>
                  </a:cubicBezTo>
                  <a:cubicBezTo>
                    <a:pt x="248603" y="454342"/>
                    <a:pt x="195263" y="489585"/>
                    <a:pt x="145733" y="521017"/>
                  </a:cubicBezTo>
                  <a:cubicBezTo>
                    <a:pt x="111442" y="542925"/>
                    <a:pt x="76200" y="563880"/>
                    <a:pt x="41910" y="585788"/>
                  </a:cubicBezTo>
                  <a:cubicBezTo>
                    <a:pt x="31433" y="592455"/>
                    <a:pt x="20003" y="599122"/>
                    <a:pt x="7620" y="603885"/>
                  </a:cubicBezTo>
                  <a:cubicBezTo>
                    <a:pt x="20003" y="677228"/>
                    <a:pt x="45720" y="747713"/>
                    <a:pt x="84772" y="810578"/>
                  </a:cubicBezTo>
                  <a:cubicBezTo>
                    <a:pt x="151447" y="775335"/>
                    <a:pt x="210503" y="723900"/>
                    <a:pt x="266700" y="672465"/>
                  </a:cubicBezTo>
                  <a:cubicBezTo>
                    <a:pt x="252413" y="745807"/>
                    <a:pt x="224790" y="815340"/>
                    <a:pt x="183833" y="878205"/>
                  </a:cubicBezTo>
                  <a:cubicBezTo>
                    <a:pt x="177165" y="888682"/>
                    <a:pt x="169545" y="899160"/>
                    <a:pt x="160020" y="907732"/>
                  </a:cubicBezTo>
                  <a:cubicBezTo>
                    <a:pt x="163830" y="911542"/>
                    <a:pt x="166688" y="914400"/>
                    <a:pt x="170497" y="918210"/>
                  </a:cubicBezTo>
                  <a:cubicBezTo>
                    <a:pt x="230505" y="975360"/>
                    <a:pt x="306705" y="1018222"/>
                    <a:pt x="387667" y="1033463"/>
                  </a:cubicBezTo>
                  <a:cubicBezTo>
                    <a:pt x="417195" y="985838"/>
                    <a:pt x="447675" y="937260"/>
                    <a:pt x="477203" y="889635"/>
                  </a:cubicBezTo>
                  <a:cubicBezTo>
                    <a:pt x="487680" y="921067"/>
                    <a:pt x="496253" y="953453"/>
                    <a:pt x="495300" y="985838"/>
                  </a:cubicBezTo>
                  <a:cubicBezTo>
                    <a:pt x="494347" y="1002982"/>
                    <a:pt x="491490" y="1020128"/>
                    <a:pt x="484822" y="1036320"/>
                  </a:cubicBezTo>
                  <a:cubicBezTo>
                    <a:pt x="486728" y="1036320"/>
                    <a:pt x="489585" y="1035367"/>
                    <a:pt x="491490" y="1035367"/>
                  </a:cubicBezTo>
                  <a:cubicBezTo>
                    <a:pt x="603885" y="1018222"/>
                    <a:pt x="704850" y="922020"/>
                    <a:pt x="709613" y="810578"/>
                  </a:cubicBezTo>
                  <a:cubicBezTo>
                    <a:pt x="714375" y="812482"/>
                    <a:pt x="720090" y="814388"/>
                    <a:pt x="724853" y="816292"/>
                  </a:cubicBezTo>
                  <a:cubicBezTo>
                    <a:pt x="776288" y="833438"/>
                    <a:pt x="835343" y="831532"/>
                    <a:pt x="884872" y="810578"/>
                  </a:cubicBezTo>
                  <a:cubicBezTo>
                    <a:pt x="942022" y="786765"/>
                    <a:pt x="987743" y="738188"/>
                    <a:pt x="1008697" y="680085"/>
                  </a:cubicBezTo>
                  <a:cubicBezTo>
                    <a:pt x="1009650" y="678180"/>
                    <a:pt x="1009650" y="677228"/>
                    <a:pt x="1010603" y="675322"/>
                  </a:cubicBezTo>
                  <a:cubicBezTo>
                    <a:pt x="985838" y="677228"/>
                    <a:pt x="962025" y="671513"/>
                    <a:pt x="938213" y="664845"/>
                  </a:cubicBezTo>
                  <a:cubicBezTo>
                    <a:pt x="891540" y="649605"/>
                    <a:pt x="847725" y="626745"/>
                    <a:pt x="807720" y="597217"/>
                  </a:cubicBezTo>
                  <a:cubicBezTo>
                    <a:pt x="879157" y="609600"/>
                    <a:pt x="954405" y="598170"/>
                    <a:pt x="1020128" y="567690"/>
                  </a:cubicBezTo>
                  <a:cubicBezTo>
                    <a:pt x="1014413" y="496253"/>
                    <a:pt x="979170" y="427672"/>
                    <a:pt x="930593" y="376238"/>
                  </a:cubicBezTo>
                  <a:close/>
                </a:path>
              </a:pathLst>
            </a:custGeom>
            <a:gradFill>
              <a:gsLst>
                <a:gs pos="0">
                  <a:srgbClr val="2A5B52"/>
                </a:gs>
                <a:gs pos="8000">
                  <a:srgbClr val="2A5B52"/>
                </a:gs>
                <a:gs pos="100000">
                  <a:srgbClr val="1C3B36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370721" y="3544001"/>
              <a:ext cx="884872" cy="825579"/>
            </a:xfrm>
            <a:custGeom>
              <a:rect b="b" l="l" r="r" t="t"/>
              <a:pathLst>
                <a:path extrusionOk="0" h="825579" w="884872">
                  <a:moveTo>
                    <a:pt x="645795" y="824865"/>
                  </a:moveTo>
                  <a:cubicBezTo>
                    <a:pt x="681038" y="827722"/>
                    <a:pt x="716280" y="822007"/>
                    <a:pt x="749618" y="807720"/>
                  </a:cubicBezTo>
                  <a:cubicBezTo>
                    <a:pt x="806768" y="783907"/>
                    <a:pt x="852488" y="735330"/>
                    <a:pt x="873443" y="677228"/>
                  </a:cubicBezTo>
                  <a:cubicBezTo>
                    <a:pt x="874395" y="675322"/>
                    <a:pt x="874395" y="674370"/>
                    <a:pt x="875347" y="672465"/>
                  </a:cubicBezTo>
                  <a:cubicBezTo>
                    <a:pt x="850582" y="674370"/>
                    <a:pt x="826770" y="668655"/>
                    <a:pt x="802957" y="661988"/>
                  </a:cubicBezTo>
                  <a:cubicBezTo>
                    <a:pt x="756285" y="646747"/>
                    <a:pt x="712470" y="623888"/>
                    <a:pt x="672465" y="594360"/>
                  </a:cubicBezTo>
                  <a:cubicBezTo>
                    <a:pt x="743903" y="606742"/>
                    <a:pt x="819150" y="595313"/>
                    <a:pt x="884872" y="564832"/>
                  </a:cubicBezTo>
                  <a:cubicBezTo>
                    <a:pt x="876300" y="495300"/>
                    <a:pt x="841057" y="427672"/>
                    <a:pt x="792480" y="376238"/>
                  </a:cubicBezTo>
                  <a:cubicBezTo>
                    <a:pt x="791528" y="375285"/>
                    <a:pt x="791528" y="375285"/>
                    <a:pt x="790575" y="374332"/>
                  </a:cubicBezTo>
                  <a:cubicBezTo>
                    <a:pt x="785813" y="378142"/>
                    <a:pt x="781050" y="381000"/>
                    <a:pt x="776288" y="383857"/>
                  </a:cubicBezTo>
                  <a:cubicBezTo>
                    <a:pt x="700088" y="429578"/>
                    <a:pt x="606743" y="434340"/>
                    <a:pt x="518160" y="439103"/>
                  </a:cubicBezTo>
                  <a:cubicBezTo>
                    <a:pt x="596265" y="421957"/>
                    <a:pt x="667703" y="375285"/>
                    <a:pt x="716280" y="311467"/>
                  </a:cubicBezTo>
                  <a:cubicBezTo>
                    <a:pt x="654368" y="267653"/>
                    <a:pt x="583882" y="234315"/>
                    <a:pt x="514350" y="203835"/>
                  </a:cubicBezTo>
                  <a:cubicBezTo>
                    <a:pt x="481965" y="189547"/>
                    <a:pt x="449580" y="175260"/>
                    <a:pt x="417195" y="161925"/>
                  </a:cubicBezTo>
                  <a:cubicBezTo>
                    <a:pt x="403860" y="175260"/>
                    <a:pt x="388620" y="186690"/>
                    <a:pt x="371475" y="195263"/>
                  </a:cubicBezTo>
                  <a:cubicBezTo>
                    <a:pt x="329565" y="215265"/>
                    <a:pt x="282892" y="219075"/>
                    <a:pt x="236220" y="218122"/>
                  </a:cubicBezTo>
                  <a:cubicBezTo>
                    <a:pt x="268605" y="191453"/>
                    <a:pt x="301942" y="163830"/>
                    <a:pt x="324803" y="127635"/>
                  </a:cubicBezTo>
                  <a:cubicBezTo>
                    <a:pt x="325755" y="126682"/>
                    <a:pt x="325755" y="125730"/>
                    <a:pt x="326708" y="124778"/>
                  </a:cubicBezTo>
                  <a:cubicBezTo>
                    <a:pt x="219075" y="80963"/>
                    <a:pt x="110490" y="39053"/>
                    <a:pt x="0" y="0"/>
                  </a:cubicBezTo>
                  <a:cubicBezTo>
                    <a:pt x="0" y="2857"/>
                    <a:pt x="0" y="4763"/>
                    <a:pt x="0" y="7620"/>
                  </a:cubicBezTo>
                  <a:cubicBezTo>
                    <a:pt x="14288" y="40957"/>
                    <a:pt x="127635" y="297180"/>
                    <a:pt x="323850" y="471488"/>
                  </a:cubicBezTo>
                  <a:cubicBezTo>
                    <a:pt x="520065" y="645795"/>
                    <a:pt x="571500" y="810578"/>
                    <a:pt x="571500" y="810578"/>
                  </a:cubicBezTo>
                  <a:lnTo>
                    <a:pt x="645795" y="824865"/>
                  </a:lnTo>
                  <a:close/>
                </a:path>
              </a:pathLst>
            </a:custGeom>
            <a:solidFill>
              <a:srgbClr val="255B5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" name="Google Shape;59;p2"/>
          <p:cNvGrpSpPr/>
          <p:nvPr/>
        </p:nvGrpSpPr>
        <p:grpSpPr>
          <a:xfrm flipH="1">
            <a:off x="-810734" y="3035891"/>
            <a:ext cx="1968425" cy="3416883"/>
            <a:chOff x="7981884" y="2154029"/>
            <a:chExt cx="1026344" cy="1781575"/>
          </a:xfrm>
        </p:grpSpPr>
        <p:sp>
          <p:nvSpPr>
            <p:cNvPr id="60" name="Google Shape;60;p2"/>
            <p:cNvSpPr/>
            <p:nvPr/>
          </p:nvSpPr>
          <p:spPr>
            <a:xfrm>
              <a:off x="7981884" y="2154029"/>
              <a:ext cx="1026344" cy="1688503"/>
            </a:xfrm>
            <a:custGeom>
              <a:rect b="b" l="l" r="r" t="t"/>
              <a:pathLst>
                <a:path extrusionOk="0" h="1688503" w="1026344">
                  <a:moveTo>
                    <a:pt x="224555" y="1223284"/>
                  </a:moveTo>
                  <a:cubicBezTo>
                    <a:pt x="165500" y="1170897"/>
                    <a:pt x="100730" y="1123272"/>
                    <a:pt x="54057" y="1059454"/>
                  </a:cubicBezTo>
                  <a:cubicBezTo>
                    <a:pt x="7385" y="995637"/>
                    <a:pt x="-17380" y="908959"/>
                    <a:pt x="14052" y="836569"/>
                  </a:cubicBezTo>
                  <a:cubicBezTo>
                    <a:pt x="45485" y="764179"/>
                    <a:pt x="149307" y="725127"/>
                    <a:pt x="209315" y="776562"/>
                  </a:cubicBezTo>
                  <a:cubicBezTo>
                    <a:pt x="234080" y="797517"/>
                    <a:pt x="258845" y="831807"/>
                    <a:pt x="288373" y="819424"/>
                  </a:cubicBezTo>
                  <a:cubicBezTo>
                    <a:pt x="315995" y="807994"/>
                    <a:pt x="312185" y="766084"/>
                    <a:pt x="296945" y="740367"/>
                  </a:cubicBezTo>
                  <a:cubicBezTo>
                    <a:pt x="271227" y="698457"/>
                    <a:pt x="230270" y="667977"/>
                    <a:pt x="193123" y="635592"/>
                  </a:cubicBezTo>
                  <a:cubicBezTo>
                    <a:pt x="155975" y="603207"/>
                    <a:pt x="119780" y="565107"/>
                    <a:pt x="110255" y="516529"/>
                  </a:cubicBezTo>
                  <a:cubicBezTo>
                    <a:pt x="100730" y="467952"/>
                    <a:pt x="129305" y="409849"/>
                    <a:pt x="177882" y="403182"/>
                  </a:cubicBezTo>
                  <a:cubicBezTo>
                    <a:pt x="195980" y="401277"/>
                    <a:pt x="215030" y="406039"/>
                    <a:pt x="232175" y="399372"/>
                  </a:cubicBezTo>
                  <a:cubicBezTo>
                    <a:pt x="260750" y="388894"/>
                    <a:pt x="270275" y="350794"/>
                    <a:pt x="263607" y="320314"/>
                  </a:cubicBezTo>
                  <a:cubicBezTo>
                    <a:pt x="256940" y="289834"/>
                    <a:pt x="237890" y="264117"/>
                    <a:pt x="227412" y="235542"/>
                  </a:cubicBezTo>
                  <a:cubicBezTo>
                    <a:pt x="189312" y="133624"/>
                    <a:pt x="271227" y="6942"/>
                    <a:pt x="379812" y="274"/>
                  </a:cubicBezTo>
                  <a:cubicBezTo>
                    <a:pt x="488398" y="-6393"/>
                    <a:pt x="585552" y="109812"/>
                    <a:pt x="560787" y="215539"/>
                  </a:cubicBezTo>
                  <a:cubicBezTo>
                    <a:pt x="553167" y="247924"/>
                    <a:pt x="536023" y="279357"/>
                    <a:pt x="533165" y="312694"/>
                  </a:cubicBezTo>
                  <a:cubicBezTo>
                    <a:pt x="531260" y="346032"/>
                    <a:pt x="552215" y="386037"/>
                    <a:pt x="585552" y="385084"/>
                  </a:cubicBezTo>
                  <a:cubicBezTo>
                    <a:pt x="619842" y="384132"/>
                    <a:pt x="638892" y="346032"/>
                    <a:pt x="667467" y="327934"/>
                  </a:cubicBezTo>
                  <a:cubicBezTo>
                    <a:pt x="715092" y="297454"/>
                    <a:pt x="783673" y="331744"/>
                    <a:pt x="805580" y="384132"/>
                  </a:cubicBezTo>
                  <a:cubicBezTo>
                    <a:pt x="827487" y="436519"/>
                    <a:pt x="813200" y="497479"/>
                    <a:pt x="790340" y="548914"/>
                  </a:cubicBezTo>
                  <a:cubicBezTo>
                    <a:pt x="767480" y="600349"/>
                    <a:pt x="735095" y="648927"/>
                    <a:pt x="718902" y="703219"/>
                  </a:cubicBezTo>
                  <a:cubicBezTo>
                    <a:pt x="713187" y="722269"/>
                    <a:pt x="710330" y="746082"/>
                    <a:pt x="726523" y="758464"/>
                  </a:cubicBezTo>
                  <a:cubicBezTo>
                    <a:pt x="751287" y="778467"/>
                    <a:pt x="783673" y="747987"/>
                    <a:pt x="809390" y="729889"/>
                  </a:cubicBezTo>
                  <a:cubicBezTo>
                    <a:pt x="872255" y="687027"/>
                    <a:pt x="965600" y="726079"/>
                    <a:pt x="1001795" y="792754"/>
                  </a:cubicBezTo>
                  <a:cubicBezTo>
                    <a:pt x="1037990" y="860382"/>
                    <a:pt x="1029417" y="942297"/>
                    <a:pt x="1006557" y="1015639"/>
                  </a:cubicBezTo>
                  <a:lnTo>
                    <a:pt x="1006557" y="1015639"/>
                  </a:lnTo>
                  <a:cubicBezTo>
                    <a:pt x="970362" y="1133749"/>
                    <a:pt x="903687" y="1237572"/>
                    <a:pt x="835107" y="1338537"/>
                  </a:cubicBezTo>
                  <a:cubicBezTo>
                    <a:pt x="768432" y="1436644"/>
                    <a:pt x="715092" y="1549992"/>
                    <a:pt x="645560" y="1643337"/>
                  </a:cubicBezTo>
                  <a:cubicBezTo>
                    <a:pt x="547452" y="1775734"/>
                    <a:pt x="504590" y="1582377"/>
                    <a:pt x="457917" y="1506177"/>
                  </a:cubicBezTo>
                  <a:cubicBezTo>
                    <a:pt x="396005" y="1401402"/>
                    <a:pt x="316948" y="1305199"/>
                    <a:pt x="224555" y="1223284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8212802" y="2446819"/>
              <a:ext cx="551152" cy="1488785"/>
            </a:xfrm>
            <a:custGeom>
              <a:rect b="b" l="l" r="r" t="t"/>
              <a:pathLst>
                <a:path extrusionOk="0" h="1488785" w="551152">
                  <a:moveTo>
                    <a:pt x="550849" y="615216"/>
                  </a:moveTo>
                  <a:cubicBezTo>
                    <a:pt x="552754" y="610454"/>
                    <a:pt x="545134" y="608549"/>
                    <a:pt x="543229" y="613311"/>
                  </a:cubicBezTo>
                  <a:cubicBezTo>
                    <a:pt x="447026" y="844769"/>
                    <a:pt x="381304" y="1084799"/>
                    <a:pt x="356539" y="1333401"/>
                  </a:cubicBezTo>
                  <a:cubicBezTo>
                    <a:pt x="339394" y="1060034"/>
                    <a:pt x="306057" y="786666"/>
                    <a:pt x="257479" y="517109"/>
                  </a:cubicBezTo>
                  <a:cubicBezTo>
                    <a:pt x="257479" y="517109"/>
                    <a:pt x="257479" y="517109"/>
                    <a:pt x="257479" y="517109"/>
                  </a:cubicBezTo>
                  <a:cubicBezTo>
                    <a:pt x="286054" y="420906"/>
                    <a:pt x="324154" y="328514"/>
                    <a:pt x="372732" y="239931"/>
                  </a:cubicBezTo>
                  <a:cubicBezTo>
                    <a:pt x="375589" y="235169"/>
                    <a:pt x="368921" y="231359"/>
                    <a:pt x="366064" y="236121"/>
                  </a:cubicBezTo>
                  <a:cubicBezTo>
                    <a:pt x="319392" y="319941"/>
                    <a:pt x="282244" y="408524"/>
                    <a:pt x="253669" y="500916"/>
                  </a:cubicBezTo>
                  <a:cubicBezTo>
                    <a:pt x="243192" y="441861"/>
                    <a:pt x="231762" y="383759"/>
                    <a:pt x="219379" y="325656"/>
                  </a:cubicBezTo>
                  <a:cubicBezTo>
                    <a:pt x="197471" y="217071"/>
                    <a:pt x="171754" y="109439"/>
                    <a:pt x="145084" y="2759"/>
                  </a:cubicBezTo>
                  <a:cubicBezTo>
                    <a:pt x="144132" y="-2004"/>
                    <a:pt x="136512" y="-99"/>
                    <a:pt x="137464" y="4664"/>
                  </a:cubicBezTo>
                  <a:cubicBezTo>
                    <a:pt x="166039" y="116106"/>
                    <a:pt x="191757" y="228501"/>
                    <a:pt x="214617" y="341849"/>
                  </a:cubicBezTo>
                  <a:cubicBezTo>
                    <a:pt x="172707" y="301844"/>
                    <a:pt x="130796" y="262791"/>
                    <a:pt x="89839" y="222786"/>
                  </a:cubicBezTo>
                  <a:cubicBezTo>
                    <a:pt x="86029" y="218976"/>
                    <a:pt x="80314" y="224691"/>
                    <a:pt x="84124" y="228501"/>
                  </a:cubicBezTo>
                  <a:cubicBezTo>
                    <a:pt x="127939" y="270411"/>
                    <a:pt x="172707" y="312321"/>
                    <a:pt x="216521" y="354231"/>
                  </a:cubicBezTo>
                  <a:cubicBezTo>
                    <a:pt x="216521" y="354231"/>
                    <a:pt x="217474" y="355184"/>
                    <a:pt x="217474" y="355184"/>
                  </a:cubicBezTo>
                  <a:cubicBezTo>
                    <a:pt x="258432" y="555209"/>
                    <a:pt x="289864" y="757139"/>
                    <a:pt x="313676" y="959069"/>
                  </a:cubicBezTo>
                  <a:cubicBezTo>
                    <a:pt x="222237" y="839054"/>
                    <a:pt x="119367" y="727611"/>
                    <a:pt x="6971" y="626646"/>
                  </a:cubicBezTo>
                  <a:cubicBezTo>
                    <a:pt x="3162" y="622836"/>
                    <a:pt x="-2554" y="628551"/>
                    <a:pt x="1257" y="632361"/>
                  </a:cubicBezTo>
                  <a:cubicBezTo>
                    <a:pt x="116509" y="736184"/>
                    <a:pt x="222237" y="850484"/>
                    <a:pt x="314629" y="974309"/>
                  </a:cubicBezTo>
                  <a:cubicBezTo>
                    <a:pt x="321296" y="1035269"/>
                    <a:pt x="327964" y="1096229"/>
                    <a:pt x="333679" y="1157189"/>
                  </a:cubicBezTo>
                  <a:cubicBezTo>
                    <a:pt x="343204" y="1265774"/>
                    <a:pt x="350824" y="1375311"/>
                    <a:pt x="355587" y="1484849"/>
                  </a:cubicBezTo>
                  <a:cubicBezTo>
                    <a:pt x="355587" y="1489611"/>
                    <a:pt x="363207" y="1490564"/>
                    <a:pt x="363207" y="1484849"/>
                  </a:cubicBezTo>
                  <a:cubicBezTo>
                    <a:pt x="361301" y="1450559"/>
                    <a:pt x="360349" y="1417221"/>
                    <a:pt x="357492" y="1382931"/>
                  </a:cubicBezTo>
                  <a:cubicBezTo>
                    <a:pt x="357492" y="1381979"/>
                    <a:pt x="358444" y="1381979"/>
                    <a:pt x="358444" y="1381026"/>
                  </a:cubicBezTo>
                  <a:cubicBezTo>
                    <a:pt x="382257" y="1115279"/>
                    <a:pt x="449884" y="860009"/>
                    <a:pt x="550849" y="615216"/>
                  </a:cubicBezTo>
                  <a:close/>
                </a:path>
              </a:pathLst>
            </a:custGeom>
            <a:solidFill>
              <a:srgbClr val="192B3E"/>
            </a:solidFill>
            <a:ln cap="flat" cmpd="sng" w="9525">
              <a:solidFill>
                <a:srgbClr val="317A6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" name="Google Shape;62;p2"/>
          <p:cNvGrpSpPr/>
          <p:nvPr/>
        </p:nvGrpSpPr>
        <p:grpSpPr>
          <a:xfrm flipH="1">
            <a:off x="10214977" y="4816068"/>
            <a:ext cx="2375470" cy="2361002"/>
            <a:chOff x="2327129" y="3221103"/>
            <a:chExt cx="1159671" cy="1202017"/>
          </a:xfrm>
        </p:grpSpPr>
        <p:sp>
          <p:nvSpPr>
            <p:cNvPr id="63" name="Google Shape;63;p2"/>
            <p:cNvSpPr/>
            <p:nvPr/>
          </p:nvSpPr>
          <p:spPr>
            <a:xfrm>
              <a:off x="2943611" y="3343976"/>
              <a:ext cx="543189" cy="1006792"/>
            </a:xfrm>
            <a:custGeom>
              <a:rect b="b" l="l" r="r" t="t"/>
              <a:pathLst>
                <a:path extrusionOk="0" h="1006792" w="543189">
                  <a:moveTo>
                    <a:pt x="42175" y="986790"/>
                  </a:moveTo>
                  <a:cubicBezTo>
                    <a:pt x="12647" y="913447"/>
                    <a:pt x="10742" y="897255"/>
                    <a:pt x="2170" y="818197"/>
                  </a:cubicBezTo>
                  <a:cubicBezTo>
                    <a:pt x="-6403" y="739140"/>
                    <a:pt x="9790" y="655320"/>
                    <a:pt x="62177" y="596265"/>
                  </a:cubicBezTo>
                  <a:cubicBezTo>
                    <a:pt x="99325" y="554355"/>
                    <a:pt x="152665" y="527685"/>
                    <a:pt x="182192" y="480060"/>
                  </a:cubicBezTo>
                  <a:cubicBezTo>
                    <a:pt x="207910" y="439103"/>
                    <a:pt x="212672" y="387667"/>
                    <a:pt x="230770" y="342900"/>
                  </a:cubicBezTo>
                  <a:cubicBezTo>
                    <a:pt x="288872" y="198120"/>
                    <a:pt x="471752" y="139065"/>
                    <a:pt x="543190" y="0"/>
                  </a:cubicBezTo>
                  <a:cubicBezTo>
                    <a:pt x="516520" y="165735"/>
                    <a:pt x="486040" y="340042"/>
                    <a:pt x="376502" y="467678"/>
                  </a:cubicBezTo>
                  <a:cubicBezTo>
                    <a:pt x="345070" y="503872"/>
                    <a:pt x="307922" y="535305"/>
                    <a:pt x="280300" y="574357"/>
                  </a:cubicBezTo>
                  <a:cubicBezTo>
                    <a:pt x="232675" y="641032"/>
                    <a:pt x="216482" y="722947"/>
                    <a:pt x="194575" y="801053"/>
                  </a:cubicBezTo>
                  <a:cubicBezTo>
                    <a:pt x="172667" y="879157"/>
                    <a:pt x="139330" y="960120"/>
                    <a:pt x="72655" y="1006792"/>
                  </a:cubicBezTo>
                  <a:lnTo>
                    <a:pt x="42175" y="986790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4" name="Google Shape;64;p2"/>
            <p:cNvGrpSpPr/>
            <p:nvPr/>
          </p:nvGrpSpPr>
          <p:grpSpPr>
            <a:xfrm>
              <a:off x="2970533" y="3650680"/>
              <a:ext cx="488180" cy="772440"/>
              <a:chOff x="2970533" y="3650680"/>
              <a:chExt cx="488180" cy="772440"/>
            </a:xfrm>
          </p:grpSpPr>
          <p:sp>
            <p:nvSpPr>
              <p:cNvPr id="65" name="Google Shape;65;p2"/>
              <p:cNvSpPr/>
              <p:nvPr/>
            </p:nvSpPr>
            <p:spPr>
              <a:xfrm>
                <a:off x="2970533" y="3650680"/>
                <a:ext cx="488180" cy="772440"/>
              </a:xfrm>
              <a:custGeom>
                <a:rect b="b" l="l" r="r" t="t"/>
                <a:pathLst>
                  <a:path extrusionOk="0" h="772440" w="488180">
                    <a:moveTo>
                      <a:pt x="344818" y="164783"/>
                    </a:moveTo>
                    <a:lnTo>
                      <a:pt x="344818" y="164783"/>
                    </a:lnTo>
                    <a:cubicBezTo>
                      <a:pt x="406730" y="125730"/>
                      <a:pt x="472453" y="73343"/>
                      <a:pt x="481025" y="0"/>
                    </a:cubicBezTo>
                    <a:cubicBezTo>
                      <a:pt x="503885" y="180975"/>
                      <a:pt x="471500" y="368618"/>
                      <a:pt x="390538" y="532448"/>
                    </a:cubicBezTo>
                    <a:cubicBezTo>
                      <a:pt x="336245" y="641985"/>
                      <a:pt x="248615" y="748665"/>
                      <a:pt x="127648" y="769620"/>
                    </a:cubicBezTo>
                    <a:cubicBezTo>
                      <a:pt x="86690" y="777240"/>
                      <a:pt x="37160" y="770573"/>
                      <a:pt x="13348" y="735330"/>
                    </a:cubicBezTo>
                    <a:cubicBezTo>
                      <a:pt x="-5702" y="706755"/>
                      <a:pt x="-940" y="669608"/>
                      <a:pt x="6680" y="636270"/>
                    </a:cubicBezTo>
                    <a:cubicBezTo>
                      <a:pt x="30493" y="533400"/>
                      <a:pt x="79070" y="437198"/>
                      <a:pt x="147650" y="357188"/>
                    </a:cubicBezTo>
                    <a:cubicBezTo>
                      <a:pt x="176225" y="323850"/>
                      <a:pt x="193370" y="282893"/>
                      <a:pt x="223850" y="251460"/>
                    </a:cubicBezTo>
                    <a:cubicBezTo>
                      <a:pt x="259093" y="216218"/>
                      <a:pt x="303860" y="191453"/>
                      <a:pt x="344818" y="16478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3026042" y="3780379"/>
                <a:ext cx="390274" cy="639594"/>
              </a:xfrm>
              <a:custGeom>
                <a:rect b="b" l="l" r="r" t="t"/>
                <a:pathLst>
                  <a:path extrusionOk="0" h="639594" w="390274">
                    <a:moveTo>
                      <a:pt x="382654" y="2699"/>
                    </a:moveTo>
                    <a:cubicBezTo>
                      <a:pt x="359794" y="93187"/>
                      <a:pt x="306454" y="173197"/>
                      <a:pt x="257877" y="251302"/>
                    </a:cubicBezTo>
                    <a:cubicBezTo>
                      <a:pt x="205489" y="334169"/>
                      <a:pt x="151197" y="417037"/>
                      <a:pt x="95952" y="497999"/>
                    </a:cubicBezTo>
                    <a:cubicBezTo>
                      <a:pt x="64519" y="543719"/>
                      <a:pt x="33087" y="588487"/>
                      <a:pt x="702" y="634207"/>
                    </a:cubicBezTo>
                    <a:cubicBezTo>
                      <a:pt x="-2156" y="638017"/>
                      <a:pt x="4512" y="641827"/>
                      <a:pt x="6417" y="638017"/>
                    </a:cubicBezTo>
                    <a:cubicBezTo>
                      <a:pt x="64519" y="557054"/>
                      <a:pt x="121669" y="474187"/>
                      <a:pt x="176914" y="391319"/>
                    </a:cubicBezTo>
                    <a:cubicBezTo>
                      <a:pt x="230254" y="310357"/>
                      <a:pt x="284547" y="229394"/>
                      <a:pt x="332172" y="144622"/>
                    </a:cubicBezTo>
                    <a:cubicBezTo>
                      <a:pt x="356937" y="100807"/>
                      <a:pt x="378844" y="55087"/>
                      <a:pt x="390274" y="5557"/>
                    </a:cubicBezTo>
                    <a:cubicBezTo>
                      <a:pt x="390274" y="-158"/>
                      <a:pt x="383607" y="-2063"/>
                      <a:pt x="382654" y="2699"/>
                    </a:cubicBezTo>
                    <a:lnTo>
                      <a:pt x="382654" y="26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" name="Google Shape;67;p2"/>
            <p:cNvGrpSpPr/>
            <p:nvPr/>
          </p:nvGrpSpPr>
          <p:grpSpPr>
            <a:xfrm>
              <a:off x="2327129" y="3565908"/>
              <a:ext cx="479314" cy="778311"/>
              <a:chOff x="2327129" y="3565908"/>
              <a:chExt cx="479314" cy="778311"/>
            </a:xfrm>
          </p:grpSpPr>
          <p:sp>
            <p:nvSpPr>
              <p:cNvPr id="68" name="Google Shape;68;p2"/>
              <p:cNvSpPr/>
              <p:nvPr/>
            </p:nvSpPr>
            <p:spPr>
              <a:xfrm>
                <a:off x="2327129" y="3565908"/>
                <a:ext cx="479314" cy="778311"/>
              </a:xfrm>
              <a:custGeom>
                <a:rect b="b" l="l" r="r" t="t"/>
                <a:pathLst>
                  <a:path extrusionOk="0" h="778311" w="479314">
                    <a:moveTo>
                      <a:pt x="143355" y="166688"/>
                    </a:moveTo>
                    <a:lnTo>
                      <a:pt x="143355" y="166688"/>
                    </a:lnTo>
                    <a:cubicBezTo>
                      <a:pt x="81442" y="126683"/>
                      <a:pt x="17625" y="73343"/>
                      <a:pt x="9052" y="0"/>
                    </a:cubicBezTo>
                    <a:cubicBezTo>
                      <a:pt x="-16665" y="180975"/>
                      <a:pt x="12862" y="369570"/>
                      <a:pt x="91920" y="534353"/>
                    </a:cubicBezTo>
                    <a:cubicBezTo>
                      <a:pt x="144307" y="644843"/>
                      <a:pt x="230985" y="752475"/>
                      <a:pt x="351000" y="775335"/>
                    </a:cubicBezTo>
                    <a:cubicBezTo>
                      <a:pt x="391957" y="782955"/>
                      <a:pt x="441487" y="777240"/>
                      <a:pt x="465300" y="742950"/>
                    </a:cubicBezTo>
                    <a:cubicBezTo>
                      <a:pt x="484350" y="715328"/>
                      <a:pt x="480540" y="677228"/>
                      <a:pt x="473872" y="643890"/>
                    </a:cubicBezTo>
                    <a:cubicBezTo>
                      <a:pt x="451965" y="541020"/>
                      <a:pt x="404340" y="443865"/>
                      <a:pt x="336712" y="362903"/>
                    </a:cubicBezTo>
                    <a:cubicBezTo>
                      <a:pt x="308137" y="328613"/>
                      <a:pt x="291945" y="288608"/>
                      <a:pt x="261465" y="256222"/>
                    </a:cubicBezTo>
                    <a:cubicBezTo>
                      <a:pt x="228127" y="219075"/>
                      <a:pt x="184312" y="193358"/>
                      <a:pt x="143355" y="16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2371330" y="3695326"/>
                <a:ext cx="379966" cy="644637"/>
              </a:xfrm>
              <a:custGeom>
                <a:rect b="b" l="l" r="r" t="t"/>
                <a:pathLst>
                  <a:path extrusionOk="0" h="644637" w="379966">
                    <a:moveTo>
                      <a:pt x="93" y="4884"/>
                    </a:moveTo>
                    <a:cubicBezTo>
                      <a:pt x="21048" y="95372"/>
                      <a:pt x="73436" y="176334"/>
                      <a:pt x="121061" y="254439"/>
                    </a:cubicBezTo>
                    <a:cubicBezTo>
                      <a:pt x="172496" y="338259"/>
                      <a:pt x="224883" y="422079"/>
                      <a:pt x="279176" y="503994"/>
                    </a:cubicBezTo>
                    <a:cubicBezTo>
                      <a:pt x="310608" y="550667"/>
                      <a:pt x="342041" y="597339"/>
                      <a:pt x="373473" y="643059"/>
                    </a:cubicBezTo>
                    <a:cubicBezTo>
                      <a:pt x="376331" y="646869"/>
                      <a:pt x="382046" y="643059"/>
                      <a:pt x="379188" y="639249"/>
                    </a:cubicBezTo>
                    <a:cubicBezTo>
                      <a:pt x="322991" y="559239"/>
                      <a:pt x="268698" y="478277"/>
                      <a:pt x="216311" y="395409"/>
                    </a:cubicBezTo>
                    <a:cubicBezTo>
                      <a:pt x="164876" y="314447"/>
                      <a:pt x="112488" y="232532"/>
                      <a:pt x="65816" y="148712"/>
                    </a:cubicBezTo>
                    <a:cubicBezTo>
                      <a:pt x="40098" y="102039"/>
                      <a:pt x="17238" y="54414"/>
                      <a:pt x="5808" y="2027"/>
                    </a:cubicBezTo>
                    <a:cubicBezTo>
                      <a:pt x="5808" y="-1783"/>
                      <a:pt x="-859" y="122"/>
                      <a:pt x="93" y="4884"/>
                    </a:cubicBezTo>
                    <a:lnTo>
                      <a:pt x="93" y="48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0" name="Google Shape;70;p2"/>
            <p:cNvGrpSpPr/>
            <p:nvPr/>
          </p:nvGrpSpPr>
          <p:grpSpPr>
            <a:xfrm>
              <a:off x="2774303" y="3274443"/>
              <a:ext cx="455089" cy="1142346"/>
              <a:chOff x="2774303" y="3274443"/>
              <a:chExt cx="455089" cy="1142346"/>
            </a:xfrm>
          </p:grpSpPr>
          <p:sp>
            <p:nvSpPr>
              <p:cNvPr id="71" name="Google Shape;71;p2"/>
              <p:cNvSpPr/>
              <p:nvPr/>
            </p:nvSpPr>
            <p:spPr>
              <a:xfrm>
                <a:off x="2774303" y="3274443"/>
                <a:ext cx="455089" cy="1142346"/>
              </a:xfrm>
              <a:custGeom>
                <a:rect b="b" l="l" r="r" t="t"/>
                <a:pathLst>
                  <a:path extrusionOk="0" h="1142346" w="455089">
                    <a:moveTo>
                      <a:pt x="47654" y="642938"/>
                    </a:moveTo>
                    <a:cubicBezTo>
                      <a:pt x="75276" y="588645"/>
                      <a:pt x="114329" y="539115"/>
                      <a:pt x="123854" y="479108"/>
                    </a:cubicBezTo>
                    <a:cubicBezTo>
                      <a:pt x="132426" y="424815"/>
                      <a:pt x="116233" y="368618"/>
                      <a:pt x="128616" y="315278"/>
                    </a:cubicBezTo>
                    <a:cubicBezTo>
                      <a:pt x="141951" y="256223"/>
                      <a:pt x="188623" y="211455"/>
                      <a:pt x="227676" y="164783"/>
                    </a:cubicBezTo>
                    <a:cubicBezTo>
                      <a:pt x="266729" y="118110"/>
                      <a:pt x="302923" y="60008"/>
                      <a:pt x="289589" y="0"/>
                    </a:cubicBezTo>
                    <a:cubicBezTo>
                      <a:pt x="391506" y="137160"/>
                      <a:pt x="447704" y="307658"/>
                      <a:pt x="454371" y="478155"/>
                    </a:cubicBezTo>
                    <a:cubicBezTo>
                      <a:pt x="461039" y="649605"/>
                      <a:pt x="421033" y="821055"/>
                      <a:pt x="345786" y="974408"/>
                    </a:cubicBezTo>
                    <a:cubicBezTo>
                      <a:pt x="322926" y="1021080"/>
                      <a:pt x="296256" y="1067753"/>
                      <a:pt x="255298" y="1101090"/>
                    </a:cubicBezTo>
                    <a:cubicBezTo>
                      <a:pt x="215294" y="1134428"/>
                      <a:pt x="159096" y="1152525"/>
                      <a:pt x="109566" y="1136333"/>
                    </a:cubicBezTo>
                    <a:cubicBezTo>
                      <a:pt x="109566" y="1136333"/>
                      <a:pt x="109566" y="1136333"/>
                      <a:pt x="109566" y="1136333"/>
                    </a:cubicBezTo>
                    <a:cubicBezTo>
                      <a:pt x="31461" y="1110615"/>
                      <a:pt x="20983" y="997268"/>
                      <a:pt x="7649" y="927735"/>
                    </a:cubicBezTo>
                    <a:cubicBezTo>
                      <a:pt x="-10449" y="831533"/>
                      <a:pt x="3838" y="729615"/>
                      <a:pt x="47654" y="642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2908872" y="3416604"/>
                <a:ext cx="171475" cy="997883"/>
              </a:xfrm>
              <a:custGeom>
                <a:rect b="b" l="l" r="r" t="t"/>
                <a:pathLst>
                  <a:path extrusionOk="0" h="997883" w="171475">
                    <a:moveTo>
                      <a:pt x="15002" y="993219"/>
                    </a:moveTo>
                    <a:cubicBezTo>
                      <a:pt x="-25003" y="727472"/>
                      <a:pt x="99774" y="474107"/>
                      <a:pt x="150257" y="218837"/>
                    </a:cubicBezTo>
                    <a:cubicBezTo>
                      <a:pt x="164544" y="147399"/>
                      <a:pt x="173117" y="75962"/>
                      <a:pt x="171212" y="3572"/>
                    </a:cubicBezTo>
                    <a:cubicBezTo>
                      <a:pt x="171212" y="-1191"/>
                      <a:pt x="163592" y="-1191"/>
                      <a:pt x="163592" y="3572"/>
                    </a:cubicBezTo>
                    <a:cubicBezTo>
                      <a:pt x="168354" y="271224"/>
                      <a:pt x="40719" y="516017"/>
                      <a:pt x="7382" y="777954"/>
                    </a:cubicBezTo>
                    <a:cubicBezTo>
                      <a:pt x="-2143" y="850344"/>
                      <a:pt x="-3096" y="923687"/>
                      <a:pt x="8334" y="995124"/>
                    </a:cubicBezTo>
                    <a:cubicBezTo>
                      <a:pt x="9287" y="999887"/>
                      <a:pt x="15954" y="997982"/>
                      <a:pt x="15002" y="993219"/>
                    </a:cubicBezTo>
                    <a:lnTo>
                      <a:pt x="15002" y="9932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3" name="Google Shape;73;p2"/>
            <p:cNvSpPr/>
            <p:nvPr/>
          </p:nvSpPr>
          <p:spPr>
            <a:xfrm>
              <a:off x="2620449" y="3221103"/>
              <a:ext cx="262493" cy="1166812"/>
            </a:xfrm>
            <a:custGeom>
              <a:rect b="b" l="l" r="r" t="t"/>
              <a:pathLst>
                <a:path extrusionOk="0" h="1166812" w="262493">
                  <a:moveTo>
                    <a:pt x="202459" y="1166813"/>
                  </a:moveTo>
                  <a:cubicBezTo>
                    <a:pt x="134832" y="1117282"/>
                    <a:pt x="124354" y="1103948"/>
                    <a:pt x="72919" y="1037272"/>
                  </a:cubicBezTo>
                  <a:cubicBezTo>
                    <a:pt x="21484" y="971550"/>
                    <a:pt x="-10901" y="886777"/>
                    <a:pt x="3387" y="803910"/>
                  </a:cubicBezTo>
                  <a:cubicBezTo>
                    <a:pt x="13864" y="745807"/>
                    <a:pt x="46249" y="691515"/>
                    <a:pt x="47202" y="632460"/>
                  </a:cubicBezTo>
                  <a:cubicBezTo>
                    <a:pt x="47202" y="581025"/>
                    <a:pt x="23389" y="532447"/>
                    <a:pt x="13864" y="481965"/>
                  </a:cubicBezTo>
                  <a:cubicBezTo>
                    <a:pt x="-14711" y="319088"/>
                    <a:pt x="116734" y="163830"/>
                    <a:pt x="103399" y="0"/>
                  </a:cubicBezTo>
                  <a:cubicBezTo>
                    <a:pt x="171979" y="163830"/>
                    <a:pt x="242464" y="338138"/>
                    <a:pt x="214842" y="512445"/>
                  </a:cubicBezTo>
                  <a:cubicBezTo>
                    <a:pt x="207222" y="561975"/>
                    <a:pt x="191029" y="611505"/>
                    <a:pt x="188172" y="661988"/>
                  </a:cubicBezTo>
                  <a:cubicBezTo>
                    <a:pt x="182457" y="747713"/>
                    <a:pt x="213889" y="831532"/>
                    <a:pt x="237702" y="913447"/>
                  </a:cubicBezTo>
                  <a:cubicBezTo>
                    <a:pt x="261514" y="996315"/>
                    <a:pt x="276754" y="1087755"/>
                    <a:pt x="242464" y="1165860"/>
                  </a:cubicBezTo>
                  <a:lnTo>
                    <a:pt x="202459" y="1166813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" name="Google Shape;74;p2"/>
          <p:cNvSpPr/>
          <p:nvPr/>
        </p:nvSpPr>
        <p:spPr>
          <a:xfrm flipH="1" rot="-802248">
            <a:off x="3829075" y="3023597"/>
            <a:ext cx="2375255" cy="3417623"/>
          </a:xfrm>
          <a:custGeom>
            <a:rect b="b" l="l" r="r" t="t"/>
            <a:pathLst>
              <a:path extrusionOk="0" h="1587610" w="1109662">
                <a:moveTo>
                  <a:pt x="828675" y="1237922"/>
                </a:moveTo>
                <a:cubicBezTo>
                  <a:pt x="626745" y="1089332"/>
                  <a:pt x="549592" y="938837"/>
                  <a:pt x="404813" y="799772"/>
                </a:cubicBezTo>
                <a:cubicBezTo>
                  <a:pt x="650557" y="878829"/>
                  <a:pt x="809625" y="1168389"/>
                  <a:pt x="828675" y="1230302"/>
                </a:cubicBezTo>
                <a:cubicBezTo>
                  <a:pt x="828675" y="1131242"/>
                  <a:pt x="818197" y="1031229"/>
                  <a:pt x="796290" y="934074"/>
                </a:cubicBezTo>
                <a:cubicBezTo>
                  <a:pt x="678180" y="833109"/>
                  <a:pt x="554355" y="775959"/>
                  <a:pt x="458153" y="632132"/>
                </a:cubicBezTo>
                <a:cubicBezTo>
                  <a:pt x="611505" y="670232"/>
                  <a:pt x="753428" y="850254"/>
                  <a:pt x="792480" y="919787"/>
                </a:cubicBezTo>
                <a:cubicBezTo>
                  <a:pt x="771525" y="834062"/>
                  <a:pt x="742950" y="749289"/>
                  <a:pt x="704850" y="669279"/>
                </a:cubicBezTo>
                <a:cubicBezTo>
                  <a:pt x="588645" y="611177"/>
                  <a:pt x="485775" y="535929"/>
                  <a:pt x="399097" y="446394"/>
                </a:cubicBezTo>
                <a:cubicBezTo>
                  <a:pt x="509588" y="476874"/>
                  <a:pt x="610553" y="541644"/>
                  <a:pt x="684847" y="628322"/>
                </a:cubicBezTo>
                <a:cubicBezTo>
                  <a:pt x="652463" y="566409"/>
                  <a:pt x="615315" y="506402"/>
                  <a:pt x="573405" y="449252"/>
                </a:cubicBezTo>
                <a:cubicBezTo>
                  <a:pt x="568642" y="450204"/>
                  <a:pt x="564832" y="452109"/>
                  <a:pt x="560070" y="453062"/>
                </a:cubicBezTo>
                <a:cubicBezTo>
                  <a:pt x="461010" y="429249"/>
                  <a:pt x="371475" y="376862"/>
                  <a:pt x="305753" y="304472"/>
                </a:cubicBezTo>
                <a:cubicBezTo>
                  <a:pt x="390525" y="318759"/>
                  <a:pt x="471488" y="354002"/>
                  <a:pt x="539115" y="405437"/>
                </a:cubicBezTo>
                <a:cubicBezTo>
                  <a:pt x="512445" y="373052"/>
                  <a:pt x="483870" y="341619"/>
                  <a:pt x="454342" y="311139"/>
                </a:cubicBezTo>
                <a:cubicBezTo>
                  <a:pt x="439103" y="310187"/>
                  <a:pt x="387667" y="300662"/>
                  <a:pt x="387667" y="300662"/>
                </a:cubicBezTo>
                <a:cubicBezTo>
                  <a:pt x="303847" y="278754"/>
                  <a:pt x="229553" y="241607"/>
                  <a:pt x="156210" y="198744"/>
                </a:cubicBezTo>
                <a:cubicBezTo>
                  <a:pt x="224790" y="199697"/>
                  <a:pt x="398145" y="273039"/>
                  <a:pt x="445770" y="301614"/>
                </a:cubicBezTo>
                <a:cubicBezTo>
                  <a:pt x="404813" y="260657"/>
                  <a:pt x="360997" y="222557"/>
                  <a:pt x="315278" y="188267"/>
                </a:cubicBezTo>
                <a:cubicBezTo>
                  <a:pt x="313372" y="188267"/>
                  <a:pt x="311467" y="188267"/>
                  <a:pt x="310515" y="189219"/>
                </a:cubicBezTo>
                <a:cubicBezTo>
                  <a:pt x="247650" y="183504"/>
                  <a:pt x="188595" y="155882"/>
                  <a:pt x="138113" y="120639"/>
                </a:cubicBezTo>
                <a:cubicBezTo>
                  <a:pt x="87630" y="85397"/>
                  <a:pt x="44767" y="42534"/>
                  <a:pt x="0" y="1577"/>
                </a:cubicBezTo>
                <a:cubicBezTo>
                  <a:pt x="151447" y="-15568"/>
                  <a:pt x="236220" y="111114"/>
                  <a:pt x="326707" y="187314"/>
                </a:cubicBezTo>
                <a:cubicBezTo>
                  <a:pt x="326707" y="187314"/>
                  <a:pt x="325755" y="187314"/>
                  <a:pt x="325755" y="187314"/>
                </a:cubicBezTo>
                <a:cubicBezTo>
                  <a:pt x="367665" y="218747"/>
                  <a:pt x="407670" y="252084"/>
                  <a:pt x="444817" y="288279"/>
                </a:cubicBezTo>
                <a:cubicBezTo>
                  <a:pt x="416242" y="201602"/>
                  <a:pt x="375285" y="117782"/>
                  <a:pt x="331470" y="34914"/>
                </a:cubicBezTo>
                <a:cubicBezTo>
                  <a:pt x="404813" y="97779"/>
                  <a:pt x="452438" y="185409"/>
                  <a:pt x="461963" y="275897"/>
                </a:cubicBezTo>
                <a:cubicBezTo>
                  <a:pt x="461963" y="275897"/>
                  <a:pt x="459105" y="292089"/>
                  <a:pt x="454342" y="297804"/>
                </a:cubicBezTo>
                <a:cubicBezTo>
                  <a:pt x="501967" y="344477"/>
                  <a:pt x="546735" y="394007"/>
                  <a:pt x="585788" y="446394"/>
                </a:cubicBezTo>
                <a:lnTo>
                  <a:pt x="585788" y="446394"/>
                </a:lnTo>
                <a:lnTo>
                  <a:pt x="585788" y="446394"/>
                </a:lnTo>
                <a:cubicBezTo>
                  <a:pt x="591503" y="454014"/>
                  <a:pt x="598170" y="462587"/>
                  <a:pt x="603885" y="471159"/>
                </a:cubicBezTo>
                <a:cubicBezTo>
                  <a:pt x="594360" y="431154"/>
                  <a:pt x="528638" y="234939"/>
                  <a:pt x="581025" y="83492"/>
                </a:cubicBezTo>
                <a:cubicBezTo>
                  <a:pt x="629603" y="205412"/>
                  <a:pt x="635317" y="354954"/>
                  <a:pt x="606742" y="474969"/>
                </a:cubicBezTo>
                <a:cubicBezTo>
                  <a:pt x="651510" y="537834"/>
                  <a:pt x="691515" y="604509"/>
                  <a:pt x="723900" y="674042"/>
                </a:cubicBezTo>
                <a:cubicBezTo>
                  <a:pt x="724853" y="606414"/>
                  <a:pt x="702945" y="365432"/>
                  <a:pt x="762000" y="214937"/>
                </a:cubicBezTo>
                <a:cubicBezTo>
                  <a:pt x="764857" y="292089"/>
                  <a:pt x="797242" y="386387"/>
                  <a:pt x="799147" y="463539"/>
                </a:cubicBezTo>
                <a:cubicBezTo>
                  <a:pt x="801053" y="537834"/>
                  <a:pt x="768667" y="622607"/>
                  <a:pt x="729615" y="685472"/>
                </a:cubicBezTo>
                <a:cubicBezTo>
                  <a:pt x="765810" y="763577"/>
                  <a:pt x="794385" y="845492"/>
                  <a:pt x="814388" y="929312"/>
                </a:cubicBezTo>
                <a:cubicBezTo>
                  <a:pt x="842010" y="747384"/>
                  <a:pt x="871538" y="546407"/>
                  <a:pt x="981075" y="363527"/>
                </a:cubicBezTo>
                <a:cubicBezTo>
                  <a:pt x="1020128" y="553074"/>
                  <a:pt x="855345" y="886449"/>
                  <a:pt x="816292" y="941694"/>
                </a:cubicBezTo>
                <a:cubicBezTo>
                  <a:pt x="838200" y="1036944"/>
                  <a:pt x="849630" y="1135052"/>
                  <a:pt x="849630" y="1234112"/>
                </a:cubicBezTo>
                <a:cubicBezTo>
                  <a:pt x="864870" y="1177914"/>
                  <a:pt x="899160" y="1000749"/>
                  <a:pt x="937260" y="915977"/>
                </a:cubicBezTo>
                <a:cubicBezTo>
                  <a:pt x="984885" y="815964"/>
                  <a:pt x="1023938" y="725477"/>
                  <a:pt x="1109663" y="642609"/>
                </a:cubicBezTo>
                <a:cubicBezTo>
                  <a:pt x="1106805" y="909309"/>
                  <a:pt x="998220" y="1096952"/>
                  <a:pt x="849630" y="1247447"/>
                </a:cubicBezTo>
                <a:cubicBezTo>
                  <a:pt x="848678" y="1357937"/>
                  <a:pt x="834390" y="1469379"/>
                  <a:pt x="807720" y="1577012"/>
                </a:cubicBezTo>
                <a:cubicBezTo>
                  <a:pt x="807720" y="1577012"/>
                  <a:pt x="807720" y="1577012"/>
                  <a:pt x="807720" y="1577012"/>
                </a:cubicBezTo>
                <a:cubicBezTo>
                  <a:pt x="805815" y="1583679"/>
                  <a:pt x="799147" y="1588442"/>
                  <a:pt x="792480" y="1587489"/>
                </a:cubicBezTo>
                <a:cubicBezTo>
                  <a:pt x="785813" y="1586537"/>
                  <a:pt x="782003" y="1579869"/>
                  <a:pt x="783907" y="1573202"/>
                </a:cubicBezTo>
                <a:cubicBezTo>
                  <a:pt x="812482" y="1463664"/>
                  <a:pt x="827722" y="1351269"/>
                  <a:pt x="828675" y="1237922"/>
                </a:cubicBezTo>
                <a:close/>
              </a:path>
            </a:pathLst>
          </a:custGeom>
          <a:gradFill>
            <a:gsLst>
              <a:gs pos="0">
                <a:srgbClr val="BDD559"/>
              </a:gs>
              <a:gs pos="8000">
                <a:srgbClr val="BDD559"/>
              </a:gs>
              <a:gs pos="100000">
                <a:srgbClr val="5F9322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 flipH="1">
            <a:off x="247999" y="4512485"/>
            <a:ext cx="642848" cy="2430962"/>
          </a:xfrm>
          <a:custGeom>
            <a:rect b="b" l="l" r="r" t="t"/>
            <a:pathLst>
              <a:path extrusionOk="0" h="1267777" w="335253">
                <a:moveTo>
                  <a:pt x="281655" y="1267778"/>
                </a:moveTo>
                <a:cubicBezTo>
                  <a:pt x="203550" y="1220153"/>
                  <a:pt x="190215" y="1205865"/>
                  <a:pt x="127350" y="1138238"/>
                </a:cubicBezTo>
                <a:cubicBezTo>
                  <a:pt x="65438" y="1070610"/>
                  <a:pt x="21623" y="981075"/>
                  <a:pt x="29243" y="889635"/>
                </a:cubicBezTo>
                <a:cubicBezTo>
                  <a:pt x="34958" y="824865"/>
                  <a:pt x="66390" y="762953"/>
                  <a:pt x="60675" y="698182"/>
                </a:cubicBezTo>
                <a:cubicBezTo>
                  <a:pt x="55913" y="641985"/>
                  <a:pt x="25433" y="591503"/>
                  <a:pt x="10193" y="536257"/>
                </a:cubicBezTo>
                <a:cubicBezTo>
                  <a:pt x="-36479" y="360997"/>
                  <a:pt x="94013" y="179070"/>
                  <a:pt x="63533" y="0"/>
                </a:cubicBezTo>
                <a:cubicBezTo>
                  <a:pt x="154021" y="172403"/>
                  <a:pt x="246413" y="357188"/>
                  <a:pt x="232125" y="551497"/>
                </a:cubicBezTo>
                <a:cubicBezTo>
                  <a:pt x="228315" y="606743"/>
                  <a:pt x="214980" y="661988"/>
                  <a:pt x="215933" y="717232"/>
                </a:cubicBezTo>
                <a:cubicBezTo>
                  <a:pt x="217838" y="811530"/>
                  <a:pt x="259748" y="900113"/>
                  <a:pt x="293085" y="988695"/>
                </a:cubicBezTo>
                <a:cubicBezTo>
                  <a:pt x="326423" y="1077278"/>
                  <a:pt x="352140" y="1175385"/>
                  <a:pt x="321660" y="1264920"/>
                </a:cubicBezTo>
                <a:lnTo>
                  <a:pt x="281655" y="1267778"/>
                </a:lnTo>
                <a:close/>
              </a:path>
            </a:pathLst>
          </a:custGeom>
          <a:gradFill>
            <a:gsLst>
              <a:gs pos="0">
                <a:srgbClr val="367023"/>
              </a:gs>
              <a:gs pos="52999">
                <a:srgbClr val="367023"/>
              </a:gs>
              <a:gs pos="100000">
                <a:srgbClr val="2A5B52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/>
          <p:nvPr/>
        </p:nvSpPr>
        <p:spPr>
          <a:xfrm flipH="1">
            <a:off x="5524842" y="3637446"/>
            <a:ext cx="626000" cy="2765196"/>
          </a:xfrm>
          <a:custGeom>
            <a:rect b="b" l="l" r="r" t="t"/>
            <a:pathLst>
              <a:path extrusionOk="0" h="1442084" w="326467">
                <a:moveTo>
                  <a:pt x="255312" y="1442085"/>
                </a:moveTo>
                <a:cubicBezTo>
                  <a:pt x="171492" y="1382078"/>
                  <a:pt x="157204" y="1364932"/>
                  <a:pt x="93387" y="1283970"/>
                </a:cubicBezTo>
                <a:cubicBezTo>
                  <a:pt x="28617" y="1203007"/>
                  <a:pt x="-13293" y="1098232"/>
                  <a:pt x="3852" y="996315"/>
                </a:cubicBezTo>
                <a:cubicBezTo>
                  <a:pt x="15282" y="923925"/>
                  <a:pt x="55287" y="857250"/>
                  <a:pt x="55287" y="783907"/>
                </a:cubicBezTo>
                <a:cubicBezTo>
                  <a:pt x="55287" y="720090"/>
                  <a:pt x="23854" y="661035"/>
                  <a:pt x="12425" y="598170"/>
                </a:cubicBezTo>
                <a:cubicBezTo>
                  <a:pt x="-25675" y="397192"/>
                  <a:pt x="135297" y="203835"/>
                  <a:pt x="115294" y="0"/>
                </a:cubicBezTo>
                <a:cubicBezTo>
                  <a:pt x="202925" y="200977"/>
                  <a:pt x="291507" y="415290"/>
                  <a:pt x="260075" y="632460"/>
                </a:cubicBezTo>
                <a:cubicBezTo>
                  <a:pt x="251502" y="694372"/>
                  <a:pt x="232452" y="754380"/>
                  <a:pt x="228642" y="817245"/>
                </a:cubicBezTo>
                <a:cubicBezTo>
                  <a:pt x="222927" y="923925"/>
                  <a:pt x="262932" y="1025842"/>
                  <a:pt x="293412" y="1127760"/>
                </a:cubicBezTo>
                <a:cubicBezTo>
                  <a:pt x="323892" y="1229678"/>
                  <a:pt x="344847" y="1342073"/>
                  <a:pt x="302937" y="1440180"/>
                </a:cubicBezTo>
                <a:lnTo>
                  <a:pt x="255312" y="1442085"/>
                </a:lnTo>
                <a:close/>
              </a:path>
            </a:pathLst>
          </a:custGeom>
          <a:solidFill>
            <a:srgbClr val="3A7B0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2"/>
          <p:cNvSpPr/>
          <p:nvPr/>
        </p:nvSpPr>
        <p:spPr>
          <a:xfrm flipH="1">
            <a:off x="5414881" y="4061265"/>
            <a:ext cx="1526886" cy="2370692"/>
          </a:xfrm>
          <a:custGeom>
            <a:rect b="b" l="l" r="r" t="t"/>
            <a:pathLst>
              <a:path extrusionOk="0" h="1236345" w="796290">
                <a:moveTo>
                  <a:pt x="755332" y="1236345"/>
                </a:moveTo>
                <a:cubicBezTo>
                  <a:pt x="653415" y="1219200"/>
                  <a:pt x="633413" y="1209675"/>
                  <a:pt x="540068" y="1164908"/>
                </a:cubicBezTo>
                <a:cubicBezTo>
                  <a:pt x="446722" y="1120140"/>
                  <a:pt x="363855" y="1043940"/>
                  <a:pt x="334328" y="944880"/>
                </a:cubicBezTo>
                <a:cubicBezTo>
                  <a:pt x="313372" y="874395"/>
                  <a:pt x="320040" y="797243"/>
                  <a:pt x="287655" y="731520"/>
                </a:cubicBezTo>
                <a:cubicBezTo>
                  <a:pt x="260032" y="674370"/>
                  <a:pt x="205740" y="634365"/>
                  <a:pt x="167640" y="582930"/>
                </a:cubicBezTo>
                <a:cubicBezTo>
                  <a:pt x="45720" y="419100"/>
                  <a:pt x="106680" y="174308"/>
                  <a:pt x="0" y="0"/>
                </a:cubicBezTo>
                <a:cubicBezTo>
                  <a:pt x="165735" y="142875"/>
                  <a:pt x="340043" y="297180"/>
                  <a:pt x="405765" y="506730"/>
                </a:cubicBezTo>
                <a:cubicBezTo>
                  <a:pt x="424815" y="566737"/>
                  <a:pt x="434340" y="628650"/>
                  <a:pt x="458153" y="686752"/>
                </a:cubicBezTo>
                <a:cubicBezTo>
                  <a:pt x="499110" y="784860"/>
                  <a:pt x="580072" y="860108"/>
                  <a:pt x="651510" y="938212"/>
                </a:cubicBezTo>
                <a:cubicBezTo>
                  <a:pt x="722947" y="1016318"/>
                  <a:pt x="790575" y="1108710"/>
                  <a:pt x="796290" y="1215390"/>
                </a:cubicBezTo>
                <a:lnTo>
                  <a:pt x="755332" y="1236345"/>
                </a:lnTo>
                <a:close/>
              </a:path>
            </a:pathLst>
          </a:custGeom>
          <a:gradFill>
            <a:gsLst>
              <a:gs pos="0">
                <a:srgbClr val="BDD559"/>
              </a:gs>
              <a:gs pos="8000">
                <a:srgbClr val="BDD559"/>
              </a:gs>
              <a:gs pos="100000">
                <a:srgbClr val="5F9322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8" name="Google Shape;78;p2"/>
          <p:cNvGrpSpPr/>
          <p:nvPr/>
        </p:nvGrpSpPr>
        <p:grpSpPr>
          <a:xfrm flipH="1">
            <a:off x="-548372" y="4570928"/>
            <a:ext cx="1304019" cy="2569194"/>
            <a:chOff x="8191513" y="2954403"/>
            <a:chExt cx="679920" cy="1339587"/>
          </a:xfrm>
        </p:grpSpPr>
        <p:sp>
          <p:nvSpPr>
            <p:cNvPr id="79" name="Google Shape;79;p2"/>
            <p:cNvSpPr/>
            <p:nvPr/>
          </p:nvSpPr>
          <p:spPr>
            <a:xfrm>
              <a:off x="8191513" y="2954403"/>
              <a:ext cx="679920" cy="1339587"/>
            </a:xfrm>
            <a:custGeom>
              <a:rect b="b" l="l" r="r" t="t"/>
              <a:pathLst>
                <a:path extrusionOk="0" h="1339587" w="679920">
                  <a:moveTo>
                    <a:pt x="129226" y="707707"/>
                  </a:moveTo>
                  <a:cubicBezTo>
                    <a:pt x="176851" y="650557"/>
                    <a:pt x="236858" y="600075"/>
                    <a:pt x="264481" y="531495"/>
                  </a:cubicBezTo>
                  <a:cubicBezTo>
                    <a:pt x="289246" y="468630"/>
                    <a:pt x="285435" y="396240"/>
                    <a:pt x="314963" y="335280"/>
                  </a:cubicBezTo>
                  <a:cubicBezTo>
                    <a:pt x="347348" y="267652"/>
                    <a:pt x="414976" y="226695"/>
                    <a:pt x="474983" y="180975"/>
                  </a:cubicBezTo>
                  <a:cubicBezTo>
                    <a:pt x="534990" y="136207"/>
                    <a:pt x="594046" y="75247"/>
                    <a:pt x="593093" y="0"/>
                  </a:cubicBezTo>
                  <a:cubicBezTo>
                    <a:pt x="678818" y="192405"/>
                    <a:pt x="699773" y="411480"/>
                    <a:pt x="661673" y="619125"/>
                  </a:cubicBezTo>
                  <a:cubicBezTo>
                    <a:pt x="623573" y="826770"/>
                    <a:pt x="528323" y="1022032"/>
                    <a:pt x="396878" y="1186815"/>
                  </a:cubicBezTo>
                  <a:cubicBezTo>
                    <a:pt x="356873" y="1237298"/>
                    <a:pt x="311153" y="1285875"/>
                    <a:pt x="254003" y="1314450"/>
                  </a:cubicBezTo>
                  <a:cubicBezTo>
                    <a:pt x="196853" y="1343977"/>
                    <a:pt x="124463" y="1350645"/>
                    <a:pt x="69218" y="1317307"/>
                  </a:cubicBezTo>
                  <a:lnTo>
                    <a:pt x="69218" y="1317307"/>
                  </a:lnTo>
                  <a:cubicBezTo>
                    <a:pt x="-17460" y="1265873"/>
                    <a:pt x="638" y="1126807"/>
                    <a:pt x="3496" y="1039177"/>
                  </a:cubicBezTo>
                  <a:cubicBezTo>
                    <a:pt x="8258" y="919163"/>
                    <a:pt x="52073" y="800100"/>
                    <a:pt x="129226" y="707707"/>
                  </a:cubicBezTo>
                  <a:close/>
                </a:path>
              </a:pathLst>
            </a:custGeom>
            <a:gradFill>
              <a:gsLst>
                <a:gs pos="0">
                  <a:srgbClr val="367023"/>
                </a:gs>
                <a:gs pos="52999">
                  <a:srgbClr val="367023"/>
                </a:gs>
                <a:gs pos="100000">
                  <a:srgbClr val="2A5B5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8301689" y="3128809"/>
              <a:ext cx="462055" cy="1157079"/>
            </a:xfrm>
            <a:custGeom>
              <a:rect b="b" l="l" r="r" t="t"/>
              <a:pathLst>
                <a:path extrusionOk="0" h="1157079" w="462055">
                  <a:moveTo>
                    <a:pt x="7620" y="1153379"/>
                  </a:moveTo>
                  <a:cubicBezTo>
                    <a:pt x="19050" y="990501"/>
                    <a:pt x="80963" y="838101"/>
                    <a:pt x="153352" y="694274"/>
                  </a:cubicBezTo>
                  <a:cubicBezTo>
                    <a:pt x="226695" y="548541"/>
                    <a:pt x="312420" y="408524"/>
                    <a:pt x="378143" y="258981"/>
                  </a:cubicBezTo>
                  <a:cubicBezTo>
                    <a:pt x="414338" y="177066"/>
                    <a:pt x="443865" y="92294"/>
                    <a:pt x="461963" y="4664"/>
                  </a:cubicBezTo>
                  <a:cubicBezTo>
                    <a:pt x="462915" y="-99"/>
                    <a:pt x="456247" y="-2004"/>
                    <a:pt x="455295" y="2759"/>
                  </a:cubicBezTo>
                  <a:cubicBezTo>
                    <a:pt x="421957" y="164684"/>
                    <a:pt x="348615" y="313274"/>
                    <a:pt x="271463" y="458054"/>
                  </a:cubicBezTo>
                  <a:cubicBezTo>
                    <a:pt x="195263" y="599976"/>
                    <a:pt x="113347" y="739994"/>
                    <a:pt x="58102" y="892394"/>
                  </a:cubicBezTo>
                  <a:cubicBezTo>
                    <a:pt x="27622" y="977166"/>
                    <a:pt x="6668" y="1063844"/>
                    <a:pt x="0" y="1154331"/>
                  </a:cubicBezTo>
                  <a:cubicBezTo>
                    <a:pt x="0" y="1158141"/>
                    <a:pt x="6668" y="1158141"/>
                    <a:pt x="7620" y="1153379"/>
                  </a:cubicBezTo>
                  <a:lnTo>
                    <a:pt x="7620" y="11533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" name="Google Shape;81;p2"/>
          <p:cNvGrpSpPr/>
          <p:nvPr/>
        </p:nvGrpSpPr>
        <p:grpSpPr>
          <a:xfrm flipH="1">
            <a:off x="485576" y="4930808"/>
            <a:ext cx="1033990" cy="2271444"/>
            <a:chOff x="7793199" y="3142045"/>
            <a:chExt cx="539126" cy="1184339"/>
          </a:xfrm>
        </p:grpSpPr>
        <p:sp>
          <p:nvSpPr>
            <p:cNvPr id="82" name="Google Shape;82;p2"/>
            <p:cNvSpPr/>
            <p:nvPr/>
          </p:nvSpPr>
          <p:spPr>
            <a:xfrm>
              <a:off x="7793199" y="3142045"/>
              <a:ext cx="539126" cy="1184339"/>
            </a:xfrm>
            <a:custGeom>
              <a:rect b="b" l="l" r="r" t="t"/>
              <a:pathLst>
                <a:path extrusionOk="0" h="1184339" w="539126">
                  <a:moveTo>
                    <a:pt x="89390" y="737235"/>
                  </a:moveTo>
                  <a:cubicBezTo>
                    <a:pt x="89390" y="671513"/>
                    <a:pt x="101772" y="604838"/>
                    <a:pt x="81770" y="541972"/>
                  </a:cubicBezTo>
                  <a:cubicBezTo>
                    <a:pt x="63672" y="485775"/>
                    <a:pt x="19857" y="439103"/>
                    <a:pt x="5570" y="381953"/>
                  </a:cubicBezTo>
                  <a:cubicBezTo>
                    <a:pt x="-10623" y="318135"/>
                    <a:pt x="12237" y="252413"/>
                    <a:pt x="26524" y="188595"/>
                  </a:cubicBezTo>
                  <a:cubicBezTo>
                    <a:pt x="41765" y="124778"/>
                    <a:pt x="46527" y="50483"/>
                    <a:pt x="4617" y="0"/>
                  </a:cubicBezTo>
                  <a:cubicBezTo>
                    <a:pt x="170352" y="81915"/>
                    <a:pt x="307512" y="217170"/>
                    <a:pt x="398952" y="379095"/>
                  </a:cubicBezTo>
                  <a:cubicBezTo>
                    <a:pt x="490392" y="540068"/>
                    <a:pt x="536112" y="724853"/>
                    <a:pt x="538970" y="910590"/>
                  </a:cubicBezTo>
                  <a:cubicBezTo>
                    <a:pt x="539922" y="966788"/>
                    <a:pt x="537065" y="1024890"/>
                    <a:pt x="515157" y="1077278"/>
                  </a:cubicBezTo>
                  <a:cubicBezTo>
                    <a:pt x="493249" y="1128713"/>
                    <a:pt x="447529" y="1174433"/>
                    <a:pt x="392285" y="1183005"/>
                  </a:cubicBezTo>
                  <a:lnTo>
                    <a:pt x="392285" y="1183005"/>
                  </a:lnTo>
                  <a:cubicBezTo>
                    <a:pt x="304654" y="1197293"/>
                    <a:pt x="238932" y="1093470"/>
                    <a:pt x="192260" y="1032510"/>
                  </a:cubicBezTo>
                  <a:cubicBezTo>
                    <a:pt x="126537" y="947738"/>
                    <a:pt x="89390" y="842963"/>
                    <a:pt x="89390" y="737235"/>
                  </a:cubicBez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7878077" y="3272865"/>
              <a:ext cx="346292" cy="1036599"/>
            </a:xfrm>
            <a:custGeom>
              <a:rect b="b" l="l" r="r" t="t"/>
              <a:pathLst>
                <a:path extrusionOk="0" h="1036599" w="346292">
                  <a:moveTo>
                    <a:pt x="345507" y="1031231"/>
                  </a:moveTo>
                  <a:cubicBezTo>
                    <a:pt x="262639" y="915978"/>
                    <a:pt x="217872" y="778818"/>
                    <a:pt x="186439" y="641658"/>
                  </a:cubicBezTo>
                  <a:cubicBezTo>
                    <a:pt x="154055" y="501641"/>
                    <a:pt x="133099" y="358766"/>
                    <a:pt x="93094" y="220653"/>
                  </a:cubicBezTo>
                  <a:cubicBezTo>
                    <a:pt x="71187" y="144453"/>
                    <a:pt x="43564" y="71111"/>
                    <a:pt x="6417" y="1578"/>
                  </a:cubicBezTo>
                  <a:cubicBezTo>
                    <a:pt x="4512" y="-2232"/>
                    <a:pt x="-2156" y="1578"/>
                    <a:pt x="702" y="5388"/>
                  </a:cubicBezTo>
                  <a:cubicBezTo>
                    <a:pt x="69282" y="132071"/>
                    <a:pt x="102619" y="273041"/>
                    <a:pt x="132147" y="413058"/>
                  </a:cubicBezTo>
                  <a:cubicBezTo>
                    <a:pt x="160722" y="553076"/>
                    <a:pt x="184534" y="694998"/>
                    <a:pt x="234064" y="829301"/>
                  </a:cubicBezTo>
                  <a:cubicBezTo>
                    <a:pt x="260734" y="902643"/>
                    <a:pt x="295024" y="972176"/>
                    <a:pt x="340744" y="1035993"/>
                  </a:cubicBezTo>
                  <a:cubicBezTo>
                    <a:pt x="342649" y="1037898"/>
                    <a:pt x="348364" y="1035041"/>
                    <a:pt x="345507" y="1031231"/>
                  </a:cubicBezTo>
                  <a:lnTo>
                    <a:pt x="345507" y="10312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" name="Google Shape;84;p2"/>
          <p:cNvGrpSpPr/>
          <p:nvPr/>
        </p:nvGrpSpPr>
        <p:grpSpPr>
          <a:xfrm flipH="1">
            <a:off x="891654" y="4874177"/>
            <a:ext cx="2217512" cy="2543594"/>
            <a:chOff x="6964378" y="3112518"/>
            <a:chExt cx="1156219" cy="1326239"/>
          </a:xfrm>
        </p:grpSpPr>
        <p:sp>
          <p:nvSpPr>
            <p:cNvPr id="85" name="Google Shape;85;p2"/>
            <p:cNvSpPr/>
            <p:nvPr/>
          </p:nvSpPr>
          <p:spPr>
            <a:xfrm>
              <a:off x="6964378" y="3113470"/>
              <a:ext cx="1156219" cy="1325287"/>
            </a:xfrm>
            <a:custGeom>
              <a:rect b="b" l="l" r="r" t="t"/>
              <a:pathLst>
                <a:path extrusionOk="0" h="1325287" w="1156219">
                  <a:moveTo>
                    <a:pt x="1148715" y="907733"/>
                  </a:moveTo>
                  <a:cubicBezTo>
                    <a:pt x="1148715" y="906780"/>
                    <a:pt x="1148715" y="905828"/>
                    <a:pt x="1147763" y="904875"/>
                  </a:cubicBezTo>
                  <a:cubicBezTo>
                    <a:pt x="1141095" y="905828"/>
                    <a:pt x="1134428" y="905828"/>
                    <a:pt x="1127760" y="905828"/>
                  </a:cubicBezTo>
                  <a:cubicBezTo>
                    <a:pt x="1020128" y="902018"/>
                    <a:pt x="921068" y="845820"/>
                    <a:pt x="827723" y="791528"/>
                  </a:cubicBezTo>
                  <a:cubicBezTo>
                    <a:pt x="919163" y="825818"/>
                    <a:pt x="1022985" y="824865"/>
                    <a:pt x="1114425" y="792480"/>
                  </a:cubicBezTo>
                  <a:cubicBezTo>
                    <a:pt x="1080135" y="706755"/>
                    <a:pt x="1030605" y="626745"/>
                    <a:pt x="980123" y="548640"/>
                  </a:cubicBezTo>
                  <a:cubicBezTo>
                    <a:pt x="956310" y="512445"/>
                    <a:pt x="932498" y="477203"/>
                    <a:pt x="908685" y="441008"/>
                  </a:cubicBezTo>
                  <a:cubicBezTo>
                    <a:pt x="886778" y="446722"/>
                    <a:pt x="862965" y="447675"/>
                    <a:pt x="840105" y="444818"/>
                  </a:cubicBezTo>
                  <a:cubicBezTo>
                    <a:pt x="784860" y="438150"/>
                    <a:pt x="733425" y="410528"/>
                    <a:pt x="686753" y="379095"/>
                  </a:cubicBezTo>
                  <a:cubicBezTo>
                    <a:pt x="738188" y="373380"/>
                    <a:pt x="790575" y="366713"/>
                    <a:pt x="837248" y="344805"/>
                  </a:cubicBezTo>
                  <a:cubicBezTo>
                    <a:pt x="838200" y="343853"/>
                    <a:pt x="840105" y="343853"/>
                    <a:pt x="841057" y="342900"/>
                  </a:cubicBezTo>
                  <a:cubicBezTo>
                    <a:pt x="760095" y="226695"/>
                    <a:pt x="677228" y="112395"/>
                    <a:pt x="590550" y="0"/>
                  </a:cubicBezTo>
                  <a:cubicBezTo>
                    <a:pt x="588645" y="2858"/>
                    <a:pt x="587693" y="4763"/>
                    <a:pt x="585788" y="7620"/>
                  </a:cubicBezTo>
                  <a:cubicBezTo>
                    <a:pt x="534353" y="90488"/>
                    <a:pt x="448628" y="142875"/>
                    <a:pt x="363855" y="195263"/>
                  </a:cubicBezTo>
                  <a:cubicBezTo>
                    <a:pt x="411480" y="246697"/>
                    <a:pt x="463868" y="294322"/>
                    <a:pt x="521018" y="334328"/>
                  </a:cubicBezTo>
                  <a:cubicBezTo>
                    <a:pt x="449580" y="331470"/>
                    <a:pt x="383857" y="298133"/>
                    <a:pt x="320993" y="265747"/>
                  </a:cubicBezTo>
                  <a:cubicBezTo>
                    <a:pt x="309563" y="260033"/>
                    <a:pt x="297180" y="253365"/>
                    <a:pt x="285750" y="245745"/>
                  </a:cubicBezTo>
                  <a:cubicBezTo>
                    <a:pt x="279082" y="250508"/>
                    <a:pt x="272415" y="255270"/>
                    <a:pt x="265748" y="260033"/>
                  </a:cubicBezTo>
                  <a:cubicBezTo>
                    <a:pt x="214313" y="299085"/>
                    <a:pt x="170498" y="345758"/>
                    <a:pt x="133350" y="397193"/>
                  </a:cubicBezTo>
                  <a:cubicBezTo>
                    <a:pt x="229553" y="457200"/>
                    <a:pt x="342900" y="490538"/>
                    <a:pt x="456248" y="489585"/>
                  </a:cubicBezTo>
                  <a:cubicBezTo>
                    <a:pt x="402907" y="536258"/>
                    <a:pt x="324803" y="537210"/>
                    <a:pt x="253365" y="535305"/>
                  </a:cubicBezTo>
                  <a:cubicBezTo>
                    <a:pt x="203835" y="534353"/>
                    <a:pt x="154305" y="533400"/>
                    <a:pt x="104775" y="532447"/>
                  </a:cubicBezTo>
                  <a:cubicBezTo>
                    <a:pt x="89535" y="532447"/>
                    <a:pt x="73343" y="531495"/>
                    <a:pt x="58103" y="528638"/>
                  </a:cubicBezTo>
                  <a:cubicBezTo>
                    <a:pt x="22860" y="611505"/>
                    <a:pt x="2858" y="700088"/>
                    <a:pt x="0" y="790575"/>
                  </a:cubicBezTo>
                  <a:cubicBezTo>
                    <a:pt x="91440" y="799147"/>
                    <a:pt x="185738" y="784860"/>
                    <a:pt x="277178" y="770572"/>
                  </a:cubicBezTo>
                  <a:cubicBezTo>
                    <a:pt x="215265" y="836295"/>
                    <a:pt x="140018" y="888683"/>
                    <a:pt x="57150" y="925830"/>
                  </a:cubicBezTo>
                  <a:cubicBezTo>
                    <a:pt x="42863" y="931545"/>
                    <a:pt x="28575" y="938213"/>
                    <a:pt x="13335" y="940118"/>
                  </a:cubicBezTo>
                  <a:cubicBezTo>
                    <a:pt x="14288" y="945833"/>
                    <a:pt x="16193" y="951547"/>
                    <a:pt x="17145" y="958215"/>
                  </a:cubicBezTo>
                  <a:cubicBezTo>
                    <a:pt x="40958" y="1056323"/>
                    <a:pt x="89535" y="1150620"/>
                    <a:pt x="161925" y="1219200"/>
                  </a:cubicBezTo>
                  <a:cubicBezTo>
                    <a:pt x="223838" y="1190625"/>
                    <a:pt x="286703" y="1161098"/>
                    <a:pt x="348615" y="1132523"/>
                  </a:cubicBezTo>
                  <a:cubicBezTo>
                    <a:pt x="338138" y="1171575"/>
                    <a:pt x="325755" y="1209675"/>
                    <a:pt x="302895" y="1243013"/>
                  </a:cubicBezTo>
                  <a:cubicBezTo>
                    <a:pt x="291465" y="1260158"/>
                    <a:pt x="276225" y="1275398"/>
                    <a:pt x="259080" y="1286828"/>
                  </a:cubicBezTo>
                  <a:cubicBezTo>
                    <a:pt x="261938" y="1287780"/>
                    <a:pt x="263843" y="1289685"/>
                    <a:pt x="266700" y="1290638"/>
                  </a:cubicBezTo>
                  <a:cubicBezTo>
                    <a:pt x="392430" y="1346835"/>
                    <a:pt x="559118" y="1316355"/>
                    <a:pt x="637223" y="1204913"/>
                  </a:cubicBezTo>
                  <a:cubicBezTo>
                    <a:pt x="641032" y="1210628"/>
                    <a:pt x="644843" y="1215390"/>
                    <a:pt x="648653" y="1221105"/>
                  </a:cubicBezTo>
                  <a:cubicBezTo>
                    <a:pt x="689610" y="1273493"/>
                    <a:pt x="750570" y="1309688"/>
                    <a:pt x="816293" y="1321118"/>
                  </a:cubicBezTo>
                  <a:cubicBezTo>
                    <a:pt x="890588" y="1334453"/>
                    <a:pt x="969645" y="1315403"/>
                    <a:pt x="1029653" y="1269683"/>
                  </a:cubicBezTo>
                  <a:cubicBezTo>
                    <a:pt x="1031557" y="1268730"/>
                    <a:pt x="1032510" y="1266825"/>
                    <a:pt x="1034415" y="1265873"/>
                  </a:cubicBezTo>
                  <a:cubicBezTo>
                    <a:pt x="1007745" y="1251585"/>
                    <a:pt x="986790" y="1230630"/>
                    <a:pt x="967740" y="1206818"/>
                  </a:cubicBezTo>
                  <a:cubicBezTo>
                    <a:pt x="929640" y="1161098"/>
                    <a:pt x="900113" y="1107758"/>
                    <a:pt x="879157" y="1052513"/>
                  </a:cubicBezTo>
                  <a:cubicBezTo>
                    <a:pt x="943928" y="1112520"/>
                    <a:pt x="1027748" y="1150620"/>
                    <a:pt x="1115378" y="1162050"/>
                  </a:cubicBezTo>
                  <a:cubicBezTo>
                    <a:pt x="1155382" y="1084898"/>
                    <a:pt x="1164907" y="992505"/>
                    <a:pt x="1148715" y="907733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7527095" y="3112518"/>
              <a:ext cx="593165" cy="1325287"/>
            </a:xfrm>
            <a:custGeom>
              <a:rect b="b" l="l" r="r" t="t"/>
              <a:pathLst>
                <a:path extrusionOk="0" h="1325287" w="593165">
                  <a:moveTo>
                    <a:pt x="140229" y="1269683"/>
                  </a:moveTo>
                  <a:cubicBezTo>
                    <a:pt x="174519" y="1295400"/>
                    <a:pt x="214524" y="1313498"/>
                    <a:pt x="256434" y="1321118"/>
                  </a:cubicBezTo>
                  <a:cubicBezTo>
                    <a:pt x="330729" y="1334453"/>
                    <a:pt x="409787" y="1315403"/>
                    <a:pt x="469794" y="1269683"/>
                  </a:cubicBezTo>
                  <a:cubicBezTo>
                    <a:pt x="471699" y="1268730"/>
                    <a:pt x="472651" y="1266825"/>
                    <a:pt x="474557" y="1265873"/>
                  </a:cubicBezTo>
                  <a:cubicBezTo>
                    <a:pt x="447887" y="1251585"/>
                    <a:pt x="426932" y="1230630"/>
                    <a:pt x="407882" y="1206818"/>
                  </a:cubicBezTo>
                  <a:cubicBezTo>
                    <a:pt x="369782" y="1161098"/>
                    <a:pt x="340254" y="1107758"/>
                    <a:pt x="319299" y="1052513"/>
                  </a:cubicBezTo>
                  <a:cubicBezTo>
                    <a:pt x="384069" y="1112520"/>
                    <a:pt x="467889" y="1150620"/>
                    <a:pt x="555519" y="1162050"/>
                  </a:cubicBezTo>
                  <a:cubicBezTo>
                    <a:pt x="592666" y="1085850"/>
                    <a:pt x="601239" y="992505"/>
                    <a:pt x="585999" y="907733"/>
                  </a:cubicBezTo>
                  <a:cubicBezTo>
                    <a:pt x="585999" y="906780"/>
                    <a:pt x="585999" y="905828"/>
                    <a:pt x="585046" y="904875"/>
                  </a:cubicBezTo>
                  <a:cubicBezTo>
                    <a:pt x="578379" y="905828"/>
                    <a:pt x="571712" y="905828"/>
                    <a:pt x="565044" y="905828"/>
                  </a:cubicBezTo>
                  <a:cubicBezTo>
                    <a:pt x="457412" y="902018"/>
                    <a:pt x="358351" y="845820"/>
                    <a:pt x="265007" y="791528"/>
                  </a:cubicBezTo>
                  <a:cubicBezTo>
                    <a:pt x="356446" y="825818"/>
                    <a:pt x="460269" y="824865"/>
                    <a:pt x="551709" y="792480"/>
                  </a:cubicBezTo>
                  <a:cubicBezTo>
                    <a:pt x="517419" y="706755"/>
                    <a:pt x="467889" y="626745"/>
                    <a:pt x="417407" y="548640"/>
                  </a:cubicBezTo>
                  <a:cubicBezTo>
                    <a:pt x="393594" y="512445"/>
                    <a:pt x="369782" y="477203"/>
                    <a:pt x="345969" y="441008"/>
                  </a:cubicBezTo>
                  <a:cubicBezTo>
                    <a:pt x="324062" y="446723"/>
                    <a:pt x="300249" y="447675"/>
                    <a:pt x="277389" y="444818"/>
                  </a:cubicBezTo>
                  <a:cubicBezTo>
                    <a:pt x="222144" y="438150"/>
                    <a:pt x="170709" y="410528"/>
                    <a:pt x="124037" y="379095"/>
                  </a:cubicBezTo>
                  <a:cubicBezTo>
                    <a:pt x="175471" y="373380"/>
                    <a:pt x="227859" y="366713"/>
                    <a:pt x="274532" y="344805"/>
                  </a:cubicBezTo>
                  <a:cubicBezTo>
                    <a:pt x="275484" y="343853"/>
                    <a:pt x="277389" y="343853"/>
                    <a:pt x="278341" y="342900"/>
                  </a:cubicBezTo>
                  <a:cubicBezTo>
                    <a:pt x="197379" y="226695"/>
                    <a:pt x="114512" y="112395"/>
                    <a:pt x="27834" y="0"/>
                  </a:cubicBezTo>
                  <a:cubicBezTo>
                    <a:pt x="25929" y="2858"/>
                    <a:pt x="24976" y="4763"/>
                    <a:pt x="23071" y="7620"/>
                  </a:cubicBezTo>
                  <a:cubicBezTo>
                    <a:pt x="16404" y="51435"/>
                    <a:pt x="-37888" y="387668"/>
                    <a:pt x="47837" y="694373"/>
                  </a:cubicBezTo>
                  <a:cubicBezTo>
                    <a:pt x="133562" y="1001078"/>
                    <a:pt x="76412" y="1203960"/>
                    <a:pt x="76412" y="1203960"/>
                  </a:cubicBezTo>
                  <a:lnTo>
                    <a:pt x="140229" y="1269683"/>
                  </a:ln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2"/>
          <p:cNvGrpSpPr/>
          <p:nvPr/>
        </p:nvGrpSpPr>
        <p:grpSpPr>
          <a:xfrm flipH="1">
            <a:off x="3821618" y="4397382"/>
            <a:ext cx="1740716" cy="3777822"/>
            <a:chOff x="5685287" y="2863915"/>
            <a:chExt cx="907616" cy="1969770"/>
          </a:xfrm>
        </p:grpSpPr>
        <p:sp>
          <p:nvSpPr>
            <p:cNvPr id="88" name="Google Shape;88;p2"/>
            <p:cNvSpPr/>
            <p:nvPr/>
          </p:nvSpPr>
          <p:spPr>
            <a:xfrm>
              <a:off x="5685287" y="2863915"/>
              <a:ext cx="707590" cy="1853707"/>
            </a:xfrm>
            <a:custGeom>
              <a:rect b="b" l="l" r="r" t="t"/>
              <a:pathLst>
                <a:path extrusionOk="0" h="1853707" w="707590">
                  <a:moveTo>
                    <a:pt x="136091" y="0"/>
                  </a:moveTo>
                  <a:cubicBezTo>
                    <a:pt x="81799" y="124777"/>
                    <a:pt x="43699" y="251460"/>
                    <a:pt x="21791" y="379095"/>
                  </a:cubicBezTo>
                  <a:cubicBezTo>
                    <a:pt x="76084" y="394335"/>
                    <a:pt x="131328" y="406717"/>
                    <a:pt x="167524" y="407670"/>
                  </a:cubicBezTo>
                  <a:cubicBezTo>
                    <a:pt x="167524" y="407670"/>
                    <a:pt x="89419" y="435292"/>
                    <a:pt x="11314" y="450533"/>
                  </a:cubicBezTo>
                  <a:cubicBezTo>
                    <a:pt x="-3926" y="575310"/>
                    <a:pt x="-3926" y="700088"/>
                    <a:pt x="12266" y="822960"/>
                  </a:cubicBezTo>
                  <a:cubicBezTo>
                    <a:pt x="97991" y="830580"/>
                    <a:pt x="189431" y="836295"/>
                    <a:pt x="239914" y="833438"/>
                  </a:cubicBezTo>
                  <a:cubicBezTo>
                    <a:pt x="310399" y="829627"/>
                    <a:pt x="161809" y="883920"/>
                    <a:pt x="28459" y="920115"/>
                  </a:cubicBezTo>
                  <a:cubicBezTo>
                    <a:pt x="37031" y="962025"/>
                    <a:pt x="47509" y="1002983"/>
                    <a:pt x="59891" y="1043940"/>
                  </a:cubicBezTo>
                  <a:cubicBezTo>
                    <a:pt x="84656" y="1125855"/>
                    <a:pt x="117041" y="1204913"/>
                    <a:pt x="156094" y="1282065"/>
                  </a:cubicBezTo>
                  <a:cubicBezTo>
                    <a:pt x="255153" y="1266825"/>
                    <a:pt x="354214" y="1250633"/>
                    <a:pt x="375169" y="1241108"/>
                  </a:cubicBezTo>
                  <a:cubicBezTo>
                    <a:pt x="401839" y="1228725"/>
                    <a:pt x="300874" y="1303020"/>
                    <a:pt x="199909" y="1361123"/>
                  </a:cubicBezTo>
                  <a:cubicBezTo>
                    <a:pt x="221816" y="1399223"/>
                    <a:pt x="246581" y="1436370"/>
                    <a:pt x="272299" y="1472565"/>
                  </a:cubicBezTo>
                  <a:cubicBezTo>
                    <a:pt x="314209" y="1531620"/>
                    <a:pt x="359928" y="1589723"/>
                    <a:pt x="411364" y="1644968"/>
                  </a:cubicBezTo>
                  <a:cubicBezTo>
                    <a:pt x="440891" y="1629727"/>
                    <a:pt x="468514" y="1615440"/>
                    <a:pt x="478039" y="1607820"/>
                  </a:cubicBezTo>
                  <a:cubicBezTo>
                    <a:pt x="493278" y="1595438"/>
                    <a:pt x="484706" y="1652588"/>
                    <a:pt x="460894" y="1695450"/>
                  </a:cubicBezTo>
                  <a:cubicBezTo>
                    <a:pt x="497089" y="1730693"/>
                    <a:pt x="535189" y="1764983"/>
                    <a:pt x="575194" y="1796415"/>
                  </a:cubicBezTo>
                  <a:cubicBezTo>
                    <a:pt x="628534" y="1838325"/>
                    <a:pt x="671396" y="1855470"/>
                    <a:pt x="707591" y="1853565"/>
                  </a:cubicBezTo>
                  <a:cubicBezTo>
                    <a:pt x="493278" y="1256348"/>
                    <a:pt x="288491" y="611505"/>
                    <a:pt x="136091" y="0"/>
                  </a:cubicBezTo>
                  <a:cubicBezTo>
                    <a:pt x="137044" y="953"/>
                    <a:pt x="137044" y="953"/>
                    <a:pt x="136091" y="0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5823284" y="2865820"/>
              <a:ext cx="769619" cy="1854517"/>
            </a:xfrm>
            <a:custGeom>
              <a:rect b="b" l="l" r="r" t="t"/>
              <a:pathLst>
                <a:path extrusionOk="0" h="1854517" w="769619">
                  <a:moveTo>
                    <a:pt x="564832" y="1217295"/>
                  </a:moveTo>
                  <a:cubicBezTo>
                    <a:pt x="608647" y="1220153"/>
                    <a:pt x="691515" y="1210628"/>
                    <a:pt x="769620" y="1199198"/>
                  </a:cubicBezTo>
                  <a:cubicBezTo>
                    <a:pt x="764857" y="1080135"/>
                    <a:pt x="743903" y="963930"/>
                    <a:pt x="707707" y="850583"/>
                  </a:cubicBezTo>
                  <a:cubicBezTo>
                    <a:pt x="701993" y="833438"/>
                    <a:pt x="696278" y="816293"/>
                    <a:pt x="689610" y="799147"/>
                  </a:cubicBezTo>
                  <a:cubicBezTo>
                    <a:pt x="604838" y="837247"/>
                    <a:pt x="496253" y="877253"/>
                    <a:pt x="532447" y="850583"/>
                  </a:cubicBezTo>
                  <a:cubicBezTo>
                    <a:pt x="558165" y="831533"/>
                    <a:pt x="616268" y="782003"/>
                    <a:pt x="665797" y="739140"/>
                  </a:cubicBezTo>
                  <a:cubicBezTo>
                    <a:pt x="609600" y="606743"/>
                    <a:pt x="531495" y="481013"/>
                    <a:pt x="435293" y="366713"/>
                  </a:cubicBezTo>
                  <a:cubicBezTo>
                    <a:pt x="358140" y="411480"/>
                    <a:pt x="255270" y="455295"/>
                    <a:pt x="290513" y="433388"/>
                  </a:cubicBezTo>
                  <a:cubicBezTo>
                    <a:pt x="317182" y="416243"/>
                    <a:pt x="352425" y="357188"/>
                    <a:pt x="380047" y="304800"/>
                  </a:cubicBezTo>
                  <a:cubicBezTo>
                    <a:pt x="272415" y="189547"/>
                    <a:pt x="144780" y="86678"/>
                    <a:pt x="0" y="0"/>
                  </a:cubicBezTo>
                  <a:cubicBezTo>
                    <a:pt x="151447" y="610553"/>
                    <a:pt x="355282" y="1255395"/>
                    <a:pt x="569595" y="1854518"/>
                  </a:cubicBezTo>
                  <a:cubicBezTo>
                    <a:pt x="635318" y="1851660"/>
                    <a:pt x="675322" y="1785938"/>
                    <a:pt x="704850" y="1691640"/>
                  </a:cubicBezTo>
                  <a:cubicBezTo>
                    <a:pt x="712470" y="1667828"/>
                    <a:pt x="719138" y="1644015"/>
                    <a:pt x="724853" y="1620203"/>
                  </a:cubicBezTo>
                  <a:cubicBezTo>
                    <a:pt x="665797" y="1597343"/>
                    <a:pt x="585788" y="1527810"/>
                    <a:pt x="616268" y="1533525"/>
                  </a:cubicBezTo>
                  <a:cubicBezTo>
                    <a:pt x="634365" y="1536383"/>
                    <a:pt x="689610" y="1542098"/>
                    <a:pt x="741045" y="1545908"/>
                  </a:cubicBezTo>
                  <a:cubicBezTo>
                    <a:pt x="759143" y="1458278"/>
                    <a:pt x="768668" y="1370648"/>
                    <a:pt x="769620" y="1283970"/>
                  </a:cubicBezTo>
                  <a:cubicBezTo>
                    <a:pt x="643890" y="1263968"/>
                    <a:pt x="500063" y="1213485"/>
                    <a:pt x="564832" y="1217295"/>
                  </a:cubicBezTo>
                  <a:close/>
                </a:path>
              </a:pathLst>
            </a:custGeom>
            <a:gradFill>
              <a:gsLst>
                <a:gs pos="0">
                  <a:srgbClr val="3D760D"/>
                </a:gs>
                <a:gs pos="8000">
                  <a:srgbClr val="3D760D"/>
                </a:gs>
                <a:gs pos="100000">
                  <a:srgbClr val="35650E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5839476" y="2930591"/>
              <a:ext cx="600075" cy="1903094"/>
            </a:xfrm>
            <a:custGeom>
              <a:rect b="b" l="l" r="r" t="t"/>
              <a:pathLst>
                <a:path extrusionOk="0" h="1903094" w="600075">
                  <a:moveTo>
                    <a:pt x="6667" y="0"/>
                  </a:moveTo>
                  <a:cubicBezTo>
                    <a:pt x="84772" y="321945"/>
                    <a:pt x="175260" y="641032"/>
                    <a:pt x="275272" y="957263"/>
                  </a:cubicBezTo>
                  <a:cubicBezTo>
                    <a:pt x="375285" y="1273492"/>
                    <a:pt x="485775" y="1586865"/>
                    <a:pt x="600075" y="1899285"/>
                  </a:cubicBezTo>
                  <a:lnTo>
                    <a:pt x="587692" y="1903095"/>
                  </a:lnTo>
                  <a:cubicBezTo>
                    <a:pt x="474345" y="1590675"/>
                    <a:pt x="364807" y="1276350"/>
                    <a:pt x="265747" y="960120"/>
                  </a:cubicBezTo>
                  <a:cubicBezTo>
                    <a:pt x="166688" y="643890"/>
                    <a:pt x="77152" y="323850"/>
                    <a:pt x="0" y="1905"/>
                  </a:cubicBezTo>
                  <a:lnTo>
                    <a:pt x="6667" y="0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" name="Google Shape;91;p2"/>
          <p:cNvGrpSpPr/>
          <p:nvPr/>
        </p:nvGrpSpPr>
        <p:grpSpPr>
          <a:xfrm flipH="1">
            <a:off x="2585295" y="4404691"/>
            <a:ext cx="1660410" cy="3473653"/>
            <a:chOff x="6371781" y="2867726"/>
            <a:chExt cx="865744" cy="1811175"/>
          </a:xfrm>
        </p:grpSpPr>
        <p:sp>
          <p:nvSpPr>
            <p:cNvPr id="92" name="Google Shape;92;p2"/>
            <p:cNvSpPr/>
            <p:nvPr/>
          </p:nvSpPr>
          <p:spPr>
            <a:xfrm>
              <a:off x="6371781" y="2867726"/>
              <a:ext cx="736425" cy="1790700"/>
            </a:xfrm>
            <a:custGeom>
              <a:rect b="b" l="l" r="r" t="t"/>
              <a:pathLst>
                <a:path extrusionOk="0" h="1790700" w="736425">
                  <a:moveTo>
                    <a:pt x="736425" y="0"/>
                  </a:moveTo>
                  <a:cubicBezTo>
                    <a:pt x="622125" y="66675"/>
                    <a:pt x="519255" y="145732"/>
                    <a:pt x="428768" y="234315"/>
                  </a:cubicBezTo>
                  <a:cubicBezTo>
                    <a:pt x="463058" y="277178"/>
                    <a:pt x="499253" y="318135"/>
                    <a:pt x="526875" y="340042"/>
                  </a:cubicBezTo>
                  <a:cubicBezTo>
                    <a:pt x="526875" y="340042"/>
                    <a:pt x="449723" y="317182"/>
                    <a:pt x="379238" y="284797"/>
                  </a:cubicBezTo>
                  <a:cubicBezTo>
                    <a:pt x="295418" y="374332"/>
                    <a:pt x="223980" y="473392"/>
                    <a:pt x="166830" y="579120"/>
                  </a:cubicBezTo>
                  <a:cubicBezTo>
                    <a:pt x="229695" y="633413"/>
                    <a:pt x="299228" y="690563"/>
                    <a:pt x="341138" y="718185"/>
                  </a:cubicBezTo>
                  <a:cubicBezTo>
                    <a:pt x="399240" y="755332"/>
                    <a:pt x="250650" y="713422"/>
                    <a:pt x="123968" y="665797"/>
                  </a:cubicBezTo>
                  <a:cubicBezTo>
                    <a:pt x="106823" y="703897"/>
                    <a:pt x="91583" y="741997"/>
                    <a:pt x="78248" y="782003"/>
                  </a:cubicBezTo>
                  <a:cubicBezTo>
                    <a:pt x="50625" y="860107"/>
                    <a:pt x="30623" y="942022"/>
                    <a:pt x="18240" y="1024890"/>
                  </a:cubicBezTo>
                  <a:cubicBezTo>
                    <a:pt x="104918" y="1069657"/>
                    <a:pt x="193500" y="1113473"/>
                    <a:pt x="214455" y="1117282"/>
                  </a:cubicBezTo>
                  <a:cubicBezTo>
                    <a:pt x="242078" y="1122998"/>
                    <a:pt x="120158" y="1123950"/>
                    <a:pt x="6810" y="1111567"/>
                  </a:cubicBezTo>
                  <a:cubicBezTo>
                    <a:pt x="3000" y="1154430"/>
                    <a:pt x="143" y="1197292"/>
                    <a:pt x="143" y="1241107"/>
                  </a:cubicBezTo>
                  <a:cubicBezTo>
                    <a:pt x="-810" y="1311592"/>
                    <a:pt x="3000" y="1383982"/>
                    <a:pt x="11573" y="1456373"/>
                  </a:cubicBezTo>
                  <a:cubicBezTo>
                    <a:pt x="43958" y="1461135"/>
                    <a:pt x="73485" y="1465898"/>
                    <a:pt x="84915" y="1464945"/>
                  </a:cubicBezTo>
                  <a:cubicBezTo>
                    <a:pt x="103965" y="1463992"/>
                    <a:pt x="64913" y="1504950"/>
                    <a:pt x="21098" y="1524953"/>
                  </a:cubicBezTo>
                  <a:cubicBezTo>
                    <a:pt x="28718" y="1573530"/>
                    <a:pt x="40148" y="1622107"/>
                    <a:pt x="53483" y="1669732"/>
                  </a:cubicBezTo>
                  <a:cubicBezTo>
                    <a:pt x="71580" y="1733550"/>
                    <a:pt x="96345" y="1771650"/>
                    <a:pt x="124920" y="1790700"/>
                  </a:cubicBezTo>
                  <a:cubicBezTo>
                    <a:pt x="299228" y="1196340"/>
                    <a:pt x="506873" y="569595"/>
                    <a:pt x="736425" y="0"/>
                  </a:cubicBezTo>
                  <a:cubicBezTo>
                    <a:pt x="736425" y="952"/>
                    <a:pt x="736425" y="0"/>
                    <a:pt x="736425" y="0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6488181" y="2872788"/>
              <a:ext cx="749344" cy="1806113"/>
            </a:xfrm>
            <a:custGeom>
              <a:rect b="b" l="l" r="r" t="t"/>
              <a:pathLst>
                <a:path extrusionOk="0" h="1806113" w="749344">
                  <a:moveTo>
                    <a:pt x="360998" y="1284923"/>
                  </a:moveTo>
                  <a:cubicBezTo>
                    <a:pt x="394335" y="1312545"/>
                    <a:pt x="464820" y="1352550"/>
                    <a:pt x="532448" y="1387793"/>
                  </a:cubicBezTo>
                  <a:cubicBezTo>
                    <a:pt x="596265" y="1290637"/>
                    <a:pt x="646748" y="1186815"/>
                    <a:pt x="682943" y="1077277"/>
                  </a:cubicBezTo>
                  <a:cubicBezTo>
                    <a:pt x="688658" y="1060133"/>
                    <a:pt x="693420" y="1043940"/>
                    <a:pt x="698183" y="1026795"/>
                  </a:cubicBezTo>
                  <a:cubicBezTo>
                    <a:pt x="609600" y="1008698"/>
                    <a:pt x="501015" y="978218"/>
                    <a:pt x="544830" y="977265"/>
                  </a:cubicBezTo>
                  <a:cubicBezTo>
                    <a:pt x="576263" y="977265"/>
                    <a:pt x="649605" y="970598"/>
                    <a:pt x="714375" y="964883"/>
                  </a:cubicBezTo>
                  <a:cubicBezTo>
                    <a:pt x="745807" y="827723"/>
                    <a:pt x="756285" y="684848"/>
                    <a:pt x="744855" y="539115"/>
                  </a:cubicBezTo>
                  <a:cubicBezTo>
                    <a:pt x="658178" y="530543"/>
                    <a:pt x="552450" y="505777"/>
                    <a:pt x="591503" y="508635"/>
                  </a:cubicBezTo>
                  <a:cubicBezTo>
                    <a:pt x="621983" y="510540"/>
                    <a:pt x="683895" y="483870"/>
                    <a:pt x="736282" y="458152"/>
                  </a:cubicBezTo>
                  <a:cubicBezTo>
                    <a:pt x="717232" y="305752"/>
                    <a:pt x="675323" y="151448"/>
                    <a:pt x="610553" y="0"/>
                  </a:cubicBezTo>
                  <a:cubicBezTo>
                    <a:pt x="381000" y="568643"/>
                    <a:pt x="173355" y="1195387"/>
                    <a:pt x="0" y="1790700"/>
                  </a:cubicBezTo>
                  <a:cubicBezTo>
                    <a:pt x="53340" y="1825943"/>
                    <a:pt x="122873" y="1797368"/>
                    <a:pt x="200025" y="1739265"/>
                  </a:cubicBezTo>
                  <a:cubicBezTo>
                    <a:pt x="219075" y="1724977"/>
                    <a:pt x="238125" y="1709737"/>
                    <a:pt x="256223" y="1694498"/>
                  </a:cubicBezTo>
                  <a:cubicBezTo>
                    <a:pt x="222885" y="1642110"/>
                    <a:pt x="199073" y="1542098"/>
                    <a:pt x="220028" y="1564005"/>
                  </a:cubicBezTo>
                  <a:cubicBezTo>
                    <a:pt x="232410" y="1577340"/>
                    <a:pt x="273368" y="1612583"/>
                    <a:pt x="311468" y="1645920"/>
                  </a:cubicBezTo>
                  <a:cubicBezTo>
                    <a:pt x="375285" y="1586865"/>
                    <a:pt x="433388" y="1523048"/>
                    <a:pt x="483870" y="1455420"/>
                  </a:cubicBezTo>
                  <a:cubicBezTo>
                    <a:pt x="397193" y="1366837"/>
                    <a:pt x="312420" y="1243965"/>
                    <a:pt x="360998" y="1284923"/>
                  </a:cubicBezTo>
                  <a:close/>
                </a:path>
              </a:pathLst>
            </a:custGeom>
            <a:solidFill>
              <a:srgbClr val="2F5B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" name="Google Shape;94;p2"/>
          <p:cNvGrpSpPr/>
          <p:nvPr/>
        </p:nvGrpSpPr>
        <p:grpSpPr>
          <a:xfrm flipH="1">
            <a:off x="4754129" y="4908343"/>
            <a:ext cx="2126832" cy="2971527"/>
            <a:chOff x="4997749" y="3130332"/>
            <a:chExt cx="1108938" cy="1549365"/>
          </a:xfrm>
        </p:grpSpPr>
        <p:sp>
          <p:nvSpPr>
            <p:cNvPr id="95" name="Google Shape;95;p2"/>
            <p:cNvSpPr/>
            <p:nvPr/>
          </p:nvSpPr>
          <p:spPr>
            <a:xfrm>
              <a:off x="4997749" y="3130332"/>
              <a:ext cx="1108938" cy="1471784"/>
            </a:xfrm>
            <a:custGeom>
              <a:rect b="b" l="l" r="r" t="t"/>
              <a:pathLst>
                <a:path extrusionOk="0" h="1471784" w="1108938">
                  <a:moveTo>
                    <a:pt x="476920" y="1201386"/>
                  </a:moveTo>
                  <a:cubicBezTo>
                    <a:pt x="399767" y="1179478"/>
                    <a:pt x="320710" y="1164238"/>
                    <a:pt x="250225" y="1126138"/>
                  </a:cubicBezTo>
                  <a:cubicBezTo>
                    <a:pt x="179740" y="1088038"/>
                    <a:pt x="119732" y="1020411"/>
                    <a:pt x="116875" y="940401"/>
                  </a:cubicBezTo>
                  <a:cubicBezTo>
                    <a:pt x="114017" y="860391"/>
                    <a:pt x="191170" y="780381"/>
                    <a:pt x="268322" y="800384"/>
                  </a:cubicBezTo>
                  <a:cubicBezTo>
                    <a:pt x="299755" y="808956"/>
                    <a:pt x="337855" y="828959"/>
                    <a:pt x="358810" y="805146"/>
                  </a:cubicBezTo>
                  <a:cubicBezTo>
                    <a:pt x="378812" y="782286"/>
                    <a:pt x="356905" y="746091"/>
                    <a:pt x="332140" y="729898"/>
                  </a:cubicBezTo>
                  <a:cubicBezTo>
                    <a:pt x="290230" y="702276"/>
                    <a:pt x="240700" y="692751"/>
                    <a:pt x="192122" y="680368"/>
                  </a:cubicBezTo>
                  <a:cubicBezTo>
                    <a:pt x="144497" y="667034"/>
                    <a:pt x="94967" y="647984"/>
                    <a:pt x="64487" y="607978"/>
                  </a:cubicBezTo>
                  <a:cubicBezTo>
                    <a:pt x="34960" y="567973"/>
                    <a:pt x="34960" y="502251"/>
                    <a:pt x="76870" y="475581"/>
                  </a:cubicBezTo>
                  <a:cubicBezTo>
                    <a:pt x="92110" y="465103"/>
                    <a:pt x="112112" y="461293"/>
                    <a:pt x="125447" y="447958"/>
                  </a:cubicBezTo>
                  <a:cubicBezTo>
                    <a:pt x="147355" y="425098"/>
                    <a:pt x="138782" y="386998"/>
                    <a:pt x="119732" y="362233"/>
                  </a:cubicBezTo>
                  <a:cubicBezTo>
                    <a:pt x="99730" y="337468"/>
                    <a:pt x="72107" y="322228"/>
                    <a:pt x="49247" y="300321"/>
                  </a:cubicBezTo>
                  <a:cubicBezTo>
                    <a:pt x="-29810" y="224121"/>
                    <a:pt x="-10760" y="72673"/>
                    <a:pt x="85442" y="19333"/>
                  </a:cubicBezTo>
                  <a:cubicBezTo>
                    <a:pt x="181645" y="-34007"/>
                    <a:pt x="320710" y="28858"/>
                    <a:pt x="343570" y="136491"/>
                  </a:cubicBezTo>
                  <a:cubicBezTo>
                    <a:pt x="350237" y="169828"/>
                    <a:pt x="348332" y="205071"/>
                    <a:pt x="360715" y="236503"/>
                  </a:cubicBezTo>
                  <a:cubicBezTo>
                    <a:pt x="373097" y="267936"/>
                    <a:pt x="410245" y="294606"/>
                    <a:pt x="440725" y="279366"/>
                  </a:cubicBezTo>
                  <a:cubicBezTo>
                    <a:pt x="471205" y="264126"/>
                    <a:pt x="472157" y="220311"/>
                    <a:pt x="491207" y="191736"/>
                  </a:cubicBezTo>
                  <a:cubicBezTo>
                    <a:pt x="521687" y="143158"/>
                    <a:pt x="598840" y="145063"/>
                    <a:pt x="641703" y="183163"/>
                  </a:cubicBezTo>
                  <a:cubicBezTo>
                    <a:pt x="684565" y="221263"/>
                    <a:pt x="697900" y="282223"/>
                    <a:pt x="699805" y="339373"/>
                  </a:cubicBezTo>
                  <a:cubicBezTo>
                    <a:pt x="701710" y="396523"/>
                    <a:pt x="693137" y="454626"/>
                    <a:pt x="701710" y="510823"/>
                  </a:cubicBezTo>
                  <a:cubicBezTo>
                    <a:pt x="704567" y="530826"/>
                    <a:pt x="713140" y="553686"/>
                    <a:pt x="732190" y="558448"/>
                  </a:cubicBezTo>
                  <a:cubicBezTo>
                    <a:pt x="763622" y="566068"/>
                    <a:pt x="779815" y="524158"/>
                    <a:pt x="796007" y="496536"/>
                  </a:cubicBezTo>
                  <a:cubicBezTo>
                    <a:pt x="834107" y="429861"/>
                    <a:pt x="936978" y="425098"/>
                    <a:pt x="998890" y="469866"/>
                  </a:cubicBezTo>
                  <a:cubicBezTo>
                    <a:pt x="1060803" y="515586"/>
                    <a:pt x="1089378" y="594643"/>
                    <a:pt x="1100807" y="670843"/>
                  </a:cubicBezTo>
                  <a:cubicBezTo>
                    <a:pt x="1100807" y="670843"/>
                    <a:pt x="1100807" y="670843"/>
                    <a:pt x="1100807" y="670843"/>
                  </a:cubicBezTo>
                  <a:cubicBezTo>
                    <a:pt x="1118905" y="793716"/>
                    <a:pt x="1103665" y="917541"/>
                    <a:pt x="1085567" y="1039461"/>
                  </a:cubicBezTo>
                  <a:cubicBezTo>
                    <a:pt x="1067470" y="1157571"/>
                    <a:pt x="1068422" y="1284253"/>
                    <a:pt x="1046515" y="1399506"/>
                  </a:cubicBezTo>
                  <a:cubicBezTo>
                    <a:pt x="1015082" y="1562384"/>
                    <a:pt x="892210" y="1406173"/>
                    <a:pt x="816010" y="1355691"/>
                  </a:cubicBezTo>
                  <a:cubicBezTo>
                    <a:pt x="710282" y="1289016"/>
                    <a:pt x="595982" y="1235676"/>
                    <a:pt x="476920" y="1201386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5203012" y="3417822"/>
              <a:ext cx="850127" cy="1261875"/>
            </a:xfrm>
            <a:custGeom>
              <a:rect b="b" l="l" r="r" t="t"/>
              <a:pathLst>
                <a:path extrusionOk="0" h="1261875" w="850127">
                  <a:moveTo>
                    <a:pt x="642179" y="384306"/>
                  </a:moveTo>
                  <a:cubicBezTo>
                    <a:pt x="642179" y="379543"/>
                    <a:pt x="634559" y="380496"/>
                    <a:pt x="634559" y="385258"/>
                  </a:cubicBezTo>
                  <a:cubicBezTo>
                    <a:pt x="647894" y="637671"/>
                    <a:pt x="692662" y="885321"/>
                    <a:pt x="778387" y="1122493"/>
                  </a:cubicBezTo>
                  <a:cubicBezTo>
                    <a:pt x="643132" y="880558"/>
                    <a:pt x="494541" y="647196"/>
                    <a:pt x="332616" y="422406"/>
                  </a:cubicBezTo>
                  <a:cubicBezTo>
                    <a:pt x="332616" y="422406"/>
                    <a:pt x="332616" y="422406"/>
                    <a:pt x="332616" y="421453"/>
                  </a:cubicBezTo>
                  <a:cubicBezTo>
                    <a:pt x="316424" y="321441"/>
                    <a:pt x="311662" y="220476"/>
                    <a:pt x="317377" y="119511"/>
                  </a:cubicBezTo>
                  <a:cubicBezTo>
                    <a:pt x="317377" y="114748"/>
                    <a:pt x="309757" y="113796"/>
                    <a:pt x="309757" y="118558"/>
                  </a:cubicBezTo>
                  <a:cubicBezTo>
                    <a:pt x="304041" y="215713"/>
                    <a:pt x="308804" y="312868"/>
                    <a:pt x="323091" y="408118"/>
                  </a:cubicBezTo>
                  <a:cubicBezTo>
                    <a:pt x="287849" y="359541"/>
                    <a:pt x="251654" y="310963"/>
                    <a:pt x="215459" y="263338"/>
                  </a:cubicBezTo>
                  <a:cubicBezTo>
                    <a:pt x="147832" y="174756"/>
                    <a:pt x="78299" y="87126"/>
                    <a:pt x="6862" y="1401"/>
                  </a:cubicBezTo>
                  <a:cubicBezTo>
                    <a:pt x="4004" y="-2409"/>
                    <a:pt x="-2663" y="2353"/>
                    <a:pt x="1147" y="6163"/>
                  </a:cubicBezTo>
                  <a:cubicBezTo>
                    <a:pt x="75441" y="95698"/>
                    <a:pt x="147832" y="187138"/>
                    <a:pt x="218316" y="279531"/>
                  </a:cubicBezTo>
                  <a:cubicBezTo>
                    <a:pt x="163072" y="261433"/>
                    <a:pt x="107827" y="243336"/>
                    <a:pt x="52582" y="226191"/>
                  </a:cubicBezTo>
                  <a:cubicBezTo>
                    <a:pt x="47819" y="224286"/>
                    <a:pt x="44962" y="231906"/>
                    <a:pt x="49724" y="233811"/>
                  </a:cubicBezTo>
                  <a:cubicBezTo>
                    <a:pt x="107827" y="252861"/>
                    <a:pt x="166882" y="271911"/>
                    <a:pt x="224984" y="290961"/>
                  </a:cubicBezTo>
                  <a:cubicBezTo>
                    <a:pt x="224984" y="290961"/>
                    <a:pt x="225937" y="290961"/>
                    <a:pt x="225937" y="290961"/>
                  </a:cubicBezTo>
                  <a:cubicBezTo>
                    <a:pt x="349762" y="455743"/>
                    <a:pt x="466919" y="625288"/>
                    <a:pt x="576457" y="799596"/>
                  </a:cubicBezTo>
                  <a:cubicBezTo>
                    <a:pt x="441202" y="730063"/>
                    <a:pt x="299279" y="672913"/>
                    <a:pt x="152594" y="630051"/>
                  </a:cubicBezTo>
                  <a:cubicBezTo>
                    <a:pt x="147832" y="629098"/>
                    <a:pt x="144974" y="635766"/>
                    <a:pt x="149737" y="637671"/>
                  </a:cubicBezTo>
                  <a:cubicBezTo>
                    <a:pt x="300232" y="681486"/>
                    <a:pt x="445964" y="740541"/>
                    <a:pt x="584077" y="812931"/>
                  </a:cubicBezTo>
                  <a:cubicBezTo>
                    <a:pt x="616462" y="865318"/>
                    <a:pt x="648847" y="917706"/>
                    <a:pt x="680279" y="971046"/>
                  </a:cubicBezTo>
                  <a:cubicBezTo>
                    <a:pt x="736477" y="1066296"/>
                    <a:pt x="790769" y="1162498"/>
                    <a:pt x="842204" y="1259653"/>
                  </a:cubicBezTo>
                  <a:cubicBezTo>
                    <a:pt x="844109" y="1264416"/>
                    <a:pt x="851729" y="1260606"/>
                    <a:pt x="849824" y="1256796"/>
                  </a:cubicBezTo>
                  <a:cubicBezTo>
                    <a:pt x="833632" y="1226316"/>
                    <a:pt x="817439" y="1196788"/>
                    <a:pt x="800294" y="1166308"/>
                  </a:cubicBezTo>
                  <a:cubicBezTo>
                    <a:pt x="800294" y="1165356"/>
                    <a:pt x="800294" y="1165356"/>
                    <a:pt x="800294" y="1164403"/>
                  </a:cubicBezTo>
                  <a:cubicBezTo>
                    <a:pt x="705044" y="912943"/>
                    <a:pt x="655514" y="651958"/>
                    <a:pt x="642179" y="384306"/>
                  </a:cubicBezTo>
                  <a:close/>
                </a:path>
              </a:pathLst>
            </a:custGeom>
            <a:solidFill>
              <a:srgbClr val="317A6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" name="Google Shape;97;p2"/>
          <p:cNvSpPr/>
          <p:nvPr/>
        </p:nvSpPr>
        <p:spPr>
          <a:xfrm flipH="1">
            <a:off x="2944758" y="3184399"/>
            <a:ext cx="175334" cy="175334"/>
          </a:xfrm>
          <a:custGeom>
            <a:rect b="b" l="l" r="r" t="t"/>
            <a:pathLst>
              <a:path extrusionOk="0" h="91439" w="91439">
                <a:moveTo>
                  <a:pt x="91440" y="45720"/>
                </a:moveTo>
                <a:cubicBezTo>
                  <a:pt x="91440" y="70485"/>
                  <a:pt x="71438" y="91440"/>
                  <a:pt x="45720" y="91440"/>
                </a:cubicBezTo>
                <a:cubicBezTo>
                  <a:pt x="20955" y="91440"/>
                  <a:pt x="0" y="71438"/>
                  <a:pt x="0" y="45720"/>
                </a:cubicBezTo>
                <a:cubicBezTo>
                  <a:pt x="0" y="20955"/>
                  <a:pt x="20002" y="0"/>
                  <a:pt x="45720" y="0"/>
                </a:cubicBezTo>
                <a:cubicBezTo>
                  <a:pt x="71438" y="0"/>
                  <a:pt x="91440" y="20002"/>
                  <a:pt x="91440" y="45720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 flipH="1">
            <a:off x="2224993" y="2804424"/>
            <a:ext cx="164378" cy="164378"/>
          </a:xfrm>
          <a:custGeom>
            <a:rect b="b" l="l" r="r" t="t"/>
            <a:pathLst>
              <a:path extrusionOk="0" h="85725" w="85725">
                <a:moveTo>
                  <a:pt x="85725" y="42863"/>
                </a:moveTo>
                <a:cubicBezTo>
                  <a:pt x="85725" y="66675"/>
                  <a:pt x="66675" y="85725"/>
                  <a:pt x="42863" y="85725"/>
                </a:cubicBezTo>
                <a:cubicBezTo>
                  <a:pt x="19050" y="85725"/>
                  <a:pt x="0" y="66675"/>
                  <a:pt x="0" y="42863"/>
                </a:cubicBezTo>
                <a:cubicBezTo>
                  <a:pt x="0" y="19050"/>
                  <a:pt x="19050" y="0"/>
                  <a:pt x="42863" y="0"/>
                </a:cubicBezTo>
                <a:cubicBezTo>
                  <a:pt x="66675" y="0"/>
                  <a:pt x="85725" y="19050"/>
                  <a:pt x="85725" y="42863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 flipH="1">
            <a:off x="4672915" y="3018159"/>
            <a:ext cx="186295" cy="186293"/>
          </a:xfrm>
          <a:custGeom>
            <a:rect b="b" l="l" r="r" t="t"/>
            <a:pathLst>
              <a:path extrusionOk="0" h="97154" w="97155">
                <a:moveTo>
                  <a:pt x="97155" y="48578"/>
                </a:moveTo>
                <a:cubicBezTo>
                  <a:pt x="97155" y="75248"/>
                  <a:pt x="75247" y="97155"/>
                  <a:pt x="48578" y="97155"/>
                </a:cubicBezTo>
                <a:cubicBezTo>
                  <a:pt x="21907" y="97155"/>
                  <a:pt x="0" y="75248"/>
                  <a:pt x="0" y="48578"/>
                </a:cubicBezTo>
                <a:cubicBezTo>
                  <a:pt x="0" y="21908"/>
                  <a:pt x="21907" y="0"/>
                  <a:pt x="48578" y="0"/>
                </a:cubicBezTo>
                <a:cubicBezTo>
                  <a:pt x="75247" y="953"/>
                  <a:pt x="97155" y="22860"/>
                  <a:pt x="97155" y="48578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 flipH="1">
            <a:off x="1412049" y="3873103"/>
            <a:ext cx="84015" cy="84015"/>
          </a:xfrm>
          <a:custGeom>
            <a:rect b="b" l="l" r="r" t="t"/>
            <a:pathLst>
              <a:path extrusionOk="0" h="43815" w="43815">
                <a:moveTo>
                  <a:pt x="43815" y="21908"/>
                </a:moveTo>
                <a:cubicBezTo>
                  <a:pt x="43815" y="33338"/>
                  <a:pt x="34290" y="43815"/>
                  <a:pt x="21908" y="43815"/>
                </a:cubicBezTo>
                <a:cubicBezTo>
                  <a:pt x="10478" y="43815"/>
                  <a:pt x="0" y="34290"/>
                  <a:pt x="0" y="21908"/>
                </a:cubicBezTo>
                <a:cubicBezTo>
                  <a:pt x="0" y="9525"/>
                  <a:pt x="9525" y="0"/>
                  <a:pt x="21908" y="0"/>
                </a:cubicBezTo>
                <a:cubicBezTo>
                  <a:pt x="34290" y="0"/>
                  <a:pt x="43815" y="9525"/>
                  <a:pt x="43815" y="21908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/>
          <p:nvPr/>
        </p:nvSpPr>
        <p:spPr>
          <a:xfrm flipH="1">
            <a:off x="650285" y="2475526"/>
            <a:ext cx="142461" cy="142532"/>
          </a:xfrm>
          <a:custGeom>
            <a:rect b="b" l="l" r="r" t="t"/>
            <a:pathLst>
              <a:path extrusionOk="0" h="74332" w="74295">
                <a:moveTo>
                  <a:pt x="74295" y="37185"/>
                </a:moveTo>
                <a:cubicBezTo>
                  <a:pt x="74295" y="58140"/>
                  <a:pt x="57150" y="74333"/>
                  <a:pt x="37148" y="74333"/>
                </a:cubicBezTo>
                <a:cubicBezTo>
                  <a:pt x="16193" y="74333"/>
                  <a:pt x="0" y="57188"/>
                  <a:pt x="0" y="37185"/>
                </a:cubicBezTo>
                <a:cubicBezTo>
                  <a:pt x="0" y="16230"/>
                  <a:pt x="17145" y="38"/>
                  <a:pt x="37148" y="38"/>
                </a:cubicBezTo>
                <a:cubicBezTo>
                  <a:pt x="57150" y="-915"/>
                  <a:pt x="74295" y="16230"/>
                  <a:pt x="74295" y="37185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/>
          <p:nvPr/>
        </p:nvSpPr>
        <p:spPr>
          <a:xfrm flipH="1">
            <a:off x="3180393" y="2607129"/>
            <a:ext cx="73057" cy="73057"/>
          </a:xfrm>
          <a:custGeom>
            <a:rect b="b" l="l" r="r" t="t"/>
            <a:pathLst>
              <a:path extrusionOk="0" h="38100" w="38100">
                <a:moveTo>
                  <a:pt x="38100" y="19050"/>
                </a:moveTo>
                <a:cubicBezTo>
                  <a:pt x="38100" y="29571"/>
                  <a:pt x="29571" y="38100"/>
                  <a:pt x="19050" y="38100"/>
                </a:cubicBezTo>
                <a:cubicBezTo>
                  <a:pt x="8529" y="38100"/>
                  <a:pt x="0" y="29571"/>
                  <a:pt x="0" y="19050"/>
                </a:cubicBezTo>
                <a:cubicBezTo>
                  <a:pt x="0" y="8529"/>
                  <a:pt x="8529" y="0"/>
                  <a:pt x="19050" y="0"/>
                </a:cubicBezTo>
                <a:cubicBezTo>
                  <a:pt x="29571" y="0"/>
                  <a:pt x="38100" y="8529"/>
                  <a:pt x="38100" y="19050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/>
          <p:nvPr/>
        </p:nvSpPr>
        <p:spPr>
          <a:xfrm flipH="1">
            <a:off x="6441253" y="3646579"/>
            <a:ext cx="135153" cy="135153"/>
          </a:xfrm>
          <a:custGeom>
            <a:rect b="b" l="l" r="r" t="t"/>
            <a:pathLst>
              <a:path extrusionOk="0" h="70484" w="70484">
                <a:moveTo>
                  <a:pt x="70485" y="35242"/>
                </a:moveTo>
                <a:cubicBezTo>
                  <a:pt x="70485" y="54292"/>
                  <a:pt x="55245" y="70485"/>
                  <a:pt x="35243" y="70485"/>
                </a:cubicBezTo>
                <a:cubicBezTo>
                  <a:pt x="16193" y="70485"/>
                  <a:pt x="0" y="55245"/>
                  <a:pt x="0" y="35242"/>
                </a:cubicBezTo>
                <a:cubicBezTo>
                  <a:pt x="0" y="16192"/>
                  <a:pt x="15240" y="0"/>
                  <a:pt x="35243" y="0"/>
                </a:cubicBezTo>
                <a:cubicBezTo>
                  <a:pt x="54293" y="0"/>
                  <a:pt x="70485" y="16192"/>
                  <a:pt x="70485" y="35242"/>
                </a:cubicBezTo>
                <a:close/>
              </a:path>
            </a:pathLst>
          </a:custGeom>
          <a:solidFill>
            <a:srgbClr val="2F5B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/>
          <p:nvPr/>
        </p:nvSpPr>
        <p:spPr>
          <a:xfrm flipH="1">
            <a:off x="7018518" y="3946175"/>
            <a:ext cx="113236" cy="113236"/>
          </a:xfrm>
          <a:custGeom>
            <a:rect b="b" l="l" r="r" t="t"/>
            <a:pathLst>
              <a:path extrusionOk="0" h="59054" w="59054">
                <a:moveTo>
                  <a:pt x="59055" y="29528"/>
                </a:moveTo>
                <a:cubicBezTo>
                  <a:pt x="59055" y="45720"/>
                  <a:pt x="45720" y="59055"/>
                  <a:pt x="29528" y="59055"/>
                </a:cubicBezTo>
                <a:cubicBezTo>
                  <a:pt x="13335" y="59055"/>
                  <a:pt x="0" y="45720"/>
                  <a:pt x="0" y="29528"/>
                </a:cubicBezTo>
                <a:cubicBezTo>
                  <a:pt x="0" y="13335"/>
                  <a:pt x="13335" y="0"/>
                  <a:pt x="29528" y="0"/>
                </a:cubicBezTo>
                <a:cubicBezTo>
                  <a:pt x="45720" y="0"/>
                  <a:pt x="59055" y="12383"/>
                  <a:pt x="59055" y="29528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/>
          <p:nvPr/>
        </p:nvSpPr>
        <p:spPr>
          <a:xfrm flipH="1">
            <a:off x="7933762" y="5212150"/>
            <a:ext cx="175334" cy="175336"/>
          </a:xfrm>
          <a:custGeom>
            <a:rect b="b" l="l" r="r" t="t"/>
            <a:pathLst>
              <a:path extrusionOk="0" h="91440" w="91439">
                <a:moveTo>
                  <a:pt x="91440" y="45720"/>
                </a:moveTo>
                <a:cubicBezTo>
                  <a:pt x="91440" y="71438"/>
                  <a:pt x="70485" y="91440"/>
                  <a:pt x="45720" y="91440"/>
                </a:cubicBezTo>
                <a:cubicBezTo>
                  <a:pt x="20955" y="91440"/>
                  <a:pt x="0" y="70485"/>
                  <a:pt x="0" y="45720"/>
                </a:cubicBezTo>
                <a:cubicBezTo>
                  <a:pt x="0" y="20955"/>
                  <a:pt x="20955" y="0"/>
                  <a:pt x="45720" y="0"/>
                </a:cubicBezTo>
                <a:cubicBezTo>
                  <a:pt x="70485" y="0"/>
                  <a:pt x="91440" y="20003"/>
                  <a:pt x="91440" y="45720"/>
                </a:cubicBezTo>
                <a:close/>
              </a:path>
            </a:pathLst>
          </a:custGeom>
          <a:solidFill>
            <a:srgbClr val="2F5B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/>
          <p:nvPr/>
        </p:nvSpPr>
        <p:spPr>
          <a:xfrm flipH="1">
            <a:off x="8589571" y="5877108"/>
            <a:ext cx="127849" cy="127849"/>
          </a:xfrm>
          <a:custGeom>
            <a:rect b="b" l="l" r="r" t="t"/>
            <a:pathLst>
              <a:path extrusionOk="0" h="66675" w="66675">
                <a:moveTo>
                  <a:pt x="66675" y="33338"/>
                </a:moveTo>
                <a:cubicBezTo>
                  <a:pt x="66675" y="51749"/>
                  <a:pt x="51749" y="66675"/>
                  <a:pt x="33338" y="66675"/>
                </a:cubicBezTo>
                <a:cubicBezTo>
                  <a:pt x="14926" y="66675"/>
                  <a:pt x="0" y="51749"/>
                  <a:pt x="0" y="33338"/>
                </a:cubicBezTo>
                <a:cubicBezTo>
                  <a:pt x="0" y="14926"/>
                  <a:pt x="14926" y="0"/>
                  <a:pt x="33338" y="0"/>
                </a:cubicBezTo>
                <a:cubicBezTo>
                  <a:pt x="51749" y="0"/>
                  <a:pt x="66675" y="14926"/>
                  <a:pt x="66675" y="33338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/>
          <p:nvPr/>
        </p:nvSpPr>
        <p:spPr>
          <a:xfrm flipH="1">
            <a:off x="9737664" y="4644008"/>
            <a:ext cx="124196" cy="124195"/>
          </a:xfrm>
          <a:custGeom>
            <a:rect b="b" l="l" r="r" t="t"/>
            <a:pathLst>
              <a:path extrusionOk="0" h="64769" w="64770">
                <a:moveTo>
                  <a:pt x="64770" y="32385"/>
                </a:moveTo>
                <a:cubicBezTo>
                  <a:pt x="64770" y="50482"/>
                  <a:pt x="50483" y="64770"/>
                  <a:pt x="32385" y="64770"/>
                </a:cubicBezTo>
                <a:cubicBezTo>
                  <a:pt x="14288" y="64770"/>
                  <a:pt x="0" y="50482"/>
                  <a:pt x="0" y="32385"/>
                </a:cubicBezTo>
                <a:cubicBezTo>
                  <a:pt x="0" y="14288"/>
                  <a:pt x="14288" y="0"/>
                  <a:pt x="32385" y="0"/>
                </a:cubicBezTo>
                <a:cubicBezTo>
                  <a:pt x="50483" y="0"/>
                  <a:pt x="64770" y="14288"/>
                  <a:pt x="64770" y="32385"/>
                </a:cubicBezTo>
                <a:close/>
              </a:path>
            </a:pathLst>
          </a:custGeom>
          <a:solidFill>
            <a:srgbClr val="2F5B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/>
          <p:nvPr/>
        </p:nvSpPr>
        <p:spPr>
          <a:xfrm flipH="1">
            <a:off x="10561916" y="4965797"/>
            <a:ext cx="102278" cy="102279"/>
          </a:xfrm>
          <a:custGeom>
            <a:rect b="b" l="l" r="r" t="t"/>
            <a:pathLst>
              <a:path extrusionOk="0" h="53340" w="53339">
                <a:moveTo>
                  <a:pt x="53340" y="26670"/>
                </a:moveTo>
                <a:cubicBezTo>
                  <a:pt x="53340" y="41399"/>
                  <a:pt x="41399" y="53340"/>
                  <a:pt x="26670" y="53340"/>
                </a:cubicBezTo>
                <a:cubicBezTo>
                  <a:pt x="11941" y="53340"/>
                  <a:pt x="0" y="41399"/>
                  <a:pt x="0" y="26670"/>
                </a:cubicBezTo>
                <a:cubicBezTo>
                  <a:pt x="0" y="11941"/>
                  <a:pt x="11940" y="0"/>
                  <a:pt x="26670" y="0"/>
                </a:cubicBezTo>
                <a:cubicBezTo>
                  <a:pt x="41399" y="0"/>
                  <a:pt x="53340" y="11941"/>
                  <a:pt x="53340" y="26670"/>
                </a:cubicBezTo>
                <a:close/>
              </a:path>
            </a:pathLst>
          </a:custGeom>
          <a:solidFill>
            <a:srgbClr val="29540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/>
          <p:nvPr/>
        </p:nvSpPr>
        <p:spPr>
          <a:xfrm flipH="1">
            <a:off x="11290816" y="4819653"/>
            <a:ext cx="124195" cy="124196"/>
          </a:xfrm>
          <a:custGeom>
            <a:rect b="b" l="l" r="r" t="t"/>
            <a:pathLst>
              <a:path extrusionOk="0" h="64770" w="64769">
                <a:moveTo>
                  <a:pt x="64770" y="32385"/>
                </a:moveTo>
                <a:cubicBezTo>
                  <a:pt x="64770" y="50483"/>
                  <a:pt x="50482" y="64770"/>
                  <a:pt x="32385" y="64770"/>
                </a:cubicBezTo>
                <a:cubicBezTo>
                  <a:pt x="14288" y="64770"/>
                  <a:pt x="0" y="50483"/>
                  <a:pt x="0" y="32385"/>
                </a:cubicBezTo>
                <a:cubicBezTo>
                  <a:pt x="0" y="14288"/>
                  <a:pt x="14288" y="0"/>
                  <a:pt x="32385" y="0"/>
                </a:cubicBezTo>
                <a:cubicBezTo>
                  <a:pt x="50482" y="953"/>
                  <a:pt x="64770" y="15240"/>
                  <a:pt x="64770" y="32385"/>
                </a:cubicBezTo>
                <a:close/>
              </a:path>
            </a:pathLst>
          </a:custGeom>
          <a:solidFill>
            <a:srgbClr val="2F5B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/>
          <p:nvPr/>
        </p:nvSpPr>
        <p:spPr>
          <a:xfrm flipH="1">
            <a:off x="11270722" y="5796992"/>
            <a:ext cx="135155" cy="135153"/>
          </a:xfrm>
          <a:custGeom>
            <a:rect b="b" l="l" r="r" t="t"/>
            <a:pathLst>
              <a:path extrusionOk="0" h="70484" w="70485">
                <a:moveTo>
                  <a:pt x="70485" y="35243"/>
                </a:moveTo>
                <a:cubicBezTo>
                  <a:pt x="70485" y="54293"/>
                  <a:pt x="55245" y="70485"/>
                  <a:pt x="35243" y="70485"/>
                </a:cubicBezTo>
                <a:cubicBezTo>
                  <a:pt x="16193" y="70485"/>
                  <a:pt x="0" y="55245"/>
                  <a:pt x="0" y="35243"/>
                </a:cubicBezTo>
                <a:cubicBezTo>
                  <a:pt x="0" y="16193"/>
                  <a:pt x="15240" y="0"/>
                  <a:pt x="35243" y="0"/>
                </a:cubicBezTo>
                <a:cubicBezTo>
                  <a:pt x="55245" y="953"/>
                  <a:pt x="70485" y="16193"/>
                  <a:pt x="70485" y="35243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"/>
          <p:cNvSpPr/>
          <p:nvPr/>
        </p:nvSpPr>
        <p:spPr>
          <a:xfrm flipH="1">
            <a:off x="8369167" y="4706525"/>
            <a:ext cx="102279" cy="102279"/>
          </a:xfrm>
          <a:custGeom>
            <a:rect b="b" l="l" r="r" t="t"/>
            <a:pathLst>
              <a:path extrusionOk="0" h="53340" w="53340">
                <a:moveTo>
                  <a:pt x="53340" y="26670"/>
                </a:moveTo>
                <a:cubicBezTo>
                  <a:pt x="53340" y="41399"/>
                  <a:pt x="41399" y="53340"/>
                  <a:pt x="26670" y="53340"/>
                </a:cubicBezTo>
                <a:cubicBezTo>
                  <a:pt x="11941" y="53340"/>
                  <a:pt x="0" y="41399"/>
                  <a:pt x="0" y="26670"/>
                </a:cubicBezTo>
                <a:cubicBezTo>
                  <a:pt x="0" y="11941"/>
                  <a:pt x="11941" y="0"/>
                  <a:pt x="26670" y="0"/>
                </a:cubicBezTo>
                <a:cubicBezTo>
                  <a:pt x="41399" y="0"/>
                  <a:pt x="53340" y="11941"/>
                  <a:pt x="53340" y="26670"/>
                </a:cubicBezTo>
                <a:close/>
              </a:path>
            </a:pathLst>
          </a:custGeom>
          <a:solidFill>
            <a:srgbClr val="29540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"/>
          <p:cNvSpPr/>
          <p:nvPr/>
        </p:nvSpPr>
        <p:spPr>
          <a:xfrm flipH="1">
            <a:off x="1508869" y="2501174"/>
            <a:ext cx="76710" cy="76708"/>
          </a:xfrm>
          <a:custGeom>
            <a:rect b="b" l="l" r="r" t="t"/>
            <a:pathLst>
              <a:path extrusionOk="0" h="40004" w="40005">
                <a:moveTo>
                  <a:pt x="40005" y="20003"/>
                </a:moveTo>
                <a:cubicBezTo>
                  <a:pt x="40005" y="31050"/>
                  <a:pt x="31050" y="40005"/>
                  <a:pt x="20003" y="40005"/>
                </a:cubicBezTo>
                <a:cubicBezTo>
                  <a:pt x="8956" y="40005"/>
                  <a:pt x="1" y="31050"/>
                  <a:pt x="1" y="20003"/>
                </a:cubicBezTo>
                <a:cubicBezTo>
                  <a:pt x="1" y="8955"/>
                  <a:pt x="8956" y="0"/>
                  <a:pt x="20003" y="0"/>
                </a:cubicBezTo>
                <a:cubicBezTo>
                  <a:pt x="31050" y="0"/>
                  <a:pt x="40005" y="8955"/>
                  <a:pt x="40005" y="20003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table, sitting, white, hat&#10;&#10;Description automatically generated" id="113" name="Google Shape;113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596692">
            <a:off x="7500641" y="5391412"/>
            <a:ext cx="2014467" cy="135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"/>
          <p:cNvPicPr preferRelativeResize="0"/>
          <p:nvPr/>
        </p:nvPicPr>
        <p:blipFill rotWithShape="1">
          <a:blip r:embed="rId3">
            <a:alphaModFix amt="21000"/>
          </a:blip>
          <a:srcRect b="248" l="0" r="0" t="238"/>
          <a:stretch/>
        </p:blipFill>
        <p:spPr>
          <a:xfrm flipH="1" rot="-2925913">
            <a:off x="-1416662" y="-945033"/>
            <a:ext cx="8398244" cy="1028831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"/>
          <p:cNvSpPr txBox="1"/>
          <p:nvPr/>
        </p:nvSpPr>
        <p:spPr>
          <a:xfrm rot="5400000">
            <a:off x="-630575" y="62068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chemeClr val="dk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itle and text">
  <p:cSld name="CUSTOM_5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8" name="Google Shape;118;p3"/>
          <p:cNvSpPr txBox="1"/>
          <p:nvPr>
            <p:ph type="title"/>
          </p:nvPr>
        </p:nvSpPr>
        <p:spPr>
          <a:xfrm>
            <a:off x="6173875" y="616750"/>
            <a:ext cx="56649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19" name="Google Shape;119;p3"/>
          <p:cNvSpPr txBox="1"/>
          <p:nvPr>
            <p:ph idx="1" type="body"/>
          </p:nvPr>
        </p:nvSpPr>
        <p:spPr>
          <a:xfrm>
            <a:off x="6173875" y="3096350"/>
            <a:ext cx="5664900" cy="3144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🐍"/>
              <a:defRPr sz="2400"/>
            </a:lvl1pPr>
            <a:lvl2pPr indent="-38100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20" name="Google Shape;120;p3"/>
          <p:cNvSpPr txBox="1"/>
          <p:nvPr>
            <p:ph idx="2" type="subTitle"/>
          </p:nvPr>
        </p:nvSpPr>
        <p:spPr>
          <a:xfrm>
            <a:off x="6173875" y="1752450"/>
            <a:ext cx="5664900" cy="97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  <a:latin typeface="Freckle Face"/>
                <a:ea typeface="Freckle Face"/>
                <a:cs typeface="Freckle Face"/>
                <a:sym typeface="Freckle Face"/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21" name="Google Shape;121;p3"/>
          <p:cNvSpPr/>
          <p:nvPr/>
        </p:nvSpPr>
        <p:spPr>
          <a:xfrm>
            <a:off x="6535475" y="2700776"/>
            <a:ext cx="5664273" cy="4153425"/>
          </a:xfrm>
          <a:custGeom>
            <a:rect b="b" l="l" r="r" t="t"/>
            <a:pathLst>
              <a:path extrusionOk="0" h="4706431" w="6803932">
                <a:moveTo>
                  <a:pt x="6787865" y="0"/>
                </a:moveTo>
                <a:cubicBezTo>
                  <a:pt x="6793221" y="1559869"/>
                  <a:pt x="6798576" y="3119737"/>
                  <a:pt x="6803932" y="4679606"/>
                </a:cubicBezTo>
                <a:lnTo>
                  <a:pt x="5127" y="4706431"/>
                </a:lnTo>
                <a:cubicBezTo>
                  <a:pt x="-37401" y="4116864"/>
                  <a:pt x="121610" y="1716530"/>
                  <a:pt x="2963261" y="1823305"/>
                </a:cubicBezTo>
                <a:cubicBezTo>
                  <a:pt x="5804912" y="1930080"/>
                  <a:pt x="6749864" y="33293"/>
                  <a:pt x="6787865" y="0"/>
                </a:cubicBezTo>
                <a:close/>
              </a:path>
            </a:pathLst>
          </a:custGeom>
          <a:gradFill>
            <a:gsLst>
              <a:gs pos="0">
                <a:srgbClr val="255B51"/>
              </a:gs>
              <a:gs pos="7000">
                <a:srgbClr val="255B51"/>
              </a:gs>
              <a:gs pos="60000">
                <a:srgbClr val="224943"/>
              </a:gs>
              <a:gs pos="100000">
                <a:srgbClr val="224943"/>
              </a:gs>
            </a:gsLst>
            <a:lin ang="10200138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2" name="Google Shape;122;p3"/>
          <p:cNvGrpSpPr/>
          <p:nvPr/>
        </p:nvGrpSpPr>
        <p:grpSpPr>
          <a:xfrm>
            <a:off x="6989349" y="5013261"/>
            <a:ext cx="5589633" cy="2377336"/>
            <a:chOff x="-430066" y="2547139"/>
            <a:chExt cx="13401181" cy="5699678"/>
          </a:xfrm>
        </p:grpSpPr>
        <p:grpSp>
          <p:nvGrpSpPr>
            <p:cNvPr id="123" name="Google Shape;123;p3"/>
            <p:cNvGrpSpPr/>
            <p:nvPr/>
          </p:nvGrpSpPr>
          <p:grpSpPr>
            <a:xfrm>
              <a:off x="1544186" y="5751901"/>
              <a:ext cx="1421760" cy="1259916"/>
              <a:chOff x="-57404" y="6066190"/>
              <a:chExt cx="959352" cy="850146"/>
            </a:xfrm>
          </p:grpSpPr>
          <p:sp>
            <p:nvSpPr>
              <p:cNvPr id="124" name="Google Shape;124;p3"/>
              <p:cNvSpPr/>
              <p:nvPr/>
            </p:nvSpPr>
            <p:spPr>
              <a:xfrm>
                <a:off x="-50142" y="6252659"/>
                <a:ext cx="667285" cy="657432"/>
              </a:xfrm>
              <a:custGeom>
                <a:rect b="b" l="l" r="r" t="t"/>
                <a:pathLst>
                  <a:path extrusionOk="0" h="657432" w="667285">
                    <a:moveTo>
                      <a:pt x="541556" y="505985"/>
                    </a:moveTo>
                    <a:cubicBezTo>
                      <a:pt x="511076" y="485030"/>
                      <a:pt x="502503" y="460265"/>
                      <a:pt x="499646" y="425022"/>
                    </a:cubicBezTo>
                    <a:cubicBezTo>
                      <a:pt x="496788" y="389780"/>
                      <a:pt x="467261" y="330725"/>
                      <a:pt x="464403" y="295482"/>
                    </a:cubicBezTo>
                    <a:cubicBezTo>
                      <a:pt x="457736" y="223092"/>
                      <a:pt x="464403" y="157370"/>
                      <a:pt x="481548" y="105935"/>
                    </a:cubicBezTo>
                    <a:cubicBezTo>
                      <a:pt x="460593" y="96410"/>
                      <a:pt x="448211" y="85932"/>
                      <a:pt x="426303" y="105935"/>
                    </a:cubicBezTo>
                    <a:cubicBezTo>
                      <a:pt x="399633" y="129747"/>
                      <a:pt x="421541" y="182135"/>
                      <a:pt x="399633" y="237380"/>
                    </a:cubicBezTo>
                    <a:cubicBezTo>
                      <a:pt x="381536" y="283100"/>
                      <a:pt x="353913" y="328820"/>
                      <a:pt x="370106" y="391685"/>
                    </a:cubicBezTo>
                    <a:cubicBezTo>
                      <a:pt x="379631" y="428832"/>
                      <a:pt x="369153" y="468837"/>
                      <a:pt x="386298" y="517415"/>
                    </a:cubicBezTo>
                    <a:cubicBezTo>
                      <a:pt x="325338" y="500270"/>
                      <a:pt x="317718" y="467885"/>
                      <a:pt x="292001" y="411687"/>
                    </a:cubicBezTo>
                    <a:cubicBezTo>
                      <a:pt x="276761" y="379302"/>
                      <a:pt x="265331" y="345965"/>
                      <a:pt x="250091" y="313580"/>
                    </a:cubicBezTo>
                    <a:cubicBezTo>
                      <a:pt x="234851" y="281195"/>
                      <a:pt x="214848" y="254525"/>
                      <a:pt x="194846" y="225950"/>
                    </a:cubicBezTo>
                    <a:cubicBezTo>
                      <a:pt x="171986" y="191660"/>
                      <a:pt x="173891" y="159275"/>
                      <a:pt x="174843" y="119270"/>
                    </a:cubicBezTo>
                    <a:cubicBezTo>
                      <a:pt x="174843" y="93552"/>
                      <a:pt x="136743" y="37355"/>
                      <a:pt x="118646" y="17352"/>
                    </a:cubicBezTo>
                    <a:cubicBezTo>
                      <a:pt x="99596" y="-3603"/>
                      <a:pt x="81498" y="-2650"/>
                      <a:pt x="63401" y="4970"/>
                    </a:cubicBezTo>
                    <a:cubicBezTo>
                      <a:pt x="60543" y="11637"/>
                      <a:pt x="56733" y="17352"/>
                      <a:pt x="54828" y="24020"/>
                    </a:cubicBezTo>
                    <a:cubicBezTo>
                      <a:pt x="42446" y="58310"/>
                      <a:pt x="38636" y="95457"/>
                      <a:pt x="36731" y="132605"/>
                    </a:cubicBezTo>
                    <a:cubicBezTo>
                      <a:pt x="30063" y="154512"/>
                      <a:pt x="9108" y="223092"/>
                      <a:pt x="5298" y="243095"/>
                    </a:cubicBezTo>
                    <a:cubicBezTo>
                      <a:pt x="-6132" y="302150"/>
                      <a:pt x="4346" y="464075"/>
                      <a:pt x="5298" y="597425"/>
                    </a:cubicBezTo>
                    <a:cubicBezTo>
                      <a:pt x="90071" y="615522"/>
                      <a:pt x="198656" y="644097"/>
                      <a:pt x="285333" y="653622"/>
                    </a:cubicBezTo>
                    <a:cubicBezTo>
                      <a:pt x="336768" y="659337"/>
                      <a:pt x="468213" y="626000"/>
                      <a:pt x="476786" y="622190"/>
                    </a:cubicBezTo>
                    <a:cubicBezTo>
                      <a:pt x="532031" y="625047"/>
                      <a:pt x="566321" y="645050"/>
                      <a:pt x="598706" y="653622"/>
                    </a:cubicBezTo>
                    <a:cubicBezTo>
                      <a:pt x="613946" y="657432"/>
                      <a:pt x="638711" y="658385"/>
                      <a:pt x="667286" y="656480"/>
                    </a:cubicBezTo>
                    <a:cubicBezTo>
                      <a:pt x="663476" y="635525"/>
                      <a:pt x="658713" y="615522"/>
                      <a:pt x="649188" y="596472"/>
                    </a:cubicBezTo>
                    <a:cubicBezTo>
                      <a:pt x="624423" y="548847"/>
                      <a:pt x="582513" y="533607"/>
                      <a:pt x="541556" y="505985"/>
                    </a:cubicBezTo>
                    <a:close/>
                  </a:path>
                </a:pathLst>
              </a:custGeom>
              <a:solidFill>
                <a:srgbClr val="87828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25" name="Google Shape;125;p3"/>
              <p:cNvGrpSpPr/>
              <p:nvPr/>
            </p:nvGrpSpPr>
            <p:grpSpPr>
              <a:xfrm>
                <a:off x="23831" y="6082457"/>
                <a:ext cx="878117" cy="822880"/>
                <a:chOff x="23831" y="6082457"/>
                <a:chExt cx="878117" cy="822880"/>
              </a:xfrm>
            </p:grpSpPr>
            <p:grpSp>
              <p:nvGrpSpPr>
                <p:cNvPr id="126" name="Google Shape;126;p3"/>
                <p:cNvGrpSpPr/>
                <p:nvPr/>
              </p:nvGrpSpPr>
              <p:grpSpPr>
                <a:xfrm>
                  <a:off x="510471" y="6536712"/>
                  <a:ext cx="391477" cy="368625"/>
                  <a:chOff x="510471" y="6536712"/>
                  <a:chExt cx="391477" cy="368625"/>
                </a:xfrm>
              </p:grpSpPr>
              <p:sp>
                <p:nvSpPr>
                  <p:cNvPr id="127" name="Google Shape;127;p3"/>
                  <p:cNvSpPr/>
                  <p:nvPr/>
                </p:nvSpPr>
                <p:spPr>
                  <a:xfrm>
                    <a:off x="510471" y="6665076"/>
                    <a:ext cx="391477" cy="240261"/>
                  </a:xfrm>
                  <a:custGeom>
                    <a:rect b="b" l="l" r="r" t="t"/>
                    <a:pathLst>
                      <a:path extrusionOk="0" h="240261" w="391477">
                        <a:moveTo>
                          <a:pt x="340042" y="6899"/>
                        </a:moveTo>
                        <a:cubicBezTo>
                          <a:pt x="315278" y="12614"/>
                          <a:pt x="294323" y="-4531"/>
                          <a:pt x="277178" y="1184"/>
                        </a:cubicBezTo>
                        <a:cubicBezTo>
                          <a:pt x="261938" y="5946"/>
                          <a:pt x="248602" y="24996"/>
                          <a:pt x="236220" y="33569"/>
                        </a:cubicBezTo>
                        <a:cubicBezTo>
                          <a:pt x="208598" y="51666"/>
                          <a:pt x="204788" y="39284"/>
                          <a:pt x="175260" y="44999"/>
                        </a:cubicBezTo>
                        <a:cubicBezTo>
                          <a:pt x="141923" y="51666"/>
                          <a:pt x="91440" y="60239"/>
                          <a:pt x="62865" y="52619"/>
                        </a:cubicBezTo>
                        <a:cubicBezTo>
                          <a:pt x="59055" y="55476"/>
                          <a:pt x="55245" y="57381"/>
                          <a:pt x="52388" y="59286"/>
                        </a:cubicBezTo>
                        <a:cubicBezTo>
                          <a:pt x="41910" y="65001"/>
                          <a:pt x="24765" y="90719"/>
                          <a:pt x="13335" y="96434"/>
                        </a:cubicBezTo>
                        <a:cubicBezTo>
                          <a:pt x="8573" y="99291"/>
                          <a:pt x="3810" y="101196"/>
                          <a:pt x="0" y="103101"/>
                        </a:cubicBezTo>
                        <a:cubicBezTo>
                          <a:pt x="33338" y="123104"/>
                          <a:pt x="65723" y="141201"/>
                          <a:pt x="84773" y="180254"/>
                        </a:cubicBezTo>
                        <a:cubicBezTo>
                          <a:pt x="94298" y="199304"/>
                          <a:pt x="99060" y="220259"/>
                          <a:pt x="102870" y="240261"/>
                        </a:cubicBezTo>
                        <a:cubicBezTo>
                          <a:pt x="198120" y="234546"/>
                          <a:pt x="366713" y="191684"/>
                          <a:pt x="391478" y="151679"/>
                        </a:cubicBezTo>
                        <a:cubicBezTo>
                          <a:pt x="390525" y="99291"/>
                          <a:pt x="382905" y="52619"/>
                          <a:pt x="370523" y="231"/>
                        </a:cubicBezTo>
                        <a:cubicBezTo>
                          <a:pt x="367665" y="231"/>
                          <a:pt x="340995" y="5946"/>
                          <a:pt x="340042" y="6899"/>
                        </a:cubicBezTo>
                        <a:close/>
                      </a:path>
                    </a:pathLst>
                  </a:custGeom>
                  <a:solidFill>
                    <a:srgbClr val="99969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" name="Google Shape;128;p3"/>
                  <p:cNvSpPr/>
                  <p:nvPr/>
                </p:nvSpPr>
                <p:spPr>
                  <a:xfrm>
                    <a:off x="575233" y="6536712"/>
                    <a:ext cx="306704" cy="187013"/>
                  </a:xfrm>
                  <a:custGeom>
                    <a:rect b="b" l="l" r="r" t="t"/>
                    <a:pathLst>
                      <a:path extrusionOk="0" h="187013" w="306704">
                        <a:moveTo>
                          <a:pt x="113348" y="177165"/>
                        </a:moveTo>
                        <a:cubicBezTo>
                          <a:pt x="142875" y="171450"/>
                          <a:pt x="146685" y="183832"/>
                          <a:pt x="174307" y="165735"/>
                        </a:cubicBezTo>
                        <a:cubicBezTo>
                          <a:pt x="186690" y="157163"/>
                          <a:pt x="200025" y="139065"/>
                          <a:pt x="215265" y="133350"/>
                        </a:cubicBezTo>
                        <a:cubicBezTo>
                          <a:pt x="233363" y="127635"/>
                          <a:pt x="253365" y="144780"/>
                          <a:pt x="278130" y="139065"/>
                        </a:cubicBezTo>
                        <a:cubicBezTo>
                          <a:pt x="279082" y="139065"/>
                          <a:pt x="305753" y="133350"/>
                          <a:pt x="306705" y="132397"/>
                        </a:cubicBezTo>
                        <a:cubicBezTo>
                          <a:pt x="295275" y="87630"/>
                          <a:pt x="289560" y="45720"/>
                          <a:pt x="278130" y="0"/>
                        </a:cubicBezTo>
                        <a:cubicBezTo>
                          <a:pt x="257175" y="11430"/>
                          <a:pt x="192405" y="27622"/>
                          <a:pt x="176213" y="44767"/>
                        </a:cubicBezTo>
                        <a:cubicBezTo>
                          <a:pt x="132398" y="93345"/>
                          <a:pt x="149542" y="117157"/>
                          <a:pt x="60007" y="138113"/>
                        </a:cubicBezTo>
                        <a:cubicBezTo>
                          <a:pt x="49530" y="140970"/>
                          <a:pt x="22860" y="167640"/>
                          <a:pt x="0" y="183832"/>
                        </a:cubicBezTo>
                        <a:cubicBezTo>
                          <a:pt x="29527" y="191452"/>
                          <a:pt x="80010" y="183832"/>
                          <a:pt x="113348" y="177165"/>
                        </a:cubicBezTo>
                        <a:close/>
                      </a:path>
                    </a:pathLst>
                  </a:custGeom>
                  <a:solidFill>
                    <a:srgbClr val="878286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29" name="Google Shape;129;p3"/>
                <p:cNvSpPr/>
                <p:nvPr/>
              </p:nvSpPr>
              <p:spPr>
                <a:xfrm>
                  <a:off x="410761" y="6262239"/>
                  <a:ext cx="401644" cy="509740"/>
                </a:xfrm>
                <a:custGeom>
                  <a:rect b="b" l="l" r="r" t="t"/>
                  <a:pathLst>
                    <a:path extrusionOk="0" h="509740" w="401644">
                      <a:moveTo>
                        <a:pt x="154947" y="465925"/>
                      </a:moveTo>
                      <a:cubicBezTo>
                        <a:pt x="180664" y="450685"/>
                        <a:pt x="213049" y="415443"/>
                        <a:pt x="225432" y="412585"/>
                      </a:cubicBezTo>
                      <a:cubicBezTo>
                        <a:pt x="315919" y="391630"/>
                        <a:pt x="297822" y="367818"/>
                        <a:pt x="341637" y="319240"/>
                      </a:cubicBezTo>
                      <a:cubicBezTo>
                        <a:pt x="356877" y="302095"/>
                        <a:pt x="380689" y="290665"/>
                        <a:pt x="401644" y="279235"/>
                      </a:cubicBezTo>
                      <a:cubicBezTo>
                        <a:pt x="366402" y="197320"/>
                        <a:pt x="318777" y="121120"/>
                        <a:pt x="262579" y="56350"/>
                      </a:cubicBezTo>
                      <a:cubicBezTo>
                        <a:pt x="240672" y="31585"/>
                        <a:pt x="216859" y="2058"/>
                        <a:pt x="181617" y="153"/>
                      </a:cubicBezTo>
                      <a:cubicBezTo>
                        <a:pt x="150184" y="-1752"/>
                        <a:pt x="115894" y="14440"/>
                        <a:pt x="87319" y="32538"/>
                      </a:cubicBezTo>
                      <a:cubicBezTo>
                        <a:pt x="58744" y="54445"/>
                        <a:pt x="33027" y="78258"/>
                        <a:pt x="19692" y="96355"/>
                      </a:cubicBezTo>
                      <a:cubicBezTo>
                        <a:pt x="2547" y="147790"/>
                        <a:pt x="-4121" y="213513"/>
                        <a:pt x="2547" y="285903"/>
                      </a:cubicBezTo>
                      <a:cubicBezTo>
                        <a:pt x="6357" y="321145"/>
                        <a:pt x="34932" y="380200"/>
                        <a:pt x="37789" y="415443"/>
                      </a:cubicBezTo>
                      <a:cubicBezTo>
                        <a:pt x="40647" y="450685"/>
                        <a:pt x="49219" y="475450"/>
                        <a:pt x="79699" y="496405"/>
                      </a:cubicBezTo>
                      <a:cubicBezTo>
                        <a:pt x="86367" y="501168"/>
                        <a:pt x="93987" y="504978"/>
                        <a:pt x="100654" y="509740"/>
                      </a:cubicBezTo>
                      <a:cubicBezTo>
                        <a:pt x="105417" y="507835"/>
                        <a:pt x="110179" y="505930"/>
                        <a:pt x="113989" y="503073"/>
                      </a:cubicBezTo>
                      <a:cubicBezTo>
                        <a:pt x="127324" y="497358"/>
                        <a:pt x="144469" y="472593"/>
                        <a:pt x="154947" y="465925"/>
                      </a:cubicBezTo>
                      <a:close/>
                    </a:path>
                  </a:pathLst>
                </a:custGeom>
                <a:solidFill>
                  <a:srgbClr val="A5A0A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30" name="Google Shape;130;p3"/>
                <p:cNvGrpSpPr/>
                <p:nvPr/>
              </p:nvGrpSpPr>
              <p:grpSpPr>
                <a:xfrm>
                  <a:off x="23831" y="6082457"/>
                  <a:ext cx="474249" cy="688569"/>
                  <a:chOff x="23831" y="6082457"/>
                  <a:chExt cx="474249" cy="688569"/>
                </a:xfrm>
              </p:grpSpPr>
              <p:sp>
                <p:nvSpPr>
                  <p:cNvPr id="131" name="Google Shape;131;p3"/>
                  <p:cNvSpPr/>
                  <p:nvPr/>
                </p:nvSpPr>
                <p:spPr>
                  <a:xfrm>
                    <a:off x="154228" y="6174761"/>
                    <a:ext cx="343852" cy="596265"/>
                  </a:xfrm>
                  <a:custGeom>
                    <a:rect b="b" l="l" r="r" t="t"/>
                    <a:pathLst>
                      <a:path extrusionOk="0" h="596265" w="343852">
                        <a:moveTo>
                          <a:pt x="340995" y="122873"/>
                        </a:moveTo>
                        <a:cubicBezTo>
                          <a:pt x="330518" y="95250"/>
                          <a:pt x="306705" y="69533"/>
                          <a:pt x="289560" y="48578"/>
                        </a:cubicBezTo>
                        <a:cubicBezTo>
                          <a:pt x="275272" y="31433"/>
                          <a:pt x="260033" y="15240"/>
                          <a:pt x="244793" y="0"/>
                        </a:cubicBezTo>
                        <a:cubicBezTo>
                          <a:pt x="227647" y="123825"/>
                          <a:pt x="104775" y="270510"/>
                          <a:pt x="0" y="319088"/>
                        </a:cubicBezTo>
                        <a:cubicBezTo>
                          <a:pt x="16192" y="342900"/>
                          <a:pt x="32385" y="365760"/>
                          <a:pt x="44767" y="392430"/>
                        </a:cubicBezTo>
                        <a:cubicBezTo>
                          <a:pt x="60007" y="424815"/>
                          <a:pt x="71438" y="458153"/>
                          <a:pt x="86677" y="490538"/>
                        </a:cubicBezTo>
                        <a:cubicBezTo>
                          <a:pt x="112395" y="545783"/>
                          <a:pt x="120015" y="579120"/>
                          <a:pt x="180975" y="596265"/>
                        </a:cubicBezTo>
                        <a:cubicBezTo>
                          <a:pt x="163830" y="547688"/>
                          <a:pt x="174308" y="508635"/>
                          <a:pt x="164783" y="470535"/>
                        </a:cubicBezTo>
                        <a:cubicBezTo>
                          <a:pt x="148590" y="407670"/>
                          <a:pt x="176213" y="361950"/>
                          <a:pt x="194310" y="316230"/>
                        </a:cubicBezTo>
                        <a:cubicBezTo>
                          <a:pt x="216218" y="260033"/>
                          <a:pt x="194310" y="208598"/>
                          <a:pt x="220980" y="184785"/>
                        </a:cubicBezTo>
                        <a:cubicBezTo>
                          <a:pt x="242888" y="164783"/>
                          <a:pt x="255270" y="175260"/>
                          <a:pt x="276225" y="184785"/>
                        </a:cubicBezTo>
                        <a:cubicBezTo>
                          <a:pt x="289560" y="166688"/>
                          <a:pt x="315278" y="142875"/>
                          <a:pt x="343853" y="120968"/>
                        </a:cubicBezTo>
                        <a:cubicBezTo>
                          <a:pt x="343853" y="120968"/>
                          <a:pt x="341947" y="121920"/>
                          <a:pt x="340995" y="122873"/>
                        </a:cubicBezTo>
                        <a:close/>
                      </a:path>
                    </a:pathLst>
                  </a:custGeom>
                  <a:solidFill>
                    <a:srgbClr val="99969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2" name="Google Shape;132;p3"/>
                  <p:cNvSpPr/>
                  <p:nvPr/>
                </p:nvSpPr>
                <p:spPr>
                  <a:xfrm>
                    <a:off x="23831" y="6082457"/>
                    <a:ext cx="384810" cy="423748"/>
                  </a:xfrm>
                  <a:custGeom>
                    <a:rect b="b" l="l" r="r" t="t"/>
                    <a:pathLst>
                      <a:path extrusionOk="0" h="423748" w="384810">
                        <a:moveTo>
                          <a:pt x="384810" y="103708"/>
                        </a:moveTo>
                        <a:cubicBezTo>
                          <a:pt x="364808" y="84658"/>
                          <a:pt x="344805" y="66561"/>
                          <a:pt x="322898" y="50368"/>
                        </a:cubicBezTo>
                        <a:cubicBezTo>
                          <a:pt x="294323" y="28461"/>
                          <a:pt x="251460" y="-12497"/>
                          <a:pt x="213360" y="3696"/>
                        </a:cubicBezTo>
                        <a:cubicBezTo>
                          <a:pt x="189548" y="13221"/>
                          <a:pt x="167640" y="35128"/>
                          <a:pt x="147638" y="49416"/>
                        </a:cubicBezTo>
                        <a:cubicBezTo>
                          <a:pt x="123825" y="66561"/>
                          <a:pt x="99060" y="83706"/>
                          <a:pt x="75248" y="102756"/>
                        </a:cubicBezTo>
                        <a:cubicBezTo>
                          <a:pt x="44768" y="126568"/>
                          <a:pt x="17145" y="153238"/>
                          <a:pt x="0" y="187528"/>
                        </a:cubicBezTo>
                        <a:cubicBezTo>
                          <a:pt x="18097" y="179908"/>
                          <a:pt x="35243" y="178956"/>
                          <a:pt x="55245" y="199911"/>
                        </a:cubicBezTo>
                        <a:cubicBezTo>
                          <a:pt x="73343" y="219913"/>
                          <a:pt x="111443" y="276111"/>
                          <a:pt x="111443" y="301828"/>
                        </a:cubicBezTo>
                        <a:cubicBezTo>
                          <a:pt x="111443" y="340881"/>
                          <a:pt x="108585" y="374218"/>
                          <a:pt x="131445" y="408508"/>
                        </a:cubicBezTo>
                        <a:cubicBezTo>
                          <a:pt x="135255" y="413271"/>
                          <a:pt x="138113" y="418033"/>
                          <a:pt x="141923" y="423748"/>
                        </a:cubicBezTo>
                        <a:cubicBezTo>
                          <a:pt x="243840" y="374218"/>
                          <a:pt x="366713" y="226581"/>
                          <a:pt x="384810" y="103708"/>
                        </a:cubicBezTo>
                        <a:close/>
                      </a:path>
                    </a:pathLst>
                  </a:custGeom>
                  <a:solidFill>
                    <a:srgbClr val="A5A0A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133" name="Google Shape;133;p3"/>
              <p:cNvSpPr/>
              <p:nvPr/>
            </p:nvSpPr>
            <p:spPr>
              <a:xfrm>
                <a:off x="451408" y="6303349"/>
                <a:ext cx="220979" cy="43815"/>
              </a:xfrm>
              <a:custGeom>
                <a:rect b="b" l="l" r="r" t="t"/>
                <a:pathLst>
                  <a:path extrusionOk="0" h="43815" w="220979">
                    <a:moveTo>
                      <a:pt x="10477" y="41910"/>
                    </a:moveTo>
                    <a:cubicBezTo>
                      <a:pt x="6667" y="41910"/>
                      <a:pt x="3810" y="42863"/>
                      <a:pt x="0" y="43815"/>
                    </a:cubicBezTo>
                    <a:cubicBezTo>
                      <a:pt x="20002" y="27622"/>
                      <a:pt x="41910" y="12383"/>
                      <a:pt x="63817" y="953"/>
                    </a:cubicBezTo>
                    <a:cubicBezTo>
                      <a:pt x="63817" y="953"/>
                      <a:pt x="64770" y="953"/>
                      <a:pt x="64770" y="0"/>
                    </a:cubicBezTo>
                    <a:cubicBezTo>
                      <a:pt x="67627" y="0"/>
                      <a:pt x="70485" y="0"/>
                      <a:pt x="73342" y="0"/>
                    </a:cubicBezTo>
                    <a:cubicBezTo>
                      <a:pt x="49530" y="9525"/>
                      <a:pt x="28575" y="23813"/>
                      <a:pt x="10477" y="41910"/>
                    </a:cubicBezTo>
                    <a:close/>
                    <a:moveTo>
                      <a:pt x="188595" y="10478"/>
                    </a:moveTo>
                    <a:cubicBezTo>
                      <a:pt x="199073" y="15240"/>
                      <a:pt x="208598" y="20955"/>
                      <a:pt x="217170" y="29528"/>
                    </a:cubicBezTo>
                    <a:cubicBezTo>
                      <a:pt x="218123" y="30480"/>
                      <a:pt x="220027" y="32385"/>
                      <a:pt x="220980" y="33338"/>
                    </a:cubicBezTo>
                    <a:cubicBezTo>
                      <a:pt x="210502" y="24765"/>
                      <a:pt x="200025" y="17145"/>
                      <a:pt x="188595" y="10478"/>
                    </a:cubicBezTo>
                    <a:close/>
                  </a:path>
                </a:pathLst>
              </a:custGeom>
              <a:solidFill>
                <a:srgbClr val="BCB7B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3"/>
              <p:cNvSpPr/>
              <p:nvPr/>
            </p:nvSpPr>
            <p:spPr>
              <a:xfrm>
                <a:off x="-57404" y="6557666"/>
                <a:ext cx="886954" cy="358670"/>
              </a:xfrm>
              <a:custGeom>
                <a:rect b="b" l="l" r="r" t="t"/>
                <a:pathLst>
                  <a:path extrusionOk="0" h="358670" w="886954">
                    <a:moveTo>
                      <a:pt x="731697" y="319088"/>
                    </a:moveTo>
                    <a:cubicBezTo>
                      <a:pt x="706932" y="315278"/>
                      <a:pt x="655497" y="287655"/>
                      <a:pt x="651687" y="280988"/>
                    </a:cubicBezTo>
                    <a:cubicBezTo>
                      <a:pt x="640257" y="261938"/>
                      <a:pt x="618350" y="228600"/>
                      <a:pt x="569772" y="214313"/>
                    </a:cubicBezTo>
                    <a:cubicBezTo>
                      <a:pt x="569772" y="244793"/>
                      <a:pt x="612635" y="262890"/>
                      <a:pt x="620255" y="269558"/>
                    </a:cubicBezTo>
                    <a:cubicBezTo>
                      <a:pt x="624065" y="273368"/>
                      <a:pt x="623112" y="295275"/>
                      <a:pt x="611682" y="299085"/>
                    </a:cubicBezTo>
                    <a:cubicBezTo>
                      <a:pt x="599300" y="302895"/>
                      <a:pt x="575487" y="288608"/>
                      <a:pt x="565962" y="281940"/>
                    </a:cubicBezTo>
                    <a:cubicBezTo>
                      <a:pt x="534530" y="259080"/>
                      <a:pt x="509765" y="267653"/>
                      <a:pt x="480237" y="244793"/>
                    </a:cubicBezTo>
                    <a:cubicBezTo>
                      <a:pt x="468807" y="236220"/>
                      <a:pt x="475475" y="200977"/>
                      <a:pt x="438327" y="170498"/>
                    </a:cubicBezTo>
                    <a:cubicBezTo>
                      <a:pt x="406895" y="143827"/>
                      <a:pt x="388797" y="80963"/>
                      <a:pt x="379272" y="0"/>
                    </a:cubicBezTo>
                    <a:cubicBezTo>
                      <a:pt x="357365" y="60008"/>
                      <a:pt x="369747" y="146685"/>
                      <a:pt x="383082" y="246698"/>
                    </a:cubicBezTo>
                    <a:cubicBezTo>
                      <a:pt x="361175" y="266700"/>
                      <a:pt x="357365" y="309563"/>
                      <a:pt x="343077" y="336233"/>
                    </a:cubicBezTo>
                    <a:cubicBezTo>
                      <a:pt x="335457" y="315278"/>
                      <a:pt x="321170" y="296228"/>
                      <a:pt x="307835" y="282893"/>
                    </a:cubicBezTo>
                    <a:cubicBezTo>
                      <a:pt x="281165" y="256223"/>
                      <a:pt x="254495" y="252413"/>
                      <a:pt x="221157" y="240030"/>
                    </a:cubicBezTo>
                    <a:cubicBezTo>
                      <a:pt x="168770" y="220980"/>
                      <a:pt x="154482" y="159068"/>
                      <a:pt x="129717" y="112395"/>
                    </a:cubicBezTo>
                    <a:cubicBezTo>
                      <a:pt x="116382" y="87630"/>
                      <a:pt x="61137" y="3810"/>
                      <a:pt x="5892" y="10478"/>
                    </a:cubicBezTo>
                    <a:cubicBezTo>
                      <a:pt x="-7443" y="72390"/>
                      <a:pt x="5892" y="272415"/>
                      <a:pt x="6845" y="295275"/>
                    </a:cubicBezTo>
                    <a:cubicBezTo>
                      <a:pt x="59232" y="302895"/>
                      <a:pt x="228777" y="351473"/>
                      <a:pt x="294500" y="352425"/>
                    </a:cubicBezTo>
                    <a:cubicBezTo>
                      <a:pt x="313550" y="356235"/>
                      <a:pt x="478332" y="338138"/>
                      <a:pt x="487857" y="322898"/>
                    </a:cubicBezTo>
                    <a:cubicBezTo>
                      <a:pt x="544055" y="334328"/>
                      <a:pt x="591680" y="362903"/>
                      <a:pt x="663117" y="358140"/>
                    </a:cubicBezTo>
                    <a:cubicBezTo>
                      <a:pt x="752652" y="352425"/>
                      <a:pt x="865047" y="320993"/>
                      <a:pt x="886955" y="306705"/>
                    </a:cubicBezTo>
                    <a:cubicBezTo>
                      <a:pt x="831710" y="280035"/>
                      <a:pt x="777417" y="313373"/>
                      <a:pt x="731697" y="319088"/>
                    </a:cubicBezTo>
                    <a:close/>
                  </a:path>
                </a:pathLst>
              </a:custGeom>
              <a:solidFill>
                <a:srgbClr val="6D696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7543" y="6066190"/>
                <a:ext cx="444817" cy="456233"/>
              </a:xfrm>
              <a:custGeom>
                <a:rect b="b" l="l" r="r" t="t"/>
                <a:pathLst>
                  <a:path extrusionOk="0" h="456233" w="444817">
                    <a:moveTo>
                      <a:pt x="395288" y="97141"/>
                    </a:moveTo>
                    <a:cubicBezTo>
                      <a:pt x="377190" y="79996"/>
                      <a:pt x="350520" y="68566"/>
                      <a:pt x="329565" y="52374"/>
                    </a:cubicBezTo>
                    <a:cubicBezTo>
                      <a:pt x="287655" y="19989"/>
                      <a:pt x="245745" y="-12396"/>
                      <a:pt x="215265" y="4749"/>
                    </a:cubicBezTo>
                    <a:cubicBezTo>
                      <a:pt x="169545" y="31419"/>
                      <a:pt x="44768" y="127621"/>
                      <a:pt x="27622" y="148576"/>
                    </a:cubicBezTo>
                    <a:cubicBezTo>
                      <a:pt x="20002" y="158101"/>
                      <a:pt x="4763" y="185724"/>
                      <a:pt x="0" y="201916"/>
                    </a:cubicBezTo>
                    <a:cubicBezTo>
                      <a:pt x="6667" y="200011"/>
                      <a:pt x="20955" y="198106"/>
                      <a:pt x="26670" y="200011"/>
                    </a:cubicBezTo>
                    <a:cubicBezTo>
                      <a:pt x="54293" y="208584"/>
                      <a:pt x="69533" y="229539"/>
                      <a:pt x="85725" y="255256"/>
                    </a:cubicBezTo>
                    <a:cubicBezTo>
                      <a:pt x="103823" y="283831"/>
                      <a:pt x="102870" y="311454"/>
                      <a:pt x="105727" y="342886"/>
                    </a:cubicBezTo>
                    <a:cubicBezTo>
                      <a:pt x="106680" y="352411"/>
                      <a:pt x="110490" y="360031"/>
                      <a:pt x="112395" y="369556"/>
                    </a:cubicBezTo>
                    <a:cubicBezTo>
                      <a:pt x="121920" y="408609"/>
                      <a:pt x="146685" y="420991"/>
                      <a:pt x="166687" y="456234"/>
                    </a:cubicBezTo>
                    <a:cubicBezTo>
                      <a:pt x="165735" y="439089"/>
                      <a:pt x="160020" y="410514"/>
                      <a:pt x="141923" y="391464"/>
                    </a:cubicBezTo>
                    <a:cubicBezTo>
                      <a:pt x="132398" y="381939"/>
                      <a:pt x="136208" y="345744"/>
                      <a:pt x="140970" y="330504"/>
                    </a:cubicBezTo>
                    <a:cubicBezTo>
                      <a:pt x="145733" y="315264"/>
                      <a:pt x="152400" y="300976"/>
                      <a:pt x="145733" y="284784"/>
                    </a:cubicBezTo>
                    <a:cubicBezTo>
                      <a:pt x="137160" y="261924"/>
                      <a:pt x="109537" y="247636"/>
                      <a:pt x="97155" y="226681"/>
                    </a:cubicBezTo>
                    <a:cubicBezTo>
                      <a:pt x="80963" y="200011"/>
                      <a:pt x="75248" y="168579"/>
                      <a:pt x="91440" y="139051"/>
                    </a:cubicBezTo>
                    <a:cubicBezTo>
                      <a:pt x="96202" y="130479"/>
                      <a:pt x="102870" y="123811"/>
                      <a:pt x="109537" y="117144"/>
                    </a:cubicBezTo>
                    <a:cubicBezTo>
                      <a:pt x="127635" y="102856"/>
                      <a:pt x="145733" y="88569"/>
                      <a:pt x="163830" y="74281"/>
                    </a:cubicBezTo>
                    <a:cubicBezTo>
                      <a:pt x="185737" y="56184"/>
                      <a:pt x="206693" y="36181"/>
                      <a:pt x="235268" y="31419"/>
                    </a:cubicBezTo>
                    <a:cubicBezTo>
                      <a:pt x="247650" y="29514"/>
                      <a:pt x="259080" y="31419"/>
                      <a:pt x="270510" y="34276"/>
                    </a:cubicBezTo>
                    <a:cubicBezTo>
                      <a:pt x="297180" y="45706"/>
                      <a:pt x="322898" y="65709"/>
                      <a:pt x="342900" y="78091"/>
                    </a:cubicBezTo>
                    <a:cubicBezTo>
                      <a:pt x="360998" y="89521"/>
                      <a:pt x="377190" y="98094"/>
                      <a:pt x="391478" y="113334"/>
                    </a:cubicBezTo>
                    <a:cubicBezTo>
                      <a:pt x="406718" y="129526"/>
                      <a:pt x="423863" y="152386"/>
                      <a:pt x="444818" y="166674"/>
                    </a:cubicBezTo>
                    <a:cubicBezTo>
                      <a:pt x="426720" y="140956"/>
                      <a:pt x="414338" y="115239"/>
                      <a:pt x="395288" y="97141"/>
                    </a:cubicBezTo>
                    <a:close/>
                  </a:path>
                </a:pathLst>
              </a:custGeom>
              <a:solidFill>
                <a:srgbClr val="BCB7B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3"/>
              <p:cNvSpPr/>
              <p:nvPr/>
            </p:nvSpPr>
            <p:spPr>
              <a:xfrm>
                <a:off x="359825" y="6248965"/>
                <a:ext cx="389714" cy="350611"/>
              </a:xfrm>
              <a:custGeom>
                <a:rect b="b" l="l" r="r" t="t"/>
                <a:pathLst>
                  <a:path extrusionOk="0" h="350611" w="389714">
                    <a:moveTo>
                      <a:pt x="323040" y="77244"/>
                    </a:moveTo>
                    <a:cubicBezTo>
                      <a:pt x="300180" y="45812"/>
                      <a:pt x="256365" y="2949"/>
                      <a:pt x="219218" y="92"/>
                    </a:cubicBezTo>
                    <a:cubicBezTo>
                      <a:pt x="203977" y="-861"/>
                      <a:pt x="189690" y="5807"/>
                      <a:pt x="174450" y="10569"/>
                    </a:cubicBezTo>
                    <a:cubicBezTo>
                      <a:pt x="133492" y="23904"/>
                      <a:pt x="72533" y="58194"/>
                      <a:pt x="41100" y="81054"/>
                    </a:cubicBezTo>
                    <a:cubicBezTo>
                      <a:pt x="12525" y="102962"/>
                      <a:pt x="-4620" y="124869"/>
                      <a:pt x="1095" y="163922"/>
                    </a:cubicBezTo>
                    <a:cubicBezTo>
                      <a:pt x="11572" y="146777"/>
                      <a:pt x="42053" y="151539"/>
                      <a:pt x="39195" y="174399"/>
                    </a:cubicBezTo>
                    <a:cubicBezTo>
                      <a:pt x="32528" y="226787"/>
                      <a:pt x="40147" y="305844"/>
                      <a:pt x="67770" y="350612"/>
                    </a:cubicBezTo>
                    <a:cubicBezTo>
                      <a:pt x="79200" y="299177"/>
                      <a:pt x="53483" y="266792"/>
                      <a:pt x="58245" y="223929"/>
                    </a:cubicBezTo>
                    <a:cubicBezTo>
                      <a:pt x="61103" y="196307"/>
                      <a:pt x="66817" y="160112"/>
                      <a:pt x="78248" y="134394"/>
                    </a:cubicBezTo>
                    <a:cubicBezTo>
                      <a:pt x="90630" y="103914"/>
                      <a:pt x="113490" y="95342"/>
                      <a:pt x="138255" y="80102"/>
                    </a:cubicBezTo>
                    <a:cubicBezTo>
                      <a:pt x="154448" y="70577"/>
                      <a:pt x="170640" y="58194"/>
                      <a:pt x="187785" y="51527"/>
                    </a:cubicBezTo>
                    <a:cubicBezTo>
                      <a:pt x="232552" y="33429"/>
                      <a:pt x="267795" y="48669"/>
                      <a:pt x="302085" y="77244"/>
                    </a:cubicBezTo>
                    <a:cubicBezTo>
                      <a:pt x="335423" y="105819"/>
                      <a:pt x="360187" y="140109"/>
                      <a:pt x="389715" y="172494"/>
                    </a:cubicBezTo>
                    <a:cubicBezTo>
                      <a:pt x="384000" y="136299"/>
                      <a:pt x="345900" y="108677"/>
                      <a:pt x="323040" y="77244"/>
                    </a:cubicBezTo>
                    <a:close/>
                  </a:path>
                </a:pathLst>
              </a:custGeom>
              <a:solidFill>
                <a:srgbClr val="BCB7B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>
                <a:off x="546658" y="6472894"/>
                <a:ext cx="307559" cy="274319"/>
              </a:xfrm>
              <a:custGeom>
                <a:rect b="b" l="l" r="r" t="t"/>
                <a:pathLst>
                  <a:path extrusionOk="0" h="274319" w="307559">
                    <a:moveTo>
                      <a:pt x="299085" y="54293"/>
                    </a:moveTo>
                    <a:cubicBezTo>
                      <a:pt x="268605" y="42863"/>
                      <a:pt x="245745" y="38100"/>
                      <a:pt x="232410" y="0"/>
                    </a:cubicBezTo>
                    <a:cubicBezTo>
                      <a:pt x="234315" y="48577"/>
                      <a:pt x="223838" y="56197"/>
                      <a:pt x="213360" y="61913"/>
                    </a:cubicBezTo>
                    <a:cubicBezTo>
                      <a:pt x="187642" y="69532"/>
                      <a:pt x="134302" y="77152"/>
                      <a:pt x="115252" y="87630"/>
                    </a:cubicBezTo>
                    <a:cubicBezTo>
                      <a:pt x="93345" y="100013"/>
                      <a:pt x="100013" y="109538"/>
                      <a:pt x="94298" y="128588"/>
                    </a:cubicBezTo>
                    <a:cubicBezTo>
                      <a:pt x="86677" y="154305"/>
                      <a:pt x="65723" y="185738"/>
                      <a:pt x="41910" y="196215"/>
                    </a:cubicBezTo>
                    <a:cubicBezTo>
                      <a:pt x="15240" y="207645"/>
                      <a:pt x="0" y="234315"/>
                      <a:pt x="0" y="274320"/>
                    </a:cubicBezTo>
                    <a:cubicBezTo>
                      <a:pt x="11430" y="260033"/>
                      <a:pt x="35242" y="237172"/>
                      <a:pt x="65723" y="227647"/>
                    </a:cubicBezTo>
                    <a:cubicBezTo>
                      <a:pt x="97155" y="219075"/>
                      <a:pt x="128588" y="210503"/>
                      <a:pt x="149542" y="196215"/>
                    </a:cubicBezTo>
                    <a:cubicBezTo>
                      <a:pt x="170498" y="181927"/>
                      <a:pt x="195263" y="169545"/>
                      <a:pt x="202882" y="163830"/>
                    </a:cubicBezTo>
                    <a:cubicBezTo>
                      <a:pt x="232410" y="142875"/>
                      <a:pt x="217170" y="119063"/>
                      <a:pt x="220980" y="117157"/>
                    </a:cubicBezTo>
                    <a:cubicBezTo>
                      <a:pt x="247650" y="103822"/>
                      <a:pt x="270510" y="121920"/>
                      <a:pt x="282892" y="100013"/>
                    </a:cubicBezTo>
                    <a:cubicBezTo>
                      <a:pt x="288607" y="90488"/>
                      <a:pt x="301942" y="78105"/>
                      <a:pt x="306705" y="67627"/>
                    </a:cubicBezTo>
                    <a:cubicBezTo>
                      <a:pt x="309563" y="61913"/>
                      <a:pt x="304800" y="55245"/>
                      <a:pt x="299085" y="54293"/>
                    </a:cubicBezTo>
                    <a:close/>
                  </a:path>
                </a:pathLst>
              </a:custGeom>
              <a:solidFill>
                <a:srgbClr val="BCB7B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38;p3"/>
              <p:cNvSpPr/>
              <p:nvPr/>
            </p:nvSpPr>
            <p:spPr>
              <a:xfrm>
                <a:off x="281862" y="6765312"/>
                <a:ext cx="168613" cy="142967"/>
              </a:xfrm>
              <a:custGeom>
                <a:rect b="b" l="l" r="r" t="t"/>
                <a:pathLst>
                  <a:path extrusionOk="0" h="142967" w="168613">
                    <a:moveTo>
                      <a:pt x="122873" y="89535"/>
                    </a:moveTo>
                    <a:cubicBezTo>
                      <a:pt x="102870" y="86677"/>
                      <a:pt x="95250" y="85725"/>
                      <a:pt x="82868" y="69532"/>
                    </a:cubicBezTo>
                    <a:cubicBezTo>
                      <a:pt x="64770" y="47625"/>
                      <a:pt x="54293" y="24765"/>
                      <a:pt x="40005" y="0"/>
                    </a:cubicBezTo>
                    <a:cubicBezTo>
                      <a:pt x="45720" y="54292"/>
                      <a:pt x="58103" y="73342"/>
                      <a:pt x="61913" y="93345"/>
                    </a:cubicBezTo>
                    <a:cubicBezTo>
                      <a:pt x="53340" y="114300"/>
                      <a:pt x="16193" y="129540"/>
                      <a:pt x="0" y="142875"/>
                    </a:cubicBezTo>
                    <a:cubicBezTo>
                      <a:pt x="28575" y="143827"/>
                      <a:pt x="106680" y="137160"/>
                      <a:pt x="112395" y="134302"/>
                    </a:cubicBezTo>
                    <a:cubicBezTo>
                      <a:pt x="139065" y="121920"/>
                      <a:pt x="140018" y="122873"/>
                      <a:pt x="168593" y="120015"/>
                    </a:cubicBezTo>
                    <a:cubicBezTo>
                      <a:pt x="169545" y="92392"/>
                      <a:pt x="137160" y="91440"/>
                      <a:pt x="122873" y="89535"/>
                    </a:cubicBezTo>
                    <a:close/>
                  </a:path>
                </a:pathLst>
              </a:custGeom>
              <a:solidFill>
                <a:srgbClr val="5B575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3"/>
              <p:cNvSpPr/>
              <p:nvPr/>
            </p:nvSpPr>
            <p:spPr>
              <a:xfrm>
                <a:off x="-57227" y="6681491"/>
                <a:ext cx="154305" cy="204787"/>
              </a:xfrm>
              <a:custGeom>
                <a:rect b="b" l="l" r="r" t="t"/>
                <a:pathLst>
                  <a:path extrusionOk="0" h="204787" w="154305">
                    <a:moveTo>
                      <a:pt x="154305" y="204788"/>
                    </a:moveTo>
                    <a:cubicBezTo>
                      <a:pt x="145733" y="183833"/>
                      <a:pt x="92393" y="160973"/>
                      <a:pt x="75248" y="148590"/>
                    </a:cubicBezTo>
                    <a:cubicBezTo>
                      <a:pt x="65723" y="141923"/>
                      <a:pt x="64770" y="116205"/>
                      <a:pt x="34290" y="111443"/>
                    </a:cubicBezTo>
                    <a:cubicBezTo>
                      <a:pt x="26670" y="77152"/>
                      <a:pt x="23813" y="16193"/>
                      <a:pt x="0" y="0"/>
                    </a:cubicBezTo>
                    <a:cubicBezTo>
                      <a:pt x="953" y="35243"/>
                      <a:pt x="2858" y="139065"/>
                      <a:pt x="6668" y="174308"/>
                    </a:cubicBezTo>
                    <a:cubicBezTo>
                      <a:pt x="29528" y="181927"/>
                      <a:pt x="106680" y="194310"/>
                      <a:pt x="154305" y="204788"/>
                    </a:cubicBezTo>
                    <a:close/>
                  </a:path>
                </a:pathLst>
              </a:custGeom>
              <a:solidFill>
                <a:srgbClr val="5B575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0" name="Google Shape;140;p3"/>
            <p:cNvSpPr/>
            <p:nvPr/>
          </p:nvSpPr>
          <p:spPr>
            <a:xfrm>
              <a:off x="10466905" y="2766428"/>
              <a:ext cx="1448131" cy="3087992"/>
            </a:xfrm>
            <a:custGeom>
              <a:rect b="b" l="l" r="r" t="t"/>
              <a:pathLst>
                <a:path extrusionOk="0" h="1610426" w="755218">
                  <a:moveTo>
                    <a:pt x="124839" y="867728"/>
                  </a:moveTo>
                  <a:cubicBezTo>
                    <a:pt x="176273" y="796290"/>
                    <a:pt x="243901" y="733425"/>
                    <a:pt x="271523" y="649605"/>
                  </a:cubicBezTo>
                  <a:cubicBezTo>
                    <a:pt x="296289" y="573405"/>
                    <a:pt x="285811" y="488633"/>
                    <a:pt x="316291" y="415290"/>
                  </a:cubicBezTo>
                  <a:cubicBezTo>
                    <a:pt x="349628" y="333375"/>
                    <a:pt x="426781" y="279083"/>
                    <a:pt x="493456" y="221933"/>
                  </a:cubicBezTo>
                  <a:cubicBezTo>
                    <a:pt x="561084" y="164783"/>
                    <a:pt x="625853" y="88583"/>
                    <a:pt x="620139" y="0"/>
                  </a:cubicBezTo>
                  <a:cubicBezTo>
                    <a:pt x="735391" y="220980"/>
                    <a:pt x="775396" y="477203"/>
                    <a:pt x="745868" y="724853"/>
                  </a:cubicBezTo>
                  <a:cubicBezTo>
                    <a:pt x="716341" y="972503"/>
                    <a:pt x="618234" y="1209675"/>
                    <a:pt x="475359" y="1412557"/>
                  </a:cubicBezTo>
                  <a:cubicBezTo>
                    <a:pt x="431543" y="1474470"/>
                    <a:pt x="382014" y="1535430"/>
                    <a:pt x="316291" y="1573530"/>
                  </a:cubicBezTo>
                  <a:cubicBezTo>
                    <a:pt x="250568" y="1611630"/>
                    <a:pt x="165796" y="1624965"/>
                    <a:pt x="98168" y="1590675"/>
                  </a:cubicBezTo>
                  <a:lnTo>
                    <a:pt x="98168" y="1590675"/>
                  </a:lnTo>
                  <a:cubicBezTo>
                    <a:pt x="-7559" y="1536382"/>
                    <a:pt x="2918" y="1370648"/>
                    <a:pt x="61" y="1267778"/>
                  </a:cubicBezTo>
                  <a:cubicBezTo>
                    <a:pt x="-1844" y="1126807"/>
                    <a:pt x="41018" y="982980"/>
                    <a:pt x="124839" y="867728"/>
                  </a:cubicBezTo>
                  <a:close/>
                </a:path>
              </a:pathLst>
            </a:custGeom>
            <a:gradFill>
              <a:gsLst>
                <a:gs pos="0">
                  <a:srgbClr val="2A5B52"/>
                </a:gs>
                <a:gs pos="8000">
                  <a:srgbClr val="2A5B52"/>
                </a:gs>
                <a:gs pos="100000">
                  <a:srgbClr val="1C3B36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41" name="Google Shape;141;p3"/>
            <p:cNvGrpSpPr/>
            <p:nvPr/>
          </p:nvGrpSpPr>
          <p:grpSpPr>
            <a:xfrm>
              <a:off x="7602637" y="2620275"/>
              <a:ext cx="2082258" cy="4773603"/>
              <a:chOff x="6209083" y="1899986"/>
              <a:chExt cx="1085697" cy="2488974"/>
            </a:xfrm>
          </p:grpSpPr>
          <p:sp>
            <p:nvSpPr>
              <p:cNvPr id="142" name="Google Shape;142;p3"/>
              <p:cNvSpPr/>
              <p:nvPr/>
            </p:nvSpPr>
            <p:spPr>
              <a:xfrm>
                <a:off x="6209083" y="1899986"/>
                <a:ext cx="1085697" cy="2325514"/>
              </a:xfrm>
              <a:custGeom>
                <a:rect b="b" l="l" r="r" t="t"/>
                <a:pathLst>
                  <a:path extrusionOk="0" h="2325514" w="1085697">
                    <a:moveTo>
                      <a:pt x="140933" y="1965007"/>
                    </a:moveTo>
                    <a:lnTo>
                      <a:pt x="140933" y="1965007"/>
                    </a:lnTo>
                    <a:cubicBezTo>
                      <a:pt x="116169" y="1839278"/>
                      <a:pt x="185701" y="1717357"/>
                      <a:pt x="230469" y="1597343"/>
                    </a:cubicBezTo>
                    <a:cubicBezTo>
                      <a:pt x="275236" y="1477328"/>
                      <a:pt x="286666" y="1318260"/>
                      <a:pt x="182844" y="1243965"/>
                    </a:cubicBezTo>
                    <a:cubicBezTo>
                      <a:pt x="130456" y="1205865"/>
                      <a:pt x="51398" y="1191578"/>
                      <a:pt x="32348" y="1130618"/>
                    </a:cubicBezTo>
                    <a:cubicBezTo>
                      <a:pt x="3773" y="1041082"/>
                      <a:pt x="135219" y="968693"/>
                      <a:pt x="130456" y="875347"/>
                    </a:cubicBezTo>
                    <a:cubicBezTo>
                      <a:pt x="127598" y="809625"/>
                      <a:pt x="60923" y="768668"/>
                      <a:pt x="27586" y="712470"/>
                    </a:cubicBezTo>
                    <a:cubicBezTo>
                      <a:pt x="-16229" y="640080"/>
                      <a:pt x="-1942" y="545783"/>
                      <a:pt x="29491" y="467678"/>
                    </a:cubicBezTo>
                    <a:cubicBezTo>
                      <a:pt x="60923" y="389572"/>
                      <a:pt x="108548" y="317183"/>
                      <a:pt x="131408" y="235267"/>
                    </a:cubicBezTo>
                    <a:cubicBezTo>
                      <a:pt x="154269" y="153353"/>
                      <a:pt x="146648" y="55245"/>
                      <a:pt x="82831" y="0"/>
                    </a:cubicBezTo>
                    <a:cubicBezTo>
                      <a:pt x="219991" y="76200"/>
                      <a:pt x="359056" y="154305"/>
                      <a:pt x="470498" y="263842"/>
                    </a:cubicBezTo>
                    <a:cubicBezTo>
                      <a:pt x="582894" y="373380"/>
                      <a:pt x="666713" y="521017"/>
                      <a:pt x="666713" y="678180"/>
                    </a:cubicBezTo>
                    <a:cubicBezTo>
                      <a:pt x="666713" y="784860"/>
                      <a:pt x="631471" y="904875"/>
                      <a:pt x="696241" y="988695"/>
                    </a:cubicBezTo>
                    <a:cubicBezTo>
                      <a:pt x="736246" y="1041082"/>
                      <a:pt x="803873" y="1062038"/>
                      <a:pt x="864833" y="1087755"/>
                    </a:cubicBezTo>
                    <a:cubicBezTo>
                      <a:pt x="925794" y="1113473"/>
                      <a:pt x="990563" y="1153478"/>
                      <a:pt x="1002946" y="1218248"/>
                    </a:cubicBezTo>
                    <a:cubicBezTo>
                      <a:pt x="1017233" y="1288732"/>
                      <a:pt x="965798" y="1355407"/>
                      <a:pt x="959131" y="1427798"/>
                    </a:cubicBezTo>
                    <a:cubicBezTo>
                      <a:pt x="951511" y="1522095"/>
                      <a:pt x="1021044" y="1602105"/>
                      <a:pt x="1057239" y="1689735"/>
                    </a:cubicBezTo>
                    <a:cubicBezTo>
                      <a:pt x="1117246" y="1834515"/>
                      <a:pt x="1078194" y="2009775"/>
                      <a:pt x="979133" y="2131695"/>
                    </a:cubicBezTo>
                    <a:cubicBezTo>
                      <a:pt x="882931" y="2250758"/>
                      <a:pt x="705766" y="2368868"/>
                      <a:pt x="550508" y="2309813"/>
                    </a:cubicBezTo>
                    <a:cubicBezTo>
                      <a:pt x="394298" y="2248853"/>
                      <a:pt x="176176" y="2145983"/>
                      <a:pt x="140933" y="19650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A5B52"/>
                  </a:gs>
                  <a:gs pos="8000">
                    <a:srgbClr val="2A5B52"/>
                  </a:gs>
                  <a:gs pos="100000">
                    <a:srgbClr val="1C3B36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3"/>
              <p:cNvSpPr/>
              <p:nvPr/>
            </p:nvSpPr>
            <p:spPr>
              <a:xfrm>
                <a:off x="6442316" y="2213685"/>
                <a:ext cx="561812" cy="2175275"/>
              </a:xfrm>
              <a:custGeom>
                <a:rect b="b" l="l" r="r" t="t"/>
                <a:pathLst>
                  <a:path extrusionOk="0" h="2175275" w="561812">
                    <a:moveTo>
                      <a:pt x="329658" y="1406516"/>
                    </a:moveTo>
                    <a:cubicBezTo>
                      <a:pt x="365853" y="1257926"/>
                      <a:pt x="422050" y="1114098"/>
                      <a:pt x="495393" y="979796"/>
                    </a:cubicBezTo>
                    <a:cubicBezTo>
                      <a:pt x="498250" y="975033"/>
                      <a:pt x="490630" y="971223"/>
                      <a:pt x="488725" y="975986"/>
                    </a:cubicBezTo>
                    <a:cubicBezTo>
                      <a:pt x="417287" y="1105526"/>
                      <a:pt x="362995" y="1244591"/>
                      <a:pt x="325848" y="1387466"/>
                    </a:cubicBezTo>
                    <a:cubicBezTo>
                      <a:pt x="322990" y="1361748"/>
                      <a:pt x="320133" y="1336031"/>
                      <a:pt x="318228" y="1311266"/>
                    </a:cubicBezTo>
                    <a:cubicBezTo>
                      <a:pt x="290605" y="1018848"/>
                      <a:pt x="282033" y="722621"/>
                      <a:pt x="205833" y="437823"/>
                    </a:cubicBezTo>
                    <a:cubicBezTo>
                      <a:pt x="204880" y="433061"/>
                      <a:pt x="202975" y="428298"/>
                      <a:pt x="202023" y="423536"/>
                    </a:cubicBezTo>
                    <a:cubicBezTo>
                      <a:pt x="202023" y="423536"/>
                      <a:pt x="202023" y="423536"/>
                      <a:pt x="202023" y="422583"/>
                    </a:cubicBezTo>
                    <a:cubicBezTo>
                      <a:pt x="212500" y="353051"/>
                      <a:pt x="222978" y="283518"/>
                      <a:pt x="232503" y="213986"/>
                    </a:cubicBezTo>
                    <a:cubicBezTo>
                      <a:pt x="233455" y="209223"/>
                      <a:pt x="224883" y="209223"/>
                      <a:pt x="224883" y="213986"/>
                    </a:cubicBezTo>
                    <a:cubicBezTo>
                      <a:pt x="215358" y="277803"/>
                      <a:pt x="205833" y="340668"/>
                      <a:pt x="196308" y="404486"/>
                    </a:cubicBezTo>
                    <a:cubicBezTo>
                      <a:pt x="196308" y="404486"/>
                      <a:pt x="196308" y="404486"/>
                      <a:pt x="196308" y="404486"/>
                    </a:cubicBezTo>
                    <a:cubicBezTo>
                      <a:pt x="196308" y="403533"/>
                      <a:pt x="196308" y="401628"/>
                      <a:pt x="195355" y="400676"/>
                    </a:cubicBezTo>
                    <a:cubicBezTo>
                      <a:pt x="153445" y="258753"/>
                      <a:pt x="94390" y="122546"/>
                      <a:pt x="7712" y="1578"/>
                    </a:cubicBezTo>
                    <a:cubicBezTo>
                      <a:pt x="4855" y="-2232"/>
                      <a:pt x="-2765" y="1578"/>
                      <a:pt x="1045" y="5388"/>
                    </a:cubicBezTo>
                    <a:cubicBezTo>
                      <a:pt x="84865" y="123498"/>
                      <a:pt x="142968" y="254943"/>
                      <a:pt x="183925" y="391151"/>
                    </a:cubicBezTo>
                    <a:cubicBezTo>
                      <a:pt x="135348" y="354003"/>
                      <a:pt x="86770" y="317808"/>
                      <a:pt x="38193" y="280661"/>
                    </a:cubicBezTo>
                    <a:cubicBezTo>
                      <a:pt x="34383" y="277803"/>
                      <a:pt x="29620" y="284471"/>
                      <a:pt x="34383" y="287328"/>
                    </a:cubicBezTo>
                    <a:cubicBezTo>
                      <a:pt x="85818" y="326381"/>
                      <a:pt x="136300" y="365433"/>
                      <a:pt x="187735" y="403533"/>
                    </a:cubicBezTo>
                    <a:cubicBezTo>
                      <a:pt x="228693" y="543551"/>
                      <a:pt x="252505" y="689283"/>
                      <a:pt x="268698" y="834063"/>
                    </a:cubicBezTo>
                    <a:cubicBezTo>
                      <a:pt x="282985" y="958841"/>
                      <a:pt x="291558" y="1084571"/>
                      <a:pt x="302035" y="1210301"/>
                    </a:cubicBezTo>
                    <a:cubicBezTo>
                      <a:pt x="233455" y="1045518"/>
                      <a:pt x="139158" y="891213"/>
                      <a:pt x="24858" y="754053"/>
                    </a:cubicBezTo>
                    <a:cubicBezTo>
                      <a:pt x="21048" y="750243"/>
                      <a:pt x="15333" y="755958"/>
                      <a:pt x="19143" y="759768"/>
                    </a:cubicBezTo>
                    <a:cubicBezTo>
                      <a:pt x="137253" y="900738"/>
                      <a:pt x="232503" y="1058853"/>
                      <a:pt x="301083" y="1229351"/>
                    </a:cubicBezTo>
                    <a:cubicBezTo>
                      <a:pt x="302035" y="1230303"/>
                      <a:pt x="302987" y="1231256"/>
                      <a:pt x="303940" y="1231256"/>
                    </a:cubicBezTo>
                    <a:cubicBezTo>
                      <a:pt x="318228" y="1395086"/>
                      <a:pt x="335373" y="1557963"/>
                      <a:pt x="372520" y="1717983"/>
                    </a:cubicBezTo>
                    <a:cubicBezTo>
                      <a:pt x="409668" y="1878003"/>
                      <a:pt x="465865" y="2034213"/>
                      <a:pt x="554448" y="2173278"/>
                    </a:cubicBezTo>
                    <a:cubicBezTo>
                      <a:pt x="557305" y="2178041"/>
                      <a:pt x="563973" y="2173278"/>
                      <a:pt x="561115" y="2169468"/>
                    </a:cubicBezTo>
                    <a:cubicBezTo>
                      <a:pt x="416335" y="1940868"/>
                      <a:pt x="359185" y="1673216"/>
                      <a:pt x="328705" y="1406516"/>
                    </a:cubicBezTo>
                    <a:cubicBezTo>
                      <a:pt x="328705" y="1408421"/>
                      <a:pt x="329658" y="1407468"/>
                      <a:pt x="329658" y="1406516"/>
                    </a:cubicBezTo>
                    <a:close/>
                  </a:path>
                </a:pathLst>
              </a:custGeom>
              <a:solidFill>
                <a:srgbClr val="4493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" name="Google Shape;144;p3"/>
            <p:cNvGrpSpPr/>
            <p:nvPr/>
          </p:nvGrpSpPr>
          <p:grpSpPr>
            <a:xfrm>
              <a:off x="4448604" y="4260741"/>
              <a:ext cx="1441070" cy="3306949"/>
              <a:chOff x="4564559" y="2755331"/>
              <a:chExt cx="751379" cy="1724255"/>
            </a:xfrm>
          </p:grpSpPr>
          <p:sp>
            <p:nvSpPr>
              <p:cNvPr id="145" name="Google Shape;145;p3"/>
              <p:cNvSpPr/>
              <p:nvPr/>
            </p:nvSpPr>
            <p:spPr>
              <a:xfrm>
                <a:off x="4564559" y="2755331"/>
                <a:ext cx="751379" cy="1607284"/>
              </a:xfrm>
              <a:custGeom>
                <a:rect b="b" l="l" r="r" t="t"/>
                <a:pathLst>
                  <a:path extrusionOk="0" h="1607284" w="751379">
                    <a:moveTo>
                      <a:pt x="97627" y="1359218"/>
                    </a:moveTo>
                    <a:lnTo>
                      <a:pt x="97627" y="1359218"/>
                    </a:lnTo>
                    <a:cubicBezTo>
                      <a:pt x="80482" y="1272540"/>
                      <a:pt x="128107" y="1187768"/>
                      <a:pt x="159539" y="1104900"/>
                    </a:cubicBezTo>
                    <a:cubicBezTo>
                      <a:pt x="190972" y="1022033"/>
                      <a:pt x="198592" y="912495"/>
                      <a:pt x="126202" y="860108"/>
                    </a:cubicBezTo>
                    <a:cubicBezTo>
                      <a:pt x="90007" y="834390"/>
                      <a:pt x="35714" y="823912"/>
                      <a:pt x="22379" y="782002"/>
                    </a:cubicBezTo>
                    <a:cubicBezTo>
                      <a:pt x="2377" y="720090"/>
                      <a:pt x="93817" y="670560"/>
                      <a:pt x="90007" y="604837"/>
                    </a:cubicBezTo>
                    <a:cubicBezTo>
                      <a:pt x="88102" y="560070"/>
                      <a:pt x="42382" y="530543"/>
                      <a:pt x="18569" y="492442"/>
                    </a:cubicBezTo>
                    <a:cubicBezTo>
                      <a:pt x="-10958" y="441960"/>
                      <a:pt x="-1433" y="377190"/>
                      <a:pt x="20474" y="322898"/>
                    </a:cubicBezTo>
                    <a:cubicBezTo>
                      <a:pt x="42382" y="268605"/>
                      <a:pt x="74767" y="219075"/>
                      <a:pt x="90959" y="162877"/>
                    </a:cubicBezTo>
                    <a:cubicBezTo>
                      <a:pt x="107152" y="106680"/>
                      <a:pt x="101437" y="38100"/>
                      <a:pt x="57622" y="0"/>
                    </a:cubicBezTo>
                    <a:cubicBezTo>
                      <a:pt x="151919" y="52388"/>
                      <a:pt x="248122" y="106680"/>
                      <a:pt x="326227" y="181927"/>
                    </a:cubicBezTo>
                    <a:cubicBezTo>
                      <a:pt x="403380" y="258127"/>
                      <a:pt x="461482" y="360045"/>
                      <a:pt x="461482" y="467677"/>
                    </a:cubicBezTo>
                    <a:cubicBezTo>
                      <a:pt x="461482" y="541020"/>
                      <a:pt x="436717" y="623887"/>
                      <a:pt x="481484" y="682943"/>
                    </a:cubicBezTo>
                    <a:cubicBezTo>
                      <a:pt x="509107" y="719137"/>
                      <a:pt x="555780" y="734377"/>
                      <a:pt x="598642" y="751523"/>
                    </a:cubicBezTo>
                    <a:cubicBezTo>
                      <a:pt x="641505" y="768668"/>
                      <a:pt x="685319" y="797243"/>
                      <a:pt x="694844" y="842010"/>
                    </a:cubicBezTo>
                    <a:cubicBezTo>
                      <a:pt x="704369" y="890587"/>
                      <a:pt x="669127" y="937260"/>
                      <a:pt x="664364" y="986790"/>
                    </a:cubicBezTo>
                    <a:cubicBezTo>
                      <a:pt x="658649" y="1051560"/>
                      <a:pt x="707227" y="1107758"/>
                      <a:pt x="731992" y="1167765"/>
                    </a:cubicBezTo>
                    <a:cubicBezTo>
                      <a:pt x="772949" y="1267777"/>
                      <a:pt x="746280" y="1388745"/>
                      <a:pt x="677699" y="1473518"/>
                    </a:cubicBezTo>
                    <a:cubicBezTo>
                      <a:pt x="611024" y="1555433"/>
                      <a:pt x="489105" y="1637348"/>
                      <a:pt x="381472" y="1596390"/>
                    </a:cubicBezTo>
                    <a:cubicBezTo>
                      <a:pt x="272887" y="1555433"/>
                      <a:pt x="121439" y="1483995"/>
                      <a:pt x="97627" y="1359218"/>
                    </a:cubicBezTo>
                    <a:close/>
                  </a:path>
                </a:pathLst>
              </a:custGeom>
              <a:solidFill>
                <a:srgbClr val="3D7A0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46;p3"/>
              <p:cNvSpPr/>
              <p:nvPr/>
            </p:nvSpPr>
            <p:spPr>
              <a:xfrm>
                <a:off x="4724610" y="2974174"/>
                <a:ext cx="388550" cy="1505412"/>
              </a:xfrm>
              <a:custGeom>
                <a:rect b="b" l="l" r="r" t="t"/>
                <a:pathLst>
                  <a:path extrusionOk="0" h="1505412" w="388550">
                    <a:moveTo>
                      <a:pt x="229042" y="970829"/>
                    </a:moveTo>
                    <a:cubicBezTo>
                      <a:pt x="253806" y="867959"/>
                      <a:pt x="292859" y="768899"/>
                      <a:pt x="343342" y="676506"/>
                    </a:cubicBezTo>
                    <a:cubicBezTo>
                      <a:pt x="345246" y="673649"/>
                      <a:pt x="340484" y="670791"/>
                      <a:pt x="338579" y="673649"/>
                    </a:cubicBezTo>
                    <a:cubicBezTo>
                      <a:pt x="289049" y="763184"/>
                      <a:pt x="251901" y="859386"/>
                      <a:pt x="226184" y="958446"/>
                    </a:cubicBezTo>
                    <a:cubicBezTo>
                      <a:pt x="224279" y="940349"/>
                      <a:pt x="222374" y="923204"/>
                      <a:pt x="220469" y="905106"/>
                    </a:cubicBezTo>
                    <a:cubicBezTo>
                      <a:pt x="201419" y="703176"/>
                      <a:pt x="195704" y="498389"/>
                      <a:pt x="142364" y="301221"/>
                    </a:cubicBezTo>
                    <a:cubicBezTo>
                      <a:pt x="141411" y="297411"/>
                      <a:pt x="140459" y="294554"/>
                      <a:pt x="139506" y="290744"/>
                    </a:cubicBezTo>
                    <a:cubicBezTo>
                      <a:pt x="139506" y="290744"/>
                      <a:pt x="139506" y="290744"/>
                      <a:pt x="139506" y="290744"/>
                    </a:cubicBezTo>
                    <a:cubicBezTo>
                      <a:pt x="146174" y="243119"/>
                      <a:pt x="153794" y="194541"/>
                      <a:pt x="160461" y="146916"/>
                    </a:cubicBezTo>
                    <a:cubicBezTo>
                      <a:pt x="161414" y="143106"/>
                      <a:pt x="155699" y="143106"/>
                      <a:pt x="154746" y="146916"/>
                    </a:cubicBezTo>
                    <a:cubicBezTo>
                      <a:pt x="148079" y="190731"/>
                      <a:pt x="141411" y="234546"/>
                      <a:pt x="135696" y="278361"/>
                    </a:cubicBezTo>
                    <a:cubicBezTo>
                      <a:pt x="135696" y="278361"/>
                      <a:pt x="135696" y="278361"/>
                      <a:pt x="135696" y="278361"/>
                    </a:cubicBezTo>
                    <a:cubicBezTo>
                      <a:pt x="135696" y="277409"/>
                      <a:pt x="135696" y="276456"/>
                      <a:pt x="134744" y="276456"/>
                    </a:cubicBezTo>
                    <a:cubicBezTo>
                      <a:pt x="106169" y="178349"/>
                      <a:pt x="64259" y="84051"/>
                      <a:pt x="5204" y="1184"/>
                    </a:cubicBezTo>
                    <a:cubicBezTo>
                      <a:pt x="3299" y="-1674"/>
                      <a:pt x="-1464" y="1184"/>
                      <a:pt x="441" y="4041"/>
                    </a:cubicBezTo>
                    <a:cubicBezTo>
                      <a:pt x="58544" y="85956"/>
                      <a:pt x="98549" y="176444"/>
                      <a:pt x="127124" y="270741"/>
                    </a:cubicBezTo>
                    <a:cubicBezTo>
                      <a:pt x="93786" y="245024"/>
                      <a:pt x="60449" y="220259"/>
                      <a:pt x="27111" y="194541"/>
                    </a:cubicBezTo>
                    <a:cubicBezTo>
                      <a:pt x="24254" y="192636"/>
                      <a:pt x="21396" y="197399"/>
                      <a:pt x="24254" y="199304"/>
                    </a:cubicBezTo>
                    <a:cubicBezTo>
                      <a:pt x="59496" y="225974"/>
                      <a:pt x="94739" y="252644"/>
                      <a:pt x="129981" y="280266"/>
                    </a:cubicBezTo>
                    <a:cubicBezTo>
                      <a:pt x="158556" y="377421"/>
                      <a:pt x="174749" y="477434"/>
                      <a:pt x="185226" y="577446"/>
                    </a:cubicBezTo>
                    <a:cubicBezTo>
                      <a:pt x="194751" y="664124"/>
                      <a:pt x="200467" y="750801"/>
                      <a:pt x="208086" y="837479"/>
                    </a:cubicBezTo>
                    <a:cubicBezTo>
                      <a:pt x="160461" y="723179"/>
                      <a:pt x="95692" y="616499"/>
                      <a:pt x="16634" y="522201"/>
                    </a:cubicBezTo>
                    <a:cubicBezTo>
                      <a:pt x="14729" y="519344"/>
                      <a:pt x="9966" y="523154"/>
                      <a:pt x="12824" y="526011"/>
                    </a:cubicBezTo>
                    <a:cubicBezTo>
                      <a:pt x="94739" y="623166"/>
                      <a:pt x="160461" y="732704"/>
                      <a:pt x="208086" y="850814"/>
                    </a:cubicBezTo>
                    <a:cubicBezTo>
                      <a:pt x="208086" y="851766"/>
                      <a:pt x="209039" y="851766"/>
                      <a:pt x="209992" y="852719"/>
                    </a:cubicBezTo>
                    <a:cubicBezTo>
                      <a:pt x="219517" y="966066"/>
                      <a:pt x="231899" y="1078461"/>
                      <a:pt x="257617" y="1188951"/>
                    </a:cubicBezTo>
                    <a:cubicBezTo>
                      <a:pt x="283334" y="1299441"/>
                      <a:pt x="322386" y="1408026"/>
                      <a:pt x="383346" y="1504229"/>
                    </a:cubicBezTo>
                    <a:cubicBezTo>
                      <a:pt x="385251" y="1507086"/>
                      <a:pt x="390014" y="1504229"/>
                      <a:pt x="388109" y="1501371"/>
                    </a:cubicBezTo>
                    <a:cubicBezTo>
                      <a:pt x="288096" y="1343256"/>
                      <a:pt x="249044" y="1158471"/>
                      <a:pt x="227136" y="973686"/>
                    </a:cubicBezTo>
                    <a:cubicBezTo>
                      <a:pt x="229042" y="972734"/>
                      <a:pt x="229042" y="971781"/>
                      <a:pt x="229042" y="97082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7" name="Google Shape;147;p3"/>
            <p:cNvGrpSpPr/>
            <p:nvPr/>
          </p:nvGrpSpPr>
          <p:grpSpPr>
            <a:xfrm>
              <a:off x="3811954" y="5773332"/>
              <a:ext cx="1961981" cy="1987556"/>
              <a:chOff x="4232609" y="3544001"/>
              <a:chExt cx="1022984" cy="1036319"/>
            </a:xfrm>
          </p:grpSpPr>
          <p:sp>
            <p:nvSpPr>
              <p:cNvPr id="148" name="Google Shape;148;p3"/>
              <p:cNvSpPr/>
              <p:nvPr/>
            </p:nvSpPr>
            <p:spPr>
              <a:xfrm>
                <a:off x="4232609" y="3544001"/>
                <a:ext cx="1020127" cy="1036319"/>
              </a:xfrm>
              <a:custGeom>
                <a:rect b="b" l="l" r="r" t="t"/>
                <a:pathLst>
                  <a:path extrusionOk="0" h="1036319" w="1020127">
                    <a:moveTo>
                      <a:pt x="930593" y="376238"/>
                    </a:moveTo>
                    <a:cubicBezTo>
                      <a:pt x="929640" y="375285"/>
                      <a:pt x="929640" y="375285"/>
                      <a:pt x="928688" y="374332"/>
                    </a:cubicBezTo>
                    <a:cubicBezTo>
                      <a:pt x="923925" y="378142"/>
                      <a:pt x="919163" y="381000"/>
                      <a:pt x="914400" y="383857"/>
                    </a:cubicBezTo>
                    <a:cubicBezTo>
                      <a:pt x="838200" y="429578"/>
                      <a:pt x="744855" y="434340"/>
                      <a:pt x="656272" y="439103"/>
                    </a:cubicBezTo>
                    <a:cubicBezTo>
                      <a:pt x="734378" y="421957"/>
                      <a:pt x="805815" y="375285"/>
                      <a:pt x="854393" y="311467"/>
                    </a:cubicBezTo>
                    <a:cubicBezTo>
                      <a:pt x="792480" y="267653"/>
                      <a:pt x="721995" y="234315"/>
                      <a:pt x="652463" y="203835"/>
                    </a:cubicBezTo>
                    <a:cubicBezTo>
                      <a:pt x="620078" y="189547"/>
                      <a:pt x="587693" y="175260"/>
                      <a:pt x="555307" y="161925"/>
                    </a:cubicBezTo>
                    <a:cubicBezTo>
                      <a:pt x="541972" y="175260"/>
                      <a:pt x="526733" y="186690"/>
                      <a:pt x="509588" y="195263"/>
                    </a:cubicBezTo>
                    <a:cubicBezTo>
                      <a:pt x="467678" y="215265"/>
                      <a:pt x="421005" y="219075"/>
                      <a:pt x="374333" y="218122"/>
                    </a:cubicBezTo>
                    <a:cubicBezTo>
                      <a:pt x="406717" y="191453"/>
                      <a:pt x="440055" y="163830"/>
                      <a:pt x="462915" y="127635"/>
                    </a:cubicBezTo>
                    <a:cubicBezTo>
                      <a:pt x="463867" y="126682"/>
                      <a:pt x="463867" y="125730"/>
                      <a:pt x="464820" y="124778"/>
                    </a:cubicBezTo>
                    <a:cubicBezTo>
                      <a:pt x="357188" y="80963"/>
                      <a:pt x="248603" y="39053"/>
                      <a:pt x="138113" y="0"/>
                    </a:cubicBezTo>
                    <a:cubicBezTo>
                      <a:pt x="138113" y="2857"/>
                      <a:pt x="138113" y="4763"/>
                      <a:pt x="138113" y="7620"/>
                    </a:cubicBezTo>
                    <a:cubicBezTo>
                      <a:pt x="140017" y="87630"/>
                      <a:pt x="103822" y="161925"/>
                      <a:pt x="68580" y="236220"/>
                    </a:cubicBezTo>
                    <a:cubicBezTo>
                      <a:pt x="124778" y="250507"/>
                      <a:pt x="181928" y="260032"/>
                      <a:pt x="240030" y="261938"/>
                    </a:cubicBezTo>
                    <a:cubicBezTo>
                      <a:pt x="189547" y="291465"/>
                      <a:pt x="129540" y="298132"/>
                      <a:pt x="71438" y="303847"/>
                    </a:cubicBezTo>
                    <a:cubicBezTo>
                      <a:pt x="60960" y="304800"/>
                      <a:pt x="49530" y="305753"/>
                      <a:pt x="38100" y="305753"/>
                    </a:cubicBezTo>
                    <a:cubicBezTo>
                      <a:pt x="35242" y="312420"/>
                      <a:pt x="33338" y="318135"/>
                      <a:pt x="30480" y="324803"/>
                    </a:cubicBezTo>
                    <a:cubicBezTo>
                      <a:pt x="12383" y="374332"/>
                      <a:pt x="2858" y="426720"/>
                      <a:pt x="0" y="479107"/>
                    </a:cubicBezTo>
                    <a:cubicBezTo>
                      <a:pt x="93345" y="478155"/>
                      <a:pt x="186690" y="449580"/>
                      <a:pt x="264795" y="398145"/>
                    </a:cubicBezTo>
                    <a:cubicBezTo>
                      <a:pt x="248603" y="454342"/>
                      <a:pt x="195263" y="489585"/>
                      <a:pt x="145733" y="521017"/>
                    </a:cubicBezTo>
                    <a:cubicBezTo>
                      <a:pt x="111442" y="542925"/>
                      <a:pt x="76200" y="563880"/>
                      <a:pt x="41910" y="585788"/>
                    </a:cubicBezTo>
                    <a:cubicBezTo>
                      <a:pt x="31433" y="592455"/>
                      <a:pt x="20003" y="599122"/>
                      <a:pt x="7620" y="603885"/>
                    </a:cubicBezTo>
                    <a:cubicBezTo>
                      <a:pt x="20003" y="677228"/>
                      <a:pt x="45720" y="747713"/>
                      <a:pt x="84772" y="810578"/>
                    </a:cubicBezTo>
                    <a:cubicBezTo>
                      <a:pt x="151447" y="775335"/>
                      <a:pt x="210503" y="723900"/>
                      <a:pt x="266700" y="672465"/>
                    </a:cubicBezTo>
                    <a:cubicBezTo>
                      <a:pt x="252413" y="745807"/>
                      <a:pt x="224790" y="815340"/>
                      <a:pt x="183833" y="878205"/>
                    </a:cubicBezTo>
                    <a:cubicBezTo>
                      <a:pt x="177165" y="888682"/>
                      <a:pt x="169545" y="899160"/>
                      <a:pt x="160020" y="907732"/>
                    </a:cubicBezTo>
                    <a:cubicBezTo>
                      <a:pt x="163830" y="911542"/>
                      <a:pt x="166688" y="914400"/>
                      <a:pt x="170497" y="918210"/>
                    </a:cubicBezTo>
                    <a:cubicBezTo>
                      <a:pt x="230505" y="975360"/>
                      <a:pt x="306705" y="1018222"/>
                      <a:pt x="387667" y="1033463"/>
                    </a:cubicBezTo>
                    <a:cubicBezTo>
                      <a:pt x="417195" y="985838"/>
                      <a:pt x="447675" y="937260"/>
                      <a:pt x="477203" y="889635"/>
                    </a:cubicBezTo>
                    <a:cubicBezTo>
                      <a:pt x="487680" y="921067"/>
                      <a:pt x="496253" y="953453"/>
                      <a:pt x="495300" y="985838"/>
                    </a:cubicBezTo>
                    <a:cubicBezTo>
                      <a:pt x="494347" y="1002982"/>
                      <a:pt x="491490" y="1020128"/>
                      <a:pt x="484822" y="1036320"/>
                    </a:cubicBezTo>
                    <a:cubicBezTo>
                      <a:pt x="486728" y="1036320"/>
                      <a:pt x="489585" y="1035367"/>
                      <a:pt x="491490" y="1035367"/>
                    </a:cubicBezTo>
                    <a:cubicBezTo>
                      <a:pt x="603885" y="1018222"/>
                      <a:pt x="704850" y="922020"/>
                      <a:pt x="709613" y="810578"/>
                    </a:cubicBezTo>
                    <a:cubicBezTo>
                      <a:pt x="714375" y="812482"/>
                      <a:pt x="720090" y="814388"/>
                      <a:pt x="724853" y="816292"/>
                    </a:cubicBezTo>
                    <a:cubicBezTo>
                      <a:pt x="776288" y="833438"/>
                      <a:pt x="835343" y="831532"/>
                      <a:pt x="884872" y="810578"/>
                    </a:cubicBezTo>
                    <a:cubicBezTo>
                      <a:pt x="942022" y="786765"/>
                      <a:pt x="987743" y="738188"/>
                      <a:pt x="1008697" y="680085"/>
                    </a:cubicBezTo>
                    <a:cubicBezTo>
                      <a:pt x="1009650" y="678180"/>
                      <a:pt x="1009650" y="677228"/>
                      <a:pt x="1010603" y="675322"/>
                    </a:cubicBezTo>
                    <a:cubicBezTo>
                      <a:pt x="985838" y="677228"/>
                      <a:pt x="962025" y="671513"/>
                      <a:pt x="938213" y="664845"/>
                    </a:cubicBezTo>
                    <a:cubicBezTo>
                      <a:pt x="891540" y="649605"/>
                      <a:pt x="847725" y="626745"/>
                      <a:pt x="807720" y="597217"/>
                    </a:cubicBezTo>
                    <a:cubicBezTo>
                      <a:pt x="879157" y="609600"/>
                      <a:pt x="954405" y="598170"/>
                      <a:pt x="1020128" y="567690"/>
                    </a:cubicBezTo>
                    <a:cubicBezTo>
                      <a:pt x="1014413" y="496253"/>
                      <a:pt x="979170" y="427672"/>
                      <a:pt x="930593" y="3762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2A5B52"/>
                  </a:gs>
                  <a:gs pos="8000">
                    <a:srgbClr val="2A5B52"/>
                  </a:gs>
                  <a:gs pos="100000">
                    <a:srgbClr val="1C3B36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49;p3"/>
              <p:cNvSpPr/>
              <p:nvPr/>
            </p:nvSpPr>
            <p:spPr>
              <a:xfrm>
                <a:off x="4370721" y="3544001"/>
                <a:ext cx="884872" cy="825579"/>
              </a:xfrm>
              <a:custGeom>
                <a:rect b="b" l="l" r="r" t="t"/>
                <a:pathLst>
                  <a:path extrusionOk="0" h="825579" w="884872">
                    <a:moveTo>
                      <a:pt x="645795" y="824865"/>
                    </a:moveTo>
                    <a:cubicBezTo>
                      <a:pt x="681038" y="827722"/>
                      <a:pt x="716280" y="822007"/>
                      <a:pt x="749618" y="807720"/>
                    </a:cubicBezTo>
                    <a:cubicBezTo>
                      <a:pt x="806768" y="783907"/>
                      <a:pt x="852488" y="735330"/>
                      <a:pt x="873443" y="677228"/>
                    </a:cubicBezTo>
                    <a:cubicBezTo>
                      <a:pt x="874395" y="675322"/>
                      <a:pt x="874395" y="674370"/>
                      <a:pt x="875347" y="672465"/>
                    </a:cubicBezTo>
                    <a:cubicBezTo>
                      <a:pt x="850582" y="674370"/>
                      <a:pt x="826770" y="668655"/>
                      <a:pt x="802957" y="661988"/>
                    </a:cubicBezTo>
                    <a:cubicBezTo>
                      <a:pt x="756285" y="646747"/>
                      <a:pt x="712470" y="623888"/>
                      <a:pt x="672465" y="594360"/>
                    </a:cubicBezTo>
                    <a:cubicBezTo>
                      <a:pt x="743903" y="606742"/>
                      <a:pt x="819150" y="595313"/>
                      <a:pt x="884872" y="564832"/>
                    </a:cubicBezTo>
                    <a:cubicBezTo>
                      <a:pt x="876300" y="495300"/>
                      <a:pt x="841057" y="427672"/>
                      <a:pt x="792480" y="376238"/>
                    </a:cubicBezTo>
                    <a:cubicBezTo>
                      <a:pt x="791528" y="375285"/>
                      <a:pt x="791528" y="375285"/>
                      <a:pt x="790575" y="374332"/>
                    </a:cubicBezTo>
                    <a:cubicBezTo>
                      <a:pt x="785813" y="378142"/>
                      <a:pt x="781050" y="381000"/>
                      <a:pt x="776288" y="383857"/>
                    </a:cubicBezTo>
                    <a:cubicBezTo>
                      <a:pt x="700088" y="429578"/>
                      <a:pt x="606743" y="434340"/>
                      <a:pt x="518160" y="439103"/>
                    </a:cubicBezTo>
                    <a:cubicBezTo>
                      <a:pt x="596265" y="421957"/>
                      <a:pt x="667703" y="375285"/>
                      <a:pt x="716280" y="311467"/>
                    </a:cubicBezTo>
                    <a:cubicBezTo>
                      <a:pt x="654368" y="267653"/>
                      <a:pt x="583882" y="234315"/>
                      <a:pt x="514350" y="203835"/>
                    </a:cubicBezTo>
                    <a:cubicBezTo>
                      <a:pt x="481965" y="189547"/>
                      <a:pt x="449580" y="175260"/>
                      <a:pt x="417195" y="161925"/>
                    </a:cubicBezTo>
                    <a:cubicBezTo>
                      <a:pt x="403860" y="175260"/>
                      <a:pt x="388620" y="186690"/>
                      <a:pt x="371475" y="195263"/>
                    </a:cubicBezTo>
                    <a:cubicBezTo>
                      <a:pt x="329565" y="215265"/>
                      <a:pt x="282892" y="219075"/>
                      <a:pt x="236220" y="218122"/>
                    </a:cubicBezTo>
                    <a:cubicBezTo>
                      <a:pt x="268605" y="191453"/>
                      <a:pt x="301942" y="163830"/>
                      <a:pt x="324803" y="127635"/>
                    </a:cubicBezTo>
                    <a:cubicBezTo>
                      <a:pt x="325755" y="126682"/>
                      <a:pt x="325755" y="125730"/>
                      <a:pt x="326708" y="124778"/>
                    </a:cubicBezTo>
                    <a:cubicBezTo>
                      <a:pt x="219075" y="80963"/>
                      <a:pt x="110490" y="39053"/>
                      <a:pt x="0" y="0"/>
                    </a:cubicBezTo>
                    <a:cubicBezTo>
                      <a:pt x="0" y="2857"/>
                      <a:pt x="0" y="4763"/>
                      <a:pt x="0" y="7620"/>
                    </a:cubicBezTo>
                    <a:cubicBezTo>
                      <a:pt x="14288" y="40957"/>
                      <a:pt x="127635" y="297180"/>
                      <a:pt x="323850" y="471488"/>
                    </a:cubicBezTo>
                    <a:cubicBezTo>
                      <a:pt x="520065" y="645795"/>
                      <a:pt x="571500" y="810578"/>
                      <a:pt x="571500" y="810578"/>
                    </a:cubicBezTo>
                    <a:lnTo>
                      <a:pt x="645795" y="824865"/>
                    </a:lnTo>
                    <a:close/>
                  </a:path>
                </a:pathLst>
              </a:custGeom>
              <a:solidFill>
                <a:srgbClr val="255B5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" name="Google Shape;150;p3"/>
            <p:cNvGrpSpPr/>
            <p:nvPr/>
          </p:nvGrpSpPr>
          <p:grpSpPr>
            <a:xfrm>
              <a:off x="11002690" y="3107504"/>
              <a:ext cx="1968425" cy="3416883"/>
              <a:chOff x="7981884" y="2154029"/>
              <a:chExt cx="1026344" cy="1781575"/>
            </a:xfrm>
          </p:grpSpPr>
          <p:sp>
            <p:nvSpPr>
              <p:cNvPr id="151" name="Google Shape;151;p3"/>
              <p:cNvSpPr/>
              <p:nvPr/>
            </p:nvSpPr>
            <p:spPr>
              <a:xfrm>
                <a:off x="7981884" y="2154029"/>
                <a:ext cx="1026344" cy="1688503"/>
              </a:xfrm>
              <a:custGeom>
                <a:rect b="b" l="l" r="r" t="t"/>
                <a:pathLst>
                  <a:path extrusionOk="0" h="1688503" w="1026344">
                    <a:moveTo>
                      <a:pt x="224555" y="1223284"/>
                    </a:moveTo>
                    <a:cubicBezTo>
                      <a:pt x="165500" y="1170897"/>
                      <a:pt x="100730" y="1123272"/>
                      <a:pt x="54057" y="1059454"/>
                    </a:cubicBezTo>
                    <a:cubicBezTo>
                      <a:pt x="7385" y="995637"/>
                      <a:pt x="-17380" y="908959"/>
                      <a:pt x="14052" y="836569"/>
                    </a:cubicBezTo>
                    <a:cubicBezTo>
                      <a:pt x="45485" y="764179"/>
                      <a:pt x="149307" y="725127"/>
                      <a:pt x="209315" y="776562"/>
                    </a:cubicBezTo>
                    <a:cubicBezTo>
                      <a:pt x="234080" y="797517"/>
                      <a:pt x="258845" y="831807"/>
                      <a:pt x="288373" y="819424"/>
                    </a:cubicBezTo>
                    <a:cubicBezTo>
                      <a:pt x="315995" y="807994"/>
                      <a:pt x="312185" y="766084"/>
                      <a:pt x="296945" y="740367"/>
                    </a:cubicBezTo>
                    <a:cubicBezTo>
                      <a:pt x="271227" y="698457"/>
                      <a:pt x="230270" y="667977"/>
                      <a:pt x="193123" y="635592"/>
                    </a:cubicBezTo>
                    <a:cubicBezTo>
                      <a:pt x="155975" y="603207"/>
                      <a:pt x="119780" y="565107"/>
                      <a:pt x="110255" y="516529"/>
                    </a:cubicBezTo>
                    <a:cubicBezTo>
                      <a:pt x="100730" y="467952"/>
                      <a:pt x="129305" y="409849"/>
                      <a:pt x="177882" y="403182"/>
                    </a:cubicBezTo>
                    <a:cubicBezTo>
                      <a:pt x="195980" y="401277"/>
                      <a:pt x="215030" y="406039"/>
                      <a:pt x="232175" y="399372"/>
                    </a:cubicBezTo>
                    <a:cubicBezTo>
                      <a:pt x="260750" y="388894"/>
                      <a:pt x="270275" y="350794"/>
                      <a:pt x="263607" y="320314"/>
                    </a:cubicBezTo>
                    <a:cubicBezTo>
                      <a:pt x="256940" y="289834"/>
                      <a:pt x="237890" y="264117"/>
                      <a:pt x="227412" y="235542"/>
                    </a:cubicBezTo>
                    <a:cubicBezTo>
                      <a:pt x="189312" y="133624"/>
                      <a:pt x="271227" y="6942"/>
                      <a:pt x="379812" y="274"/>
                    </a:cubicBezTo>
                    <a:cubicBezTo>
                      <a:pt x="488398" y="-6393"/>
                      <a:pt x="585552" y="109812"/>
                      <a:pt x="560787" y="215539"/>
                    </a:cubicBezTo>
                    <a:cubicBezTo>
                      <a:pt x="553167" y="247924"/>
                      <a:pt x="536023" y="279357"/>
                      <a:pt x="533165" y="312694"/>
                    </a:cubicBezTo>
                    <a:cubicBezTo>
                      <a:pt x="531260" y="346032"/>
                      <a:pt x="552215" y="386037"/>
                      <a:pt x="585552" y="385084"/>
                    </a:cubicBezTo>
                    <a:cubicBezTo>
                      <a:pt x="619842" y="384132"/>
                      <a:pt x="638892" y="346032"/>
                      <a:pt x="667467" y="327934"/>
                    </a:cubicBezTo>
                    <a:cubicBezTo>
                      <a:pt x="715092" y="297454"/>
                      <a:pt x="783673" y="331744"/>
                      <a:pt x="805580" y="384132"/>
                    </a:cubicBezTo>
                    <a:cubicBezTo>
                      <a:pt x="827487" y="436519"/>
                      <a:pt x="813200" y="497479"/>
                      <a:pt x="790340" y="548914"/>
                    </a:cubicBezTo>
                    <a:cubicBezTo>
                      <a:pt x="767480" y="600349"/>
                      <a:pt x="735095" y="648927"/>
                      <a:pt x="718902" y="703219"/>
                    </a:cubicBezTo>
                    <a:cubicBezTo>
                      <a:pt x="713187" y="722269"/>
                      <a:pt x="710330" y="746082"/>
                      <a:pt x="726523" y="758464"/>
                    </a:cubicBezTo>
                    <a:cubicBezTo>
                      <a:pt x="751287" y="778467"/>
                      <a:pt x="783673" y="747987"/>
                      <a:pt x="809390" y="729889"/>
                    </a:cubicBezTo>
                    <a:cubicBezTo>
                      <a:pt x="872255" y="687027"/>
                      <a:pt x="965600" y="726079"/>
                      <a:pt x="1001795" y="792754"/>
                    </a:cubicBezTo>
                    <a:cubicBezTo>
                      <a:pt x="1037990" y="860382"/>
                      <a:pt x="1029417" y="942297"/>
                      <a:pt x="1006557" y="1015639"/>
                    </a:cubicBezTo>
                    <a:lnTo>
                      <a:pt x="1006557" y="1015639"/>
                    </a:lnTo>
                    <a:cubicBezTo>
                      <a:pt x="970362" y="1133749"/>
                      <a:pt x="903687" y="1237572"/>
                      <a:pt x="835107" y="1338537"/>
                    </a:cubicBezTo>
                    <a:cubicBezTo>
                      <a:pt x="768432" y="1436644"/>
                      <a:pt x="715092" y="1549992"/>
                      <a:pt x="645560" y="1643337"/>
                    </a:cubicBezTo>
                    <a:cubicBezTo>
                      <a:pt x="547452" y="1775734"/>
                      <a:pt x="504590" y="1582377"/>
                      <a:pt x="457917" y="1506177"/>
                    </a:cubicBezTo>
                    <a:cubicBezTo>
                      <a:pt x="396005" y="1401402"/>
                      <a:pt x="316948" y="1305199"/>
                      <a:pt x="224555" y="12232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p3"/>
              <p:cNvSpPr/>
              <p:nvPr/>
            </p:nvSpPr>
            <p:spPr>
              <a:xfrm>
                <a:off x="8212802" y="2446819"/>
                <a:ext cx="551152" cy="1488785"/>
              </a:xfrm>
              <a:custGeom>
                <a:rect b="b" l="l" r="r" t="t"/>
                <a:pathLst>
                  <a:path extrusionOk="0" h="1488785" w="551152">
                    <a:moveTo>
                      <a:pt x="550849" y="615216"/>
                    </a:moveTo>
                    <a:cubicBezTo>
                      <a:pt x="552754" y="610454"/>
                      <a:pt x="545134" y="608549"/>
                      <a:pt x="543229" y="613311"/>
                    </a:cubicBezTo>
                    <a:cubicBezTo>
                      <a:pt x="447026" y="844769"/>
                      <a:pt x="381304" y="1084799"/>
                      <a:pt x="356539" y="1333401"/>
                    </a:cubicBezTo>
                    <a:cubicBezTo>
                      <a:pt x="339394" y="1060034"/>
                      <a:pt x="306057" y="786666"/>
                      <a:pt x="257479" y="517109"/>
                    </a:cubicBezTo>
                    <a:cubicBezTo>
                      <a:pt x="257479" y="517109"/>
                      <a:pt x="257479" y="517109"/>
                      <a:pt x="257479" y="517109"/>
                    </a:cubicBezTo>
                    <a:cubicBezTo>
                      <a:pt x="286054" y="420906"/>
                      <a:pt x="324154" y="328514"/>
                      <a:pt x="372732" y="239931"/>
                    </a:cubicBezTo>
                    <a:cubicBezTo>
                      <a:pt x="375589" y="235169"/>
                      <a:pt x="368921" y="231359"/>
                      <a:pt x="366064" y="236121"/>
                    </a:cubicBezTo>
                    <a:cubicBezTo>
                      <a:pt x="319392" y="319941"/>
                      <a:pt x="282244" y="408524"/>
                      <a:pt x="253669" y="500916"/>
                    </a:cubicBezTo>
                    <a:cubicBezTo>
                      <a:pt x="243192" y="441861"/>
                      <a:pt x="231762" y="383759"/>
                      <a:pt x="219379" y="325656"/>
                    </a:cubicBezTo>
                    <a:cubicBezTo>
                      <a:pt x="197471" y="217071"/>
                      <a:pt x="171754" y="109439"/>
                      <a:pt x="145084" y="2759"/>
                    </a:cubicBezTo>
                    <a:cubicBezTo>
                      <a:pt x="144132" y="-2004"/>
                      <a:pt x="136512" y="-99"/>
                      <a:pt x="137464" y="4664"/>
                    </a:cubicBezTo>
                    <a:cubicBezTo>
                      <a:pt x="166039" y="116106"/>
                      <a:pt x="191757" y="228501"/>
                      <a:pt x="214617" y="341849"/>
                    </a:cubicBezTo>
                    <a:cubicBezTo>
                      <a:pt x="172707" y="301844"/>
                      <a:pt x="130796" y="262791"/>
                      <a:pt x="89839" y="222786"/>
                    </a:cubicBezTo>
                    <a:cubicBezTo>
                      <a:pt x="86029" y="218976"/>
                      <a:pt x="80314" y="224691"/>
                      <a:pt x="84124" y="228501"/>
                    </a:cubicBezTo>
                    <a:cubicBezTo>
                      <a:pt x="127939" y="270411"/>
                      <a:pt x="172707" y="312321"/>
                      <a:pt x="216521" y="354231"/>
                    </a:cubicBezTo>
                    <a:cubicBezTo>
                      <a:pt x="216521" y="354231"/>
                      <a:pt x="217474" y="355184"/>
                      <a:pt x="217474" y="355184"/>
                    </a:cubicBezTo>
                    <a:cubicBezTo>
                      <a:pt x="258432" y="555209"/>
                      <a:pt x="289864" y="757139"/>
                      <a:pt x="313676" y="959069"/>
                    </a:cubicBezTo>
                    <a:cubicBezTo>
                      <a:pt x="222237" y="839054"/>
                      <a:pt x="119367" y="727611"/>
                      <a:pt x="6971" y="626646"/>
                    </a:cubicBezTo>
                    <a:cubicBezTo>
                      <a:pt x="3162" y="622836"/>
                      <a:pt x="-2554" y="628551"/>
                      <a:pt x="1257" y="632361"/>
                    </a:cubicBezTo>
                    <a:cubicBezTo>
                      <a:pt x="116509" y="736184"/>
                      <a:pt x="222237" y="850484"/>
                      <a:pt x="314629" y="974309"/>
                    </a:cubicBezTo>
                    <a:cubicBezTo>
                      <a:pt x="321296" y="1035269"/>
                      <a:pt x="327964" y="1096229"/>
                      <a:pt x="333679" y="1157189"/>
                    </a:cubicBezTo>
                    <a:cubicBezTo>
                      <a:pt x="343204" y="1265774"/>
                      <a:pt x="350824" y="1375311"/>
                      <a:pt x="355587" y="1484849"/>
                    </a:cubicBezTo>
                    <a:cubicBezTo>
                      <a:pt x="355587" y="1489611"/>
                      <a:pt x="363207" y="1490564"/>
                      <a:pt x="363207" y="1484849"/>
                    </a:cubicBezTo>
                    <a:cubicBezTo>
                      <a:pt x="361301" y="1450559"/>
                      <a:pt x="360349" y="1417221"/>
                      <a:pt x="357492" y="1382931"/>
                    </a:cubicBezTo>
                    <a:cubicBezTo>
                      <a:pt x="357492" y="1381979"/>
                      <a:pt x="358444" y="1381979"/>
                      <a:pt x="358444" y="1381026"/>
                    </a:cubicBezTo>
                    <a:cubicBezTo>
                      <a:pt x="382257" y="1115279"/>
                      <a:pt x="449884" y="860009"/>
                      <a:pt x="550849" y="615216"/>
                    </a:cubicBezTo>
                    <a:close/>
                  </a:path>
                </a:pathLst>
              </a:custGeom>
              <a:solidFill>
                <a:srgbClr val="192B3E"/>
              </a:solidFill>
              <a:ln cap="flat" cmpd="sng" w="9525">
                <a:solidFill>
                  <a:srgbClr val="317A6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3" name="Google Shape;153;p3"/>
            <p:cNvGrpSpPr/>
            <p:nvPr/>
          </p:nvGrpSpPr>
          <p:grpSpPr>
            <a:xfrm>
              <a:off x="-430066" y="4887681"/>
              <a:ext cx="2375470" cy="2361002"/>
              <a:chOff x="2327129" y="3221103"/>
              <a:chExt cx="1159671" cy="1202017"/>
            </a:xfrm>
          </p:grpSpPr>
          <p:sp>
            <p:nvSpPr>
              <p:cNvPr id="154" name="Google Shape;154;p3"/>
              <p:cNvSpPr/>
              <p:nvPr/>
            </p:nvSpPr>
            <p:spPr>
              <a:xfrm>
                <a:off x="2943611" y="3343976"/>
                <a:ext cx="543189" cy="1006792"/>
              </a:xfrm>
              <a:custGeom>
                <a:rect b="b" l="l" r="r" t="t"/>
                <a:pathLst>
                  <a:path extrusionOk="0" h="1006792" w="543189">
                    <a:moveTo>
                      <a:pt x="42175" y="986790"/>
                    </a:moveTo>
                    <a:cubicBezTo>
                      <a:pt x="12647" y="913447"/>
                      <a:pt x="10742" y="897255"/>
                      <a:pt x="2170" y="818197"/>
                    </a:cubicBezTo>
                    <a:cubicBezTo>
                      <a:pt x="-6403" y="739140"/>
                      <a:pt x="9790" y="655320"/>
                      <a:pt x="62177" y="596265"/>
                    </a:cubicBezTo>
                    <a:cubicBezTo>
                      <a:pt x="99325" y="554355"/>
                      <a:pt x="152665" y="527685"/>
                      <a:pt x="182192" y="480060"/>
                    </a:cubicBezTo>
                    <a:cubicBezTo>
                      <a:pt x="207910" y="439103"/>
                      <a:pt x="212672" y="387667"/>
                      <a:pt x="230770" y="342900"/>
                    </a:cubicBezTo>
                    <a:cubicBezTo>
                      <a:pt x="288872" y="198120"/>
                      <a:pt x="471752" y="139065"/>
                      <a:pt x="543190" y="0"/>
                    </a:cubicBezTo>
                    <a:cubicBezTo>
                      <a:pt x="516520" y="165735"/>
                      <a:pt x="486040" y="340042"/>
                      <a:pt x="376502" y="467678"/>
                    </a:cubicBezTo>
                    <a:cubicBezTo>
                      <a:pt x="345070" y="503872"/>
                      <a:pt x="307922" y="535305"/>
                      <a:pt x="280300" y="574357"/>
                    </a:cubicBezTo>
                    <a:cubicBezTo>
                      <a:pt x="232675" y="641032"/>
                      <a:pt x="216482" y="722947"/>
                      <a:pt x="194575" y="801053"/>
                    </a:cubicBezTo>
                    <a:cubicBezTo>
                      <a:pt x="172667" y="879157"/>
                      <a:pt x="139330" y="960120"/>
                      <a:pt x="72655" y="1006792"/>
                    </a:cubicBezTo>
                    <a:lnTo>
                      <a:pt x="42175" y="986790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55" name="Google Shape;155;p3"/>
              <p:cNvGrpSpPr/>
              <p:nvPr/>
            </p:nvGrpSpPr>
            <p:grpSpPr>
              <a:xfrm>
                <a:off x="2970533" y="3650680"/>
                <a:ext cx="488180" cy="772440"/>
                <a:chOff x="2970533" y="3650680"/>
                <a:chExt cx="488180" cy="772440"/>
              </a:xfrm>
            </p:grpSpPr>
            <p:sp>
              <p:nvSpPr>
                <p:cNvPr id="156" name="Google Shape;156;p3"/>
                <p:cNvSpPr/>
                <p:nvPr/>
              </p:nvSpPr>
              <p:spPr>
                <a:xfrm>
                  <a:off x="2970533" y="3650680"/>
                  <a:ext cx="488180" cy="772440"/>
                </a:xfrm>
                <a:custGeom>
                  <a:rect b="b" l="l" r="r" t="t"/>
                  <a:pathLst>
                    <a:path extrusionOk="0" h="772440" w="488180">
                      <a:moveTo>
                        <a:pt x="344818" y="164783"/>
                      </a:moveTo>
                      <a:lnTo>
                        <a:pt x="344818" y="164783"/>
                      </a:lnTo>
                      <a:cubicBezTo>
                        <a:pt x="406730" y="125730"/>
                        <a:pt x="472453" y="73343"/>
                        <a:pt x="481025" y="0"/>
                      </a:cubicBezTo>
                      <a:cubicBezTo>
                        <a:pt x="503885" y="180975"/>
                        <a:pt x="471500" y="368618"/>
                        <a:pt x="390538" y="532448"/>
                      </a:cubicBezTo>
                      <a:cubicBezTo>
                        <a:pt x="336245" y="641985"/>
                        <a:pt x="248615" y="748665"/>
                        <a:pt x="127648" y="769620"/>
                      </a:cubicBezTo>
                      <a:cubicBezTo>
                        <a:pt x="86690" y="777240"/>
                        <a:pt x="37160" y="770573"/>
                        <a:pt x="13348" y="735330"/>
                      </a:cubicBezTo>
                      <a:cubicBezTo>
                        <a:pt x="-5702" y="706755"/>
                        <a:pt x="-940" y="669608"/>
                        <a:pt x="6680" y="636270"/>
                      </a:cubicBezTo>
                      <a:cubicBezTo>
                        <a:pt x="30493" y="533400"/>
                        <a:pt x="79070" y="437198"/>
                        <a:pt x="147650" y="357188"/>
                      </a:cubicBezTo>
                      <a:cubicBezTo>
                        <a:pt x="176225" y="323850"/>
                        <a:pt x="193370" y="282893"/>
                        <a:pt x="223850" y="251460"/>
                      </a:cubicBezTo>
                      <a:cubicBezTo>
                        <a:pt x="259093" y="216218"/>
                        <a:pt x="303860" y="191453"/>
                        <a:pt x="344818" y="16478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DD559"/>
                    </a:gs>
                    <a:gs pos="8000">
                      <a:srgbClr val="BDD559"/>
                    </a:gs>
                    <a:gs pos="100000">
                      <a:srgbClr val="5F9322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" name="Google Shape;157;p3"/>
                <p:cNvSpPr/>
                <p:nvPr/>
              </p:nvSpPr>
              <p:spPr>
                <a:xfrm>
                  <a:off x="3026042" y="3780379"/>
                  <a:ext cx="390274" cy="639594"/>
                </a:xfrm>
                <a:custGeom>
                  <a:rect b="b" l="l" r="r" t="t"/>
                  <a:pathLst>
                    <a:path extrusionOk="0" h="639594" w="390274">
                      <a:moveTo>
                        <a:pt x="382654" y="2699"/>
                      </a:moveTo>
                      <a:cubicBezTo>
                        <a:pt x="359794" y="93187"/>
                        <a:pt x="306454" y="173197"/>
                        <a:pt x="257877" y="251302"/>
                      </a:cubicBezTo>
                      <a:cubicBezTo>
                        <a:pt x="205489" y="334169"/>
                        <a:pt x="151197" y="417037"/>
                        <a:pt x="95952" y="497999"/>
                      </a:cubicBezTo>
                      <a:cubicBezTo>
                        <a:pt x="64519" y="543719"/>
                        <a:pt x="33087" y="588487"/>
                        <a:pt x="702" y="634207"/>
                      </a:cubicBezTo>
                      <a:cubicBezTo>
                        <a:pt x="-2156" y="638017"/>
                        <a:pt x="4512" y="641827"/>
                        <a:pt x="6417" y="638017"/>
                      </a:cubicBezTo>
                      <a:cubicBezTo>
                        <a:pt x="64519" y="557054"/>
                        <a:pt x="121669" y="474187"/>
                        <a:pt x="176914" y="391319"/>
                      </a:cubicBezTo>
                      <a:cubicBezTo>
                        <a:pt x="230254" y="310357"/>
                        <a:pt x="284547" y="229394"/>
                        <a:pt x="332172" y="144622"/>
                      </a:cubicBezTo>
                      <a:cubicBezTo>
                        <a:pt x="356937" y="100807"/>
                        <a:pt x="378844" y="55087"/>
                        <a:pt x="390274" y="5557"/>
                      </a:cubicBezTo>
                      <a:cubicBezTo>
                        <a:pt x="390274" y="-158"/>
                        <a:pt x="383607" y="-2063"/>
                        <a:pt x="382654" y="2699"/>
                      </a:cubicBezTo>
                      <a:lnTo>
                        <a:pt x="382654" y="26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8" name="Google Shape;158;p3"/>
              <p:cNvGrpSpPr/>
              <p:nvPr/>
            </p:nvGrpSpPr>
            <p:grpSpPr>
              <a:xfrm>
                <a:off x="2327129" y="3565908"/>
                <a:ext cx="479314" cy="778311"/>
                <a:chOff x="2327129" y="3565908"/>
                <a:chExt cx="479314" cy="778311"/>
              </a:xfrm>
            </p:grpSpPr>
            <p:sp>
              <p:nvSpPr>
                <p:cNvPr id="159" name="Google Shape;159;p3"/>
                <p:cNvSpPr/>
                <p:nvPr/>
              </p:nvSpPr>
              <p:spPr>
                <a:xfrm>
                  <a:off x="2327129" y="3565908"/>
                  <a:ext cx="479314" cy="778311"/>
                </a:xfrm>
                <a:custGeom>
                  <a:rect b="b" l="l" r="r" t="t"/>
                  <a:pathLst>
                    <a:path extrusionOk="0" h="778311" w="479314">
                      <a:moveTo>
                        <a:pt x="143355" y="166688"/>
                      </a:moveTo>
                      <a:lnTo>
                        <a:pt x="143355" y="166688"/>
                      </a:lnTo>
                      <a:cubicBezTo>
                        <a:pt x="81442" y="126683"/>
                        <a:pt x="17625" y="73343"/>
                        <a:pt x="9052" y="0"/>
                      </a:cubicBezTo>
                      <a:cubicBezTo>
                        <a:pt x="-16665" y="180975"/>
                        <a:pt x="12862" y="369570"/>
                        <a:pt x="91920" y="534353"/>
                      </a:cubicBezTo>
                      <a:cubicBezTo>
                        <a:pt x="144307" y="644843"/>
                        <a:pt x="230985" y="752475"/>
                        <a:pt x="351000" y="775335"/>
                      </a:cubicBezTo>
                      <a:cubicBezTo>
                        <a:pt x="391957" y="782955"/>
                        <a:pt x="441487" y="777240"/>
                        <a:pt x="465300" y="742950"/>
                      </a:cubicBezTo>
                      <a:cubicBezTo>
                        <a:pt x="484350" y="715328"/>
                        <a:pt x="480540" y="677228"/>
                        <a:pt x="473872" y="643890"/>
                      </a:cubicBezTo>
                      <a:cubicBezTo>
                        <a:pt x="451965" y="541020"/>
                        <a:pt x="404340" y="443865"/>
                        <a:pt x="336712" y="362903"/>
                      </a:cubicBezTo>
                      <a:cubicBezTo>
                        <a:pt x="308137" y="328613"/>
                        <a:pt x="291945" y="288608"/>
                        <a:pt x="261465" y="256222"/>
                      </a:cubicBezTo>
                      <a:cubicBezTo>
                        <a:pt x="228127" y="219075"/>
                        <a:pt x="184312" y="193358"/>
                        <a:pt x="143355" y="16668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DD559"/>
                    </a:gs>
                    <a:gs pos="8000">
                      <a:srgbClr val="BDD559"/>
                    </a:gs>
                    <a:gs pos="100000">
                      <a:srgbClr val="5F9322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0" name="Google Shape;160;p3"/>
                <p:cNvSpPr/>
                <p:nvPr/>
              </p:nvSpPr>
              <p:spPr>
                <a:xfrm>
                  <a:off x="2371330" y="3695326"/>
                  <a:ext cx="379966" cy="644637"/>
                </a:xfrm>
                <a:custGeom>
                  <a:rect b="b" l="l" r="r" t="t"/>
                  <a:pathLst>
                    <a:path extrusionOk="0" h="644637" w="379966">
                      <a:moveTo>
                        <a:pt x="93" y="4884"/>
                      </a:moveTo>
                      <a:cubicBezTo>
                        <a:pt x="21048" y="95372"/>
                        <a:pt x="73436" y="176334"/>
                        <a:pt x="121061" y="254439"/>
                      </a:cubicBezTo>
                      <a:cubicBezTo>
                        <a:pt x="172496" y="338259"/>
                        <a:pt x="224883" y="422079"/>
                        <a:pt x="279176" y="503994"/>
                      </a:cubicBezTo>
                      <a:cubicBezTo>
                        <a:pt x="310608" y="550667"/>
                        <a:pt x="342041" y="597339"/>
                        <a:pt x="373473" y="643059"/>
                      </a:cubicBezTo>
                      <a:cubicBezTo>
                        <a:pt x="376331" y="646869"/>
                        <a:pt x="382046" y="643059"/>
                        <a:pt x="379188" y="639249"/>
                      </a:cubicBezTo>
                      <a:cubicBezTo>
                        <a:pt x="322991" y="559239"/>
                        <a:pt x="268698" y="478277"/>
                        <a:pt x="216311" y="395409"/>
                      </a:cubicBezTo>
                      <a:cubicBezTo>
                        <a:pt x="164876" y="314447"/>
                        <a:pt x="112488" y="232532"/>
                        <a:pt x="65816" y="148712"/>
                      </a:cubicBezTo>
                      <a:cubicBezTo>
                        <a:pt x="40098" y="102039"/>
                        <a:pt x="17238" y="54414"/>
                        <a:pt x="5808" y="2027"/>
                      </a:cubicBezTo>
                      <a:cubicBezTo>
                        <a:pt x="5808" y="-1783"/>
                        <a:pt x="-859" y="122"/>
                        <a:pt x="93" y="4884"/>
                      </a:cubicBezTo>
                      <a:lnTo>
                        <a:pt x="93" y="48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1" name="Google Shape;161;p3"/>
              <p:cNvGrpSpPr/>
              <p:nvPr/>
            </p:nvGrpSpPr>
            <p:grpSpPr>
              <a:xfrm>
                <a:off x="2774303" y="3274443"/>
                <a:ext cx="455089" cy="1142346"/>
                <a:chOff x="2774303" y="3274443"/>
                <a:chExt cx="455089" cy="1142346"/>
              </a:xfrm>
            </p:grpSpPr>
            <p:sp>
              <p:nvSpPr>
                <p:cNvPr id="162" name="Google Shape;162;p3"/>
                <p:cNvSpPr/>
                <p:nvPr/>
              </p:nvSpPr>
              <p:spPr>
                <a:xfrm>
                  <a:off x="2774303" y="3274443"/>
                  <a:ext cx="455089" cy="1142346"/>
                </a:xfrm>
                <a:custGeom>
                  <a:rect b="b" l="l" r="r" t="t"/>
                  <a:pathLst>
                    <a:path extrusionOk="0" h="1142346" w="455089">
                      <a:moveTo>
                        <a:pt x="47654" y="642938"/>
                      </a:moveTo>
                      <a:cubicBezTo>
                        <a:pt x="75276" y="588645"/>
                        <a:pt x="114329" y="539115"/>
                        <a:pt x="123854" y="479108"/>
                      </a:cubicBezTo>
                      <a:cubicBezTo>
                        <a:pt x="132426" y="424815"/>
                        <a:pt x="116233" y="368618"/>
                        <a:pt x="128616" y="315278"/>
                      </a:cubicBezTo>
                      <a:cubicBezTo>
                        <a:pt x="141951" y="256223"/>
                        <a:pt x="188623" y="211455"/>
                        <a:pt x="227676" y="164783"/>
                      </a:cubicBezTo>
                      <a:cubicBezTo>
                        <a:pt x="266729" y="118110"/>
                        <a:pt x="302923" y="60008"/>
                        <a:pt x="289589" y="0"/>
                      </a:cubicBezTo>
                      <a:cubicBezTo>
                        <a:pt x="391506" y="137160"/>
                        <a:pt x="447704" y="307658"/>
                        <a:pt x="454371" y="478155"/>
                      </a:cubicBezTo>
                      <a:cubicBezTo>
                        <a:pt x="461039" y="649605"/>
                        <a:pt x="421033" y="821055"/>
                        <a:pt x="345786" y="974408"/>
                      </a:cubicBezTo>
                      <a:cubicBezTo>
                        <a:pt x="322926" y="1021080"/>
                        <a:pt x="296256" y="1067753"/>
                        <a:pt x="255298" y="1101090"/>
                      </a:cubicBezTo>
                      <a:cubicBezTo>
                        <a:pt x="215294" y="1134428"/>
                        <a:pt x="159096" y="1152525"/>
                        <a:pt x="109566" y="1136333"/>
                      </a:cubicBezTo>
                      <a:cubicBezTo>
                        <a:pt x="109566" y="1136333"/>
                        <a:pt x="109566" y="1136333"/>
                        <a:pt x="109566" y="1136333"/>
                      </a:cubicBezTo>
                      <a:cubicBezTo>
                        <a:pt x="31461" y="1110615"/>
                        <a:pt x="20983" y="997268"/>
                        <a:pt x="7649" y="927735"/>
                      </a:cubicBezTo>
                      <a:cubicBezTo>
                        <a:pt x="-10449" y="831533"/>
                        <a:pt x="3838" y="729615"/>
                        <a:pt x="47654" y="64293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DD559"/>
                    </a:gs>
                    <a:gs pos="8000">
                      <a:srgbClr val="BDD559"/>
                    </a:gs>
                    <a:gs pos="100000">
                      <a:srgbClr val="5F9322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3" name="Google Shape;163;p3"/>
                <p:cNvSpPr/>
                <p:nvPr/>
              </p:nvSpPr>
              <p:spPr>
                <a:xfrm>
                  <a:off x="2908872" y="3416604"/>
                  <a:ext cx="171475" cy="997883"/>
                </a:xfrm>
                <a:custGeom>
                  <a:rect b="b" l="l" r="r" t="t"/>
                  <a:pathLst>
                    <a:path extrusionOk="0" h="997883" w="171475">
                      <a:moveTo>
                        <a:pt x="15002" y="993219"/>
                      </a:moveTo>
                      <a:cubicBezTo>
                        <a:pt x="-25003" y="727472"/>
                        <a:pt x="99774" y="474107"/>
                        <a:pt x="150257" y="218837"/>
                      </a:cubicBezTo>
                      <a:cubicBezTo>
                        <a:pt x="164544" y="147399"/>
                        <a:pt x="173117" y="75962"/>
                        <a:pt x="171212" y="3572"/>
                      </a:cubicBezTo>
                      <a:cubicBezTo>
                        <a:pt x="171212" y="-1191"/>
                        <a:pt x="163592" y="-1191"/>
                        <a:pt x="163592" y="3572"/>
                      </a:cubicBezTo>
                      <a:cubicBezTo>
                        <a:pt x="168354" y="271224"/>
                        <a:pt x="40719" y="516017"/>
                        <a:pt x="7382" y="777954"/>
                      </a:cubicBezTo>
                      <a:cubicBezTo>
                        <a:pt x="-2143" y="850344"/>
                        <a:pt x="-3096" y="923687"/>
                        <a:pt x="8334" y="995124"/>
                      </a:cubicBezTo>
                      <a:cubicBezTo>
                        <a:pt x="9287" y="999887"/>
                        <a:pt x="15954" y="997982"/>
                        <a:pt x="15002" y="993219"/>
                      </a:cubicBezTo>
                      <a:lnTo>
                        <a:pt x="15002" y="9932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64" name="Google Shape;164;p3"/>
              <p:cNvSpPr/>
              <p:nvPr/>
            </p:nvSpPr>
            <p:spPr>
              <a:xfrm>
                <a:off x="2620449" y="3221103"/>
                <a:ext cx="262493" cy="1166812"/>
              </a:xfrm>
              <a:custGeom>
                <a:rect b="b" l="l" r="r" t="t"/>
                <a:pathLst>
                  <a:path extrusionOk="0" h="1166812" w="262493">
                    <a:moveTo>
                      <a:pt x="202459" y="1166813"/>
                    </a:moveTo>
                    <a:cubicBezTo>
                      <a:pt x="134832" y="1117282"/>
                      <a:pt x="124354" y="1103948"/>
                      <a:pt x="72919" y="1037272"/>
                    </a:cubicBezTo>
                    <a:cubicBezTo>
                      <a:pt x="21484" y="971550"/>
                      <a:pt x="-10901" y="886777"/>
                      <a:pt x="3387" y="803910"/>
                    </a:cubicBezTo>
                    <a:cubicBezTo>
                      <a:pt x="13864" y="745807"/>
                      <a:pt x="46249" y="691515"/>
                      <a:pt x="47202" y="632460"/>
                    </a:cubicBezTo>
                    <a:cubicBezTo>
                      <a:pt x="47202" y="581025"/>
                      <a:pt x="23389" y="532447"/>
                      <a:pt x="13864" y="481965"/>
                    </a:cubicBezTo>
                    <a:cubicBezTo>
                      <a:pt x="-14711" y="319088"/>
                      <a:pt x="116734" y="163830"/>
                      <a:pt x="103399" y="0"/>
                    </a:cubicBezTo>
                    <a:cubicBezTo>
                      <a:pt x="171979" y="163830"/>
                      <a:pt x="242464" y="338138"/>
                      <a:pt x="214842" y="512445"/>
                    </a:cubicBezTo>
                    <a:cubicBezTo>
                      <a:pt x="207222" y="561975"/>
                      <a:pt x="191029" y="611505"/>
                      <a:pt x="188172" y="661988"/>
                    </a:cubicBezTo>
                    <a:cubicBezTo>
                      <a:pt x="182457" y="747713"/>
                      <a:pt x="213889" y="831532"/>
                      <a:pt x="237702" y="913447"/>
                    </a:cubicBezTo>
                    <a:cubicBezTo>
                      <a:pt x="261514" y="996315"/>
                      <a:pt x="276754" y="1087755"/>
                      <a:pt x="242464" y="1165860"/>
                    </a:cubicBezTo>
                    <a:lnTo>
                      <a:pt x="202459" y="1166813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5" name="Google Shape;165;p3"/>
            <p:cNvSpPr/>
            <p:nvPr/>
          </p:nvSpPr>
          <p:spPr>
            <a:xfrm>
              <a:off x="6079038" y="3280388"/>
              <a:ext cx="2127777" cy="3044242"/>
            </a:xfrm>
            <a:custGeom>
              <a:rect b="b" l="l" r="r" t="t"/>
              <a:pathLst>
                <a:path extrusionOk="0" h="1587610" w="1109662">
                  <a:moveTo>
                    <a:pt x="828675" y="1237922"/>
                  </a:moveTo>
                  <a:cubicBezTo>
                    <a:pt x="626745" y="1089332"/>
                    <a:pt x="549592" y="938837"/>
                    <a:pt x="404813" y="799772"/>
                  </a:cubicBezTo>
                  <a:cubicBezTo>
                    <a:pt x="650557" y="878829"/>
                    <a:pt x="809625" y="1168389"/>
                    <a:pt x="828675" y="1230302"/>
                  </a:cubicBezTo>
                  <a:cubicBezTo>
                    <a:pt x="828675" y="1131242"/>
                    <a:pt x="818197" y="1031229"/>
                    <a:pt x="796290" y="934074"/>
                  </a:cubicBezTo>
                  <a:cubicBezTo>
                    <a:pt x="678180" y="833109"/>
                    <a:pt x="554355" y="775959"/>
                    <a:pt x="458153" y="632132"/>
                  </a:cubicBezTo>
                  <a:cubicBezTo>
                    <a:pt x="611505" y="670232"/>
                    <a:pt x="753428" y="850254"/>
                    <a:pt x="792480" y="919787"/>
                  </a:cubicBezTo>
                  <a:cubicBezTo>
                    <a:pt x="771525" y="834062"/>
                    <a:pt x="742950" y="749289"/>
                    <a:pt x="704850" y="669279"/>
                  </a:cubicBezTo>
                  <a:cubicBezTo>
                    <a:pt x="588645" y="611177"/>
                    <a:pt x="485775" y="535929"/>
                    <a:pt x="399097" y="446394"/>
                  </a:cubicBezTo>
                  <a:cubicBezTo>
                    <a:pt x="509588" y="476874"/>
                    <a:pt x="610553" y="541644"/>
                    <a:pt x="684847" y="628322"/>
                  </a:cubicBezTo>
                  <a:cubicBezTo>
                    <a:pt x="652463" y="566409"/>
                    <a:pt x="615315" y="506402"/>
                    <a:pt x="573405" y="449252"/>
                  </a:cubicBezTo>
                  <a:cubicBezTo>
                    <a:pt x="568642" y="450204"/>
                    <a:pt x="564832" y="452109"/>
                    <a:pt x="560070" y="453062"/>
                  </a:cubicBezTo>
                  <a:cubicBezTo>
                    <a:pt x="461010" y="429249"/>
                    <a:pt x="371475" y="376862"/>
                    <a:pt x="305753" y="304472"/>
                  </a:cubicBezTo>
                  <a:cubicBezTo>
                    <a:pt x="390525" y="318759"/>
                    <a:pt x="471488" y="354002"/>
                    <a:pt x="539115" y="405437"/>
                  </a:cubicBezTo>
                  <a:cubicBezTo>
                    <a:pt x="512445" y="373052"/>
                    <a:pt x="483870" y="341619"/>
                    <a:pt x="454342" y="311139"/>
                  </a:cubicBezTo>
                  <a:cubicBezTo>
                    <a:pt x="439103" y="310187"/>
                    <a:pt x="387667" y="300662"/>
                    <a:pt x="387667" y="300662"/>
                  </a:cubicBezTo>
                  <a:cubicBezTo>
                    <a:pt x="303847" y="278754"/>
                    <a:pt x="229553" y="241607"/>
                    <a:pt x="156210" y="198744"/>
                  </a:cubicBezTo>
                  <a:cubicBezTo>
                    <a:pt x="224790" y="199697"/>
                    <a:pt x="398145" y="273039"/>
                    <a:pt x="445770" y="301614"/>
                  </a:cubicBezTo>
                  <a:cubicBezTo>
                    <a:pt x="404813" y="260657"/>
                    <a:pt x="360997" y="222557"/>
                    <a:pt x="315278" y="188267"/>
                  </a:cubicBezTo>
                  <a:cubicBezTo>
                    <a:pt x="313372" y="188267"/>
                    <a:pt x="311467" y="188267"/>
                    <a:pt x="310515" y="189219"/>
                  </a:cubicBezTo>
                  <a:cubicBezTo>
                    <a:pt x="247650" y="183504"/>
                    <a:pt x="188595" y="155882"/>
                    <a:pt x="138113" y="120639"/>
                  </a:cubicBezTo>
                  <a:cubicBezTo>
                    <a:pt x="87630" y="85397"/>
                    <a:pt x="44767" y="42534"/>
                    <a:pt x="0" y="1577"/>
                  </a:cubicBezTo>
                  <a:cubicBezTo>
                    <a:pt x="151447" y="-15568"/>
                    <a:pt x="236220" y="111114"/>
                    <a:pt x="326707" y="187314"/>
                  </a:cubicBezTo>
                  <a:cubicBezTo>
                    <a:pt x="326707" y="187314"/>
                    <a:pt x="325755" y="187314"/>
                    <a:pt x="325755" y="187314"/>
                  </a:cubicBezTo>
                  <a:cubicBezTo>
                    <a:pt x="367665" y="218747"/>
                    <a:pt x="407670" y="252084"/>
                    <a:pt x="444817" y="288279"/>
                  </a:cubicBezTo>
                  <a:cubicBezTo>
                    <a:pt x="416242" y="201602"/>
                    <a:pt x="375285" y="117782"/>
                    <a:pt x="331470" y="34914"/>
                  </a:cubicBezTo>
                  <a:cubicBezTo>
                    <a:pt x="404813" y="97779"/>
                    <a:pt x="452438" y="185409"/>
                    <a:pt x="461963" y="275897"/>
                  </a:cubicBezTo>
                  <a:cubicBezTo>
                    <a:pt x="461963" y="275897"/>
                    <a:pt x="459105" y="292089"/>
                    <a:pt x="454342" y="297804"/>
                  </a:cubicBezTo>
                  <a:cubicBezTo>
                    <a:pt x="501967" y="344477"/>
                    <a:pt x="546735" y="394007"/>
                    <a:pt x="585788" y="446394"/>
                  </a:cubicBezTo>
                  <a:lnTo>
                    <a:pt x="585788" y="446394"/>
                  </a:lnTo>
                  <a:lnTo>
                    <a:pt x="585788" y="446394"/>
                  </a:lnTo>
                  <a:cubicBezTo>
                    <a:pt x="591503" y="454014"/>
                    <a:pt x="598170" y="462587"/>
                    <a:pt x="603885" y="471159"/>
                  </a:cubicBezTo>
                  <a:cubicBezTo>
                    <a:pt x="594360" y="431154"/>
                    <a:pt x="528638" y="234939"/>
                    <a:pt x="581025" y="83492"/>
                  </a:cubicBezTo>
                  <a:cubicBezTo>
                    <a:pt x="629603" y="205412"/>
                    <a:pt x="635317" y="354954"/>
                    <a:pt x="606742" y="474969"/>
                  </a:cubicBezTo>
                  <a:cubicBezTo>
                    <a:pt x="651510" y="537834"/>
                    <a:pt x="691515" y="604509"/>
                    <a:pt x="723900" y="674042"/>
                  </a:cubicBezTo>
                  <a:cubicBezTo>
                    <a:pt x="724853" y="606414"/>
                    <a:pt x="702945" y="365432"/>
                    <a:pt x="762000" y="214937"/>
                  </a:cubicBezTo>
                  <a:cubicBezTo>
                    <a:pt x="764857" y="292089"/>
                    <a:pt x="797242" y="386387"/>
                    <a:pt x="799147" y="463539"/>
                  </a:cubicBezTo>
                  <a:cubicBezTo>
                    <a:pt x="801053" y="537834"/>
                    <a:pt x="768667" y="622607"/>
                    <a:pt x="729615" y="685472"/>
                  </a:cubicBezTo>
                  <a:cubicBezTo>
                    <a:pt x="765810" y="763577"/>
                    <a:pt x="794385" y="845492"/>
                    <a:pt x="814388" y="929312"/>
                  </a:cubicBezTo>
                  <a:cubicBezTo>
                    <a:pt x="842010" y="747384"/>
                    <a:pt x="871538" y="546407"/>
                    <a:pt x="981075" y="363527"/>
                  </a:cubicBezTo>
                  <a:cubicBezTo>
                    <a:pt x="1020128" y="553074"/>
                    <a:pt x="855345" y="886449"/>
                    <a:pt x="816292" y="941694"/>
                  </a:cubicBezTo>
                  <a:cubicBezTo>
                    <a:pt x="838200" y="1036944"/>
                    <a:pt x="849630" y="1135052"/>
                    <a:pt x="849630" y="1234112"/>
                  </a:cubicBezTo>
                  <a:cubicBezTo>
                    <a:pt x="864870" y="1177914"/>
                    <a:pt x="899160" y="1000749"/>
                    <a:pt x="937260" y="915977"/>
                  </a:cubicBezTo>
                  <a:cubicBezTo>
                    <a:pt x="984885" y="815964"/>
                    <a:pt x="1023938" y="725477"/>
                    <a:pt x="1109663" y="642609"/>
                  </a:cubicBezTo>
                  <a:cubicBezTo>
                    <a:pt x="1106805" y="909309"/>
                    <a:pt x="998220" y="1096952"/>
                    <a:pt x="849630" y="1247447"/>
                  </a:cubicBezTo>
                  <a:cubicBezTo>
                    <a:pt x="848678" y="1357937"/>
                    <a:pt x="834390" y="1469379"/>
                    <a:pt x="807720" y="1577012"/>
                  </a:cubicBezTo>
                  <a:cubicBezTo>
                    <a:pt x="807720" y="1577012"/>
                    <a:pt x="807720" y="1577012"/>
                    <a:pt x="807720" y="1577012"/>
                  </a:cubicBezTo>
                  <a:cubicBezTo>
                    <a:pt x="805815" y="1583679"/>
                    <a:pt x="799147" y="1588442"/>
                    <a:pt x="792480" y="1587489"/>
                  </a:cubicBezTo>
                  <a:cubicBezTo>
                    <a:pt x="785813" y="1586537"/>
                    <a:pt x="782003" y="1579869"/>
                    <a:pt x="783907" y="1573202"/>
                  </a:cubicBezTo>
                  <a:cubicBezTo>
                    <a:pt x="812482" y="1463664"/>
                    <a:pt x="827722" y="1351269"/>
                    <a:pt x="828675" y="1237922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9120668" y="2987605"/>
              <a:ext cx="2036456" cy="2893145"/>
            </a:xfrm>
            <a:custGeom>
              <a:rect b="b" l="l" r="r" t="t"/>
              <a:pathLst>
                <a:path extrusionOk="0" h="1508811" w="1062037">
                  <a:moveTo>
                    <a:pt x="381953" y="1176267"/>
                  </a:moveTo>
                  <a:cubicBezTo>
                    <a:pt x="569595" y="1036250"/>
                    <a:pt x="628650" y="893375"/>
                    <a:pt x="758190" y="761930"/>
                  </a:cubicBezTo>
                  <a:cubicBezTo>
                    <a:pt x="514350" y="834320"/>
                    <a:pt x="391478" y="1110545"/>
                    <a:pt x="380047" y="1168647"/>
                  </a:cubicBezTo>
                  <a:cubicBezTo>
                    <a:pt x="364808" y="1073397"/>
                    <a:pt x="360997" y="978147"/>
                    <a:pt x="369570" y="885755"/>
                  </a:cubicBezTo>
                  <a:cubicBezTo>
                    <a:pt x="478155" y="790505"/>
                    <a:pt x="597217" y="737165"/>
                    <a:pt x="676275" y="600957"/>
                  </a:cubicBezTo>
                  <a:cubicBezTo>
                    <a:pt x="521970" y="635247"/>
                    <a:pt x="401003" y="805745"/>
                    <a:pt x="370522" y="871467"/>
                  </a:cubicBezTo>
                  <a:cubicBezTo>
                    <a:pt x="379095" y="789552"/>
                    <a:pt x="397192" y="709542"/>
                    <a:pt x="424815" y="632390"/>
                  </a:cubicBezTo>
                  <a:cubicBezTo>
                    <a:pt x="537210" y="579050"/>
                    <a:pt x="633412" y="507612"/>
                    <a:pt x="709612" y="422840"/>
                  </a:cubicBezTo>
                  <a:cubicBezTo>
                    <a:pt x="599122" y="451415"/>
                    <a:pt x="503872" y="511422"/>
                    <a:pt x="440055" y="594290"/>
                  </a:cubicBezTo>
                  <a:cubicBezTo>
                    <a:pt x="463867" y="535235"/>
                    <a:pt x="494347" y="478085"/>
                    <a:pt x="529590" y="423792"/>
                  </a:cubicBezTo>
                  <a:cubicBezTo>
                    <a:pt x="534353" y="424745"/>
                    <a:pt x="539115" y="426650"/>
                    <a:pt x="543878" y="427602"/>
                  </a:cubicBezTo>
                  <a:cubicBezTo>
                    <a:pt x="642937" y="405695"/>
                    <a:pt x="728662" y="357117"/>
                    <a:pt x="786765" y="288537"/>
                  </a:cubicBezTo>
                  <a:cubicBezTo>
                    <a:pt x="701040" y="301872"/>
                    <a:pt x="621983" y="334257"/>
                    <a:pt x="559117" y="382835"/>
                  </a:cubicBezTo>
                  <a:cubicBezTo>
                    <a:pt x="581978" y="351402"/>
                    <a:pt x="606742" y="321875"/>
                    <a:pt x="633412" y="293300"/>
                  </a:cubicBezTo>
                  <a:cubicBezTo>
                    <a:pt x="649605" y="292347"/>
                    <a:pt x="701040" y="284727"/>
                    <a:pt x="701040" y="284727"/>
                  </a:cubicBezTo>
                  <a:cubicBezTo>
                    <a:pt x="784860" y="264725"/>
                    <a:pt x="857250" y="229482"/>
                    <a:pt x="926783" y="190430"/>
                  </a:cubicBezTo>
                  <a:cubicBezTo>
                    <a:pt x="855345" y="190430"/>
                    <a:pt x="686753" y="259010"/>
                    <a:pt x="641033" y="284727"/>
                  </a:cubicBezTo>
                  <a:cubicBezTo>
                    <a:pt x="677228" y="246627"/>
                    <a:pt x="717233" y="210432"/>
                    <a:pt x="760095" y="177095"/>
                  </a:cubicBezTo>
                  <a:cubicBezTo>
                    <a:pt x="762000" y="177095"/>
                    <a:pt x="763905" y="177095"/>
                    <a:pt x="765810" y="178047"/>
                  </a:cubicBezTo>
                  <a:cubicBezTo>
                    <a:pt x="830580" y="173285"/>
                    <a:pt x="887730" y="147567"/>
                    <a:pt x="935355" y="114230"/>
                  </a:cubicBezTo>
                  <a:cubicBezTo>
                    <a:pt x="982028" y="80892"/>
                    <a:pt x="1021080" y="40887"/>
                    <a:pt x="1062037" y="1835"/>
                  </a:cubicBezTo>
                  <a:cubicBezTo>
                    <a:pt x="902970" y="-16263"/>
                    <a:pt x="832485" y="103752"/>
                    <a:pt x="750570" y="175190"/>
                  </a:cubicBezTo>
                  <a:cubicBezTo>
                    <a:pt x="750570" y="175190"/>
                    <a:pt x="751522" y="175190"/>
                    <a:pt x="751522" y="175190"/>
                  </a:cubicBezTo>
                  <a:cubicBezTo>
                    <a:pt x="712470" y="204717"/>
                    <a:pt x="676275" y="236150"/>
                    <a:pt x="641985" y="270440"/>
                  </a:cubicBezTo>
                  <a:cubicBezTo>
                    <a:pt x="659130" y="187572"/>
                    <a:pt x="689610" y="108515"/>
                    <a:pt x="722947" y="29457"/>
                  </a:cubicBezTo>
                  <a:cubicBezTo>
                    <a:pt x="655320" y="88512"/>
                    <a:pt x="620078" y="172332"/>
                    <a:pt x="622935" y="258057"/>
                  </a:cubicBezTo>
                  <a:cubicBezTo>
                    <a:pt x="622935" y="258057"/>
                    <a:pt x="628650" y="274250"/>
                    <a:pt x="633412" y="279012"/>
                  </a:cubicBezTo>
                  <a:cubicBezTo>
                    <a:pt x="590550" y="322827"/>
                    <a:pt x="551497" y="369500"/>
                    <a:pt x="518160" y="419982"/>
                  </a:cubicBezTo>
                  <a:lnTo>
                    <a:pt x="518160" y="419982"/>
                  </a:lnTo>
                  <a:lnTo>
                    <a:pt x="518160" y="419982"/>
                  </a:lnTo>
                  <a:cubicBezTo>
                    <a:pt x="513397" y="427602"/>
                    <a:pt x="507683" y="435222"/>
                    <a:pt x="502920" y="442842"/>
                  </a:cubicBezTo>
                  <a:cubicBezTo>
                    <a:pt x="506730" y="404742"/>
                    <a:pt x="546735" y="218052"/>
                    <a:pt x="469583" y="71367"/>
                  </a:cubicBezTo>
                  <a:cubicBezTo>
                    <a:pt x="437197" y="187572"/>
                    <a:pt x="453390" y="330447"/>
                    <a:pt x="500062" y="446652"/>
                  </a:cubicBezTo>
                  <a:cubicBezTo>
                    <a:pt x="461962" y="506660"/>
                    <a:pt x="431483" y="569525"/>
                    <a:pt x="406717" y="636200"/>
                  </a:cubicBezTo>
                  <a:cubicBezTo>
                    <a:pt x="396240" y="571430"/>
                    <a:pt x="383858" y="340925"/>
                    <a:pt x="300037" y="196145"/>
                  </a:cubicBezTo>
                  <a:cubicBezTo>
                    <a:pt x="308610" y="269487"/>
                    <a:pt x="288608" y="359975"/>
                    <a:pt x="298133" y="433317"/>
                  </a:cubicBezTo>
                  <a:cubicBezTo>
                    <a:pt x="306705" y="503802"/>
                    <a:pt x="353378" y="586670"/>
                    <a:pt x="402908" y="646677"/>
                  </a:cubicBezTo>
                  <a:cubicBezTo>
                    <a:pt x="376237" y="720972"/>
                    <a:pt x="359092" y="799077"/>
                    <a:pt x="350520" y="879087"/>
                  </a:cubicBezTo>
                  <a:cubicBezTo>
                    <a:pt x="295275" y="704780"/>
                    <a:pt x="235267" y="511422"/>
                    <a:pt x="94297" y="334257"/>
                  </a:cubicBezTo>
                  <a:cubicBezTo>
                    <a:pt x="81915" y="515232"/>
                    <a:pt x="300990" y="836225"/>
                    <a:pt x="349567" y="889565"/>
                  </a:cubicBezTo>
                  <a:cubicBezTo>
                    <a:pt x="340995" y="981005"/>
                    <a:pt x="343853" y="1074350"/>
                    <a:pt x="357187" y="1168647"/>
                  </a:cubicBezTo>
                  <a:cubicBezTo>
                    <a:pt x="333375" y="1115308"/>
                    <a:pt x="271462" y="944810"/>
                    <a:pt x="220028" y="862895"/>
                  </a:cubicBezTo>
                  <a:cubicBezTo>
                    <a:pt x="155257" y="765740"/>
                    <a:pt x="101917" y="679062"/>
                    <a:pt x="0" y="599052"/>
                  </a:cubicBezTo>
                  <a:cubicBezTo>
                    <a:pt x="41910" y="854322"/>
                    <a:pt x="181928" y="1036250"/>
                    <a:pt x="359092" y="1181983"/>
                  </a:cubicBezTo>
                  <a:cubicBezTo>
                    <a:pt x="376237" y="1288662"/>
                    <a:pt x="406717" y="1394390"/>
                    <a:pt x="451485" y="1498212"/>
                  </a:cubicBezTo>
                  <a:cubicBezTo>
                    <a:pt x="451485" y="1498212"/>
                    <a:pt x="451485" y="1498212"/>
                    <a:pt x="451485" y="1498212"/>
                  </a:cubicBezTo>
                  <a:cubicBezTo>
                    <a:pt x="454342" y="1504880"/>
                    <a:pt x="461962" y="1509642"/>
                    <a:pt x="468630" y="1508690"/>
                  </a:cubicBezTo>
                  <a:cubicBezTo>
                    <a:pt x="475297" y="1507737"/>
                    <a:pt x="478155" y="1502022"/>
                    <a:pt x="475297" y="1495355"/>
                  </a:cubicBezTo>
                  <a:cubicBezTo>
                    <a:pt x="432435" y="1391533"/>
                    <a:pt x="400050" y="1283900"/>
                    <a:pt x="381953" y="1176267"/>
                  </a:cubicBezTo>
                  <a:close/>
                </a:path>
              </a:pathLst>
            </a:custGeom>
            <a:solidFill>
              <a:srgbClr val="1C3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11269534" y="4584098"/>
              <a:ext cx="642848" cy="2430962"/>
            </a:xfrm>
            <a:custGeom>
              <a:rect b="b" l="l" r="r" t="t"/>
              <a:pathLst>
                <a:path extrusionOk="0" h="1267777" w="335253">
                  <a:moveTo>
                    <a:pt x="281655" y="1267778"/>
                  </a:moveTo>
                  <a:cubicBezTo>
                    <a:pt x="203550" y="1220153"/>
                    <a:pt x="190215" y="1205865"/>
                    <a:pt x="127350" y="1138238"/>
                  </a:cubicBezTo>
                  <a:cubicBezTo>
                    <a:pt x="65438" y="1070610"/>
                    <a:pt x="21623" y="981075"/>
                    <a:pt x="29243" y="889635"/>
                  </a:cubicBezTo>
                  <a:cubicBezTo>
                    <a:pt x="34958" y="824865"/>
                    <a:pt x="66390" y="762953"/>
                    <a:pt x="60675" y="698182"/>
                  </a:cubicBezTo>
                  <a:cubicBezTo>
                    <a:pt x="55913" y="641985"/>
                    <a:pt x="25433" y="591503"/>
                    <a:pt x="10193" y="536257"/>
                  </a:cubicBezTo>
                  <a:cubicBezTo>
                    <a:pt x="-36479" y="360997"/>
                    <a:pt x="94013" y="179070"/>
                    <a:pt x="63533" y="0"/>
                  </a:cubicBezTo>
                  <a:cubicBezTo>
                    <a:pt x="154021" y="172403"/>
                    <a:pt x="246413" y="357188"/>
                    <a:pt x="232125" y="551497"/>
                  </a:cubicBezTo>
                  <a:cubicBezTo>
                    <a:pt x="228315" y="606743"/>
                    <a:pt x="214980" y="661988"/>
                    <a:pt x="215933" y="717232"/>
                  </a:cubicBezTo>
                  <a:cubicBezTo>
                    <a:pt x="217838" y="811530"/>
                    <a:pt x="259748" y="900113"/>
                    <a:pt x="293085" y="988695"/>
                  </a:cubicBezTo>
                  <a:cubicBezTo>
                    <a:pt x="326423" y="1077278"/>
                    <a:pt x="352140" y="1175385"/>
                    <a:pt x="321660" y="1264920"/>
                  </a:cubicBezTo>
                  <a:lnTo>
                    <a:pt x="281655" y="1267778"/>
                  </a:lnTo>
                  <a:close/>
                </a:path>
              </a:pathLst>
            </a:custGeom>
            <a:gradFill>
              <a:gsLst>
                <a:gs pos="0">
                  <a:srgbClr val="367023"/>
                </a:gs>
                <a:gs pos="52999">
                  <a:srgbClr val="367023"/>
                </a:gs>
                <a:gs pos="100000">
                  <a:srgbClr val="2A5B5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6009539" y="3709059"/>
              <a:ext cx="626000" cy="2765196"/>
            </a:xfrm>
            <a:custGeom>
              <a:rect b="b" l="l" r="r" t="t"/>
              <a:pathLst>
                <a:path extrusionOk="0" h="1442084" w="326467">
                  <a:moveTo>
                    <a:pt x="255312" y="1442085"/>
                  </a:moveTo>
                  <a:cubicBezTo>
                    <a:pt x="171492" y="1382078"/>
                    <a:pt x="157204" y="1364932"/>
                    <a:pt x="93387" y="1283970"/>
                  </a:cubicBezTo>
                  <a:cubicBezTo>
                    <a:pt x="28617" y="1203007"/>
                    <a:pt x="-13293" y="1098232"/>
                    <a:pt x="3852" y="996315"/>
                  </a:cubicBezTo>
                  <a:cubicBezTo>
                    <a:pt x="15282" y="923925"/>
                    <a:pt x="55287" y="857250"/>
                    <a:pt x="55287" y="783907"/>
                  </a:cubicBezTo>
                  <a:cubicBezTo>
                    <a:pt x="55287" y="720090"/>
                    <a:pt x="23854" y="661035"/>
                    <a:pt x="12425" y="598170"/>
                  </a:cubicBezTo>
                  <a:cubicBezTo>
                    <a:pt x="-25675" y="397192"/>
                    <a:pt x="135297" y="203835"/>
                    <a:pt x="115294" y="0"/>
                  </a:cubicBezTo>
                  <a:cubicBezTo>
                    <a:pt x="202925" y="200977"/>
                    <a:pt x="291507" y="415290"/>
                    <a:pt x="260075" y="632460"/>
                  </a:cubicBezTo>
                  <a:cubicBezTo>
                    <a:pt x="251502" y="694372"/>
                    <a:pt x="232452" y="754380"/>
                    <a:pt x="228642" y="817245"/>
                  </a:cubicBezTo>
                  <a:cubicBezTo>
                    <a:pt x="222927" y="923925"/>
                    <a:pt x="262932" y="1025842"/>
                    <a:pt x="293412" y="1127760"/>
                  </a:cubicBezTo>
                  <a:cubicBezTo>
                    <a:pt x="323892" y="1229678"/>
                    <a:pt x="344847" y="1342073"/>
                    <a:pt x="302937" y="1440180"/>
                  </a:cubicBezTo>
                  <a:lnTo>
                    <a:pt x="255312" y="1442085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5218614" y="4132878"/>
              <a:ext cx="1526886" cy="2370692"/>
            </a:xfrm>
            <a:custGeom>
              <a:rect b="b" l="l" r="r" t="t"/>
              <a:pathLst>
                <a:path extrusionOk="0" h="1236345" w="796290">
                  <a:moveTo>
                    <a:pt x="755332" y="1236345"/>
                  </a:moveTo>
                  <a:cubicBezTo>
                    <a:pt x="653415" y="1219200"/>
                    <a:pt x="633413" y="1209675"/>
                    <a:pt x="540068" y="1164908"/>
                  </a:cubicBezTo>
                  <a:cubicBezTo>
                    <a:pt x="446722" y="1120140"/>
                    <a:pt x="363855" y="1043940"/>
                    <a:pt x="334328" y="944880"/>
                  </a:cubicBezTo>
                  <a:cubicBezTo>
                    <a:pt x="313372" y="874395"/>
                    <a:pt x="320040" y="797243"/>
                    <a:pt x="287655" y="731520"/>
                  </a:cubicBezTo>
                  <a:cubicBezTo>
                    <a:pt x="260032" y="674370"/>
                    <a:pt x="205740" y="634365"/>
                    <a:pt x="167640" y="582930"/>
                  </a:cubicBezTo>
                  <a:cubicBezTo>
                    <a:pt x="45720" y="419100"/>
                    <a:pt x="106680" y="174308"/>
                    <a:pt x="0" y="0"/>
                  </a:cubicBezTo>
                  <a:cubicBezTo>
                    <a:pt x="165735" y="142875"/>
                    <a:pt x="340043" y="297180"/>
                    <a:pt x="405765" y="506730"/>
                  </a:cubicBezTo>
                  <a:cubicBezTo>
                    <a:pt x="424815" y="566737"/>
                    <a:pt x="434340" y="628650"/>
                    <a:pt x="458153" y="686752"/>
                  </a:cubicBezTo>
                  <a:cubicBezTo>
                    <a:pt x="499110" y="784860"/>
                    <a:pt x="580072" y="860108"/>
                    <a:pt x="651510" y="938212"/>
                  </a:cubicBezTo>
                  <a:cubicBezTo>
                    <a:pt x="722947" y="1016318"/>
                    <a:pt x="790575" y="1108710"/>
                    <a:pt x="796290" y="1215390"/>
                  </a:cubicBezTo>
                  <a:lnTo>
                    <a:pt x="755332" y="1236345"/>
                  </a:ln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0" name="Google Shape;170;p3"/>
            <p:cNvGrpSpPr/>
            <p:nvPr/>
          </p:nvGrpSpPr>
          <p:grpSpPr>
            <a:xfrm>
              <a:off x="11404734" y="4642541"/>
              <a:ext cx="1304019" cy="2569194"/>
              <a:chOff x="8191513" y="2954403"/>
              <a:chExt cx="679920" cy="1339587"/>
            </a:xfrm>
          </p:grpSpPr>
          <p:sp>
            <p:nvSpPr>
              <p:cNvPr id="171" name="Google Shape;171;p3"/>
              <p:cNvSpPr/>
              <p:nvPr/>
            </p:nvSpPr>
            <p:spPr>
              <a:xfrm>
                <a:off x="8191513" y="2954403"/>
                <a:ext cx="679920" cy="1339587"/>
              </a:xfrm>
              <a:custGeom>
                <a:rect b="b" l="l" r="r" t="t"/>
                <a:pathLst>
                  <a:path extrusionOk="0" h="1339587" w="679920">
                    <a:moveTo>
                      <a:pt x="129226" y="707707"/>
                    </a:moveTo>
                    <a:cubicBezTo>
                      <a:pt x="176851" y="650557"/>
                      <a:pt x="236858" y="600075"/>
                      <a:pt x="264481" y="531495"/>
                    </a:cubicBezTo>
                    <a:cubicBezTo>
                      <a:pt x="289246" y="468630"/>
                      <a:pt x="285435" y="396240"/>
                      <a:pt x="314963" y="335280"/>
                    </a:cubicBezTo>
                    <a:cubicBezTo>
                      <a:pt x="347348" y="267652"/>
                      <a:pt x="414976" y="226695"/>
                      <a:pt x="474983" y="180975"/>
                    </a:cubicBezTo>
                    <a:cubicBezTo>
                      <a:pt x="534990" y="136207"/>
                      <a:pt x="594046" y="75247"/>
                      <a:pt x="593093" y="0"/>
                    </a:cubicBezTo>
                    <a:cubicBezTo>
                      <a:pt x="678818" y="192405"/>
                      <a:pt x="699773" y="411480"/>
                      <a:pt x="661673" y="619125"/>
                    </a:cubicBezTo>
                    <a:cubicBezTo>
                      <a:pt x="623573" y="826770"/>
                      <a:pt x="528323" y="1022032"/>
                      <a:pt x="396878" y="1186815"/>
                    </a:cubicBezTo>
                    <a:cubicBezTo>
                      <a:pt x="356873" y="1237298"/>
                      <a:pt x="311153" y="1285875"/>
                      <a:pt x="254003" y="1314450"/>
                    </a:cubicBezTo>
                    <a:cubicBezTo>
                      <a:pt x="196853" y="1343977"/>
                      <a:pt x="124463" y="1350645"/>
                      <a:pt x="69218" y="1317307"/>
                    </a:cubicBezTo>
                    <a:lnTo>
                      <a:pt x="69218" y="1317307"/>
                    </a:lnTo>
                    <a:cubicBezTo>
                      <a:pt x="-17460" y="1265873"/>
                      <a:pt x="638" y="1126807"/>
                      <a:pt x="3496" y="1039177"/>
                    </a:cubicBezTo>
                    <a:cubicBezTo>
                      <a:pt x="8258" y="919163"/>
                      <a:pt x="52073" y="800100"/>
                      <a:pt x="129226" y="7077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367023"/>
                  </a:gs>
                  <a:gs pos="52999">
                    <a:srgbClr val="367023"/>
                  </a:gs>
                  <a:gs pos="100000">
                    <a:srgbClr val="2A5B5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p3"/>
              <p:cNvSpPr/>
              <p:nvPr/>
            </p:nvSpPr>
            <p:spPr>
              <a:xfrm>
                <a:off x="8301689" y="3128809"/>
                <a:ext cx="462055" cy="1157079"/>
              </a:xfrm>
              <a:custGeom>
                <a:rect b="b" l="l" r="r" t="t"/>
                <a:pathLst>
                  <a:path extrusionOk="0" h="1157079" w="462055">
                    <a:moveTo>
                      <a:pt x="7620" y="1153379"/>
                    </a:moveTo>
                    <a:cubicBezTo>
                      <a:pt x="19050" y="990501"/>
                      <a:pt x="80963" y="838101"/>
                      <a:pt x="153352" y="694274"/>
                    </a:cubicBezTo>
                    <a:cubicBezTo>
                      <a:pt x="226695" y="548541"/>
                      <a:pt x="312420" y="408524"/>
                      <a:pt x="378143" y="258981"/>
                    </a:cubicBezTo>
                    <a:cubicBezTo>
                      <a:pt x="414338" y="177066"/>
                      <a:pt x="443865" y="92294"/>
                      <a:pt x="461963" y="4664"/>
                    </a:cubicBezTo>
                    <a:cubicBezTo>
                      <a:pt x="462915" y="-99"/>
                      <a:pt x="456247" y="-2004"/>
                      <a:pt x="455295" y="2759"/>
                    </a:cubicBezTo>
                    <a:cubicBezTo>
                      <a:pt x="421957" y="164684"/>
                      <a:pt x="348615" y="313274"/>
                      <a:pt x="271463" y="458054"/>
                    </a:cubicBezTo>
                    <a:cubicBezTo>
                      <a:pt x="195263" y="599976"/>
                      <a:pt x="113347" y="739994"/>
                      <a:pt x="58102" y="892394"/>
                    </a:cubicBezTo>
                    <a:cubicBezTo>
                      <a:pt x="27622" y="977166"/>
                      <a:pt x="6668" y="1063844"/>
                      <a:pt x="0" y="1154331"/>
                    </a:cubicBezTo>
                    <a:cubicBezTo>
                      <a:pt x="0" y="1158141"/>
                      <a:pt x="6668" y="1158141"/>
                      <a:pt x="7620" y="1153379"/>
                    </a:cubicBezTo>
                    <a:lnTo>
                      <a:pt x="7620" y="11533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3" name="Google Shape;173;p3"/>
            <p:cNvGrpSpPr/>
            <p:nvPr/>
          </p:nvGrpSpPr>
          <p:grpSpPr>
            <a:xfrm>
              <a:off x="10640815" y="5002421"/>
              <a:ext cx="1033990" cy="2271444"/>
              <a:chOff x="7793199" y="3142045"/>
              <a:chExt cx="539126" cy="1184339"/>
            </a:xfrm>
          </p:grpSpPr>
          <p:sp>
            <p:nvSpPr>
              <p:cNvPr id="174" name="Google Shape;174;p3"/>
              <p:cNvSpPr/>
              <p:nvPr/>
            </p:nvSpPr>
            <p:spPr>
              <a:xfrm>
                <a:off x="7793199" y="3142045"/>
                <a:ext cx="539126" cy="1184339"/>
              </a:xfrm>
              <a:custGeom>
                <a:rect b="b" l="l" r="r" t="t"/>
                <a:pathLst>
                  <a:path extrusionOk="0" h="1184339" w="539126">
                    <a:moveTo>
                      <a:pt x="89390" y="737235"/>
                    </a:moveTo>
                    <a:cubicBezTo>
                      <a:pt x="89390" y="671513"/>
                      <a:pt x="101772" y="604838"/>
                      <a:pt x="81770" y="541972"/>
                    </a:cubicBezTo>
                    <a:cubicBezTo>
                      <a:pt x="63672" y="485775"/>
                      <a:pt x="19857" y="439103"/>
                      <a:pt x="5570" y="381953"/>
                    </a:cubicBezTo>
                    <a:cubicBezTo>
                      <a:pt x="-10623" y="318135"/>
                      <a:pt x="12237" y="252413"/>
                      <a:pt x="26524" y="188595"/>
                    </a:cubicBezTo>
                    <a:cubicBezTo>
                      <a:pt x="41765" y="124778"/>
                      <a:pt x="46527" y="50483"/>
                      <a:pt x="4617" y="0"/>
                    </a:cubicBezTo>
                    <a:cubicBezTo>
                      <a:pt x="170352" y="81915"/>
                      <a:pt x="307512" y="217170"/>
                      <a:pt x="398952" y="379095"/>
                    </a:cubicBezTo>
                    <a:cubicBezTo>
                      <a:pt x="490392" y="540068"/>
                      <a:pt x="536112" y="724853"/>
                      <a:pt x="538970" y="910590"/>
                    </a:cubicBezTo>
                    <a:cubicBezTo>
                      <a:pt x="539922" y="966788"/>
                      <a:pt x="537065" y="1024890"/>
                      <a:pt x="515157" y="1077278"/>
                    </a:cubicBezTo>
                    <a:cubicBezTo>
                      <a:pt x="493249" y="1128713"/>
                      <a:pt x="447529" y="1174433"/>
                      <a:pt x="392285" y="1183005"/>
                    </a:cubicBezTo>
                    <a:lnTo>
                      <a:pt x="392285" y="1183005"/>
                    </a:lnTo>
                    <a:cubicBezTo>
                      <a:pt x="304654" y="1197293"/>
                      <a:pt x="238932" y="1093470"/>
                      <a:pt x="192260" y="1032510"/>
                    </a:cubicBezTo>
                    <a:cubicBezTo>
                      <a:pt x="126537" y="947738"/>
                      <a:pt x="89390" y="842963"/>
                      <a:pt x="89390" y="737235"/>
                    </a:cubicBez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3"/>
              <p:cNvSpPr/>
              <p:nvPr/>
            </p:nvSpPr>
            <p:spPr>
              <a:xfrm>
                <a:off x="7878077" y="3272865"/>
                <a:ext cx="346292" cy="1036599"/>
              </a:xfrm>
              <a:custGeom>
                <a:rect b="b" l="l" r="r" t="t"/>
                <a:pathLst>
                  <a:path extrusionOk="0" h="1036599" w="346292">
                    <a:moveTo>
                      <a:pt x="345507" y="1031231"/>
                    </a:moveTo>
                    <a:cubicBezTo>
                      <a:pt x="262639" y="915978"/>
                      <a:pt x="217872" y="778818"/>
                      <a:pt x="186439" y="641658"/>
                    </a:cubicBezTo>
                    <a:cubicBezTo>
                      <a:pt x="154055" y="501641"/>
                      <a:pt x="133099" y="358766"/>
                      <a:pt x="93094" y="220653"/>
                    </a:cubicBezTo>
                    <a:cubicBezTo>
                      <a:pt x="71187" y="144453"/>
                      <a:pt x="43564" y="71111"/>
                      <a:pt x="6417" y="1578"/>
                    </a:cubicBezTo>
                    <a:cubicBezTo>
                      <a:pt x="4512" y="-2232"/>
                      <a:pt x="-2156" y="1578"/>
                      <a:pt x="702" y="5388"/>
                    </a:cubicBezTo>
                    <a:cubicBezTo>
                      <a:pt x="69282" y="132071"/>
                      <a:pt x="102619" y="273041"/>
                      <a:pt x="132147" y="413058"/>
                    </a:cubicBezTo>
                    <a:cubicBezTo>
                      <a:pt x="160722" y="553076"/>
                      <a:pt x="184534" y="694998"/>
                      <a:pt x="234064" y="829301"/>
                    </a:cubicBezTo>
                    <a:cubicBezTo>
                      <a:pt x="260734" y="902643"/>
                      <a:pt x="295024" y="972176"/>
                      <a:pt x="340744" y="1035993"/>
                    </a:cubicBezTo>
                    <a:cubicBezTo>
                      <a:pt x="342649" y="1037898"/>
                      <a:pt x="348364" y="1035041"/>
                      <a:pt x="345507" y="1031231"/>
                    </a:cubicBezTo>
                    <a:lnTo>
                      <a:pt x="345507" y="10312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6" name="Google Shape;176;p3"/>
            <p:cNvGrpSpPr/>
            <p:nvPr/>
          </p:nvGrpSpPr>
          <p:grpSpPr>
            <a:xfrm>
              <a:off x="9051215" y="4945790"/>
              <a:ext cx="2217512" cy="2543594"/>
              <a:chOff x="6964378" y="3112518"/>
              <a:chExt cx="1156219" cy="1326239"/>
            </a:xfrm>
          </p:grpSpPr>
          <p:sp>
            <p:nvSpPr>
              <p:cNvPr id="177" name="Google Shape;177;p3"/>
              <p:cNvSpPr/>
              <p:nvPr/>
            </p:nvSpPr>
            <p:spPr>
              <a:xfrm>
                <a:off x="6964378" y="3113470"/>
                <a:ext cx="1156219" cy="1325287"/>
              </a:xfrm>
              <a:custGeom>
                <a:rect b="b" l="l" r="r" t="t"/>
                <a:pathLst>
                  <a:path extrusionOk="0" h="1325287" w="1156219">
                    <a:moveTo>
                      <a:pt x="1148715" y="907733"/>
                    </a:moveTo>
                    <a:cubicBezTo>
                      <a:pt x="1148715" y="906780"/>
                      <a:pt x="1148715" y="905828"/>
                      <a:pt x="1147763" y="904875"/>
                    </a:cubicBezTo>
                    <a:cubicBezTo>
                      <a:pt x="1141095" y="905828"/>
                      <a:pt x="1134428" y="905828"/>
                      <a:pt x="1127760" y="905828"/>
                    </a:cubicBezTo>
                    <a:cubicBezTo>
                      <a:pt x="1020128" y="902018"/>
                      <a:pt x="921068" y="845820"/>
                      <a:pt x="827723" y="791528"/>
                    </a:cubicBezTo>
                    <a:cubicBezTo>
                      <a:pt x="919163" y="825818"/>
                      <a:pt x="1022985" y="824865"/>
                      <a:pt x="1114425" y="792480"/>
                    </a:cubicBezTo>
                    <a:cubicBezTo>
                      <a:pt x="1080135" y="706755"/>
                      <a:pt x="1030605" y="626745"/>
                      <a:pt x="980123" y="548640"/>
                    </a:cubicBezTo>
                    <a:cubicBezTo>
                      <a:pt x="956310" y="512445"/>
                      <a:pt x="932498" y="477203"/>
                      <a:pt x="908685" y="441008"/>
                    </a:cubicBezTo>
                    <a:cubicBezTo>
                      <a:pt x="886778" y="446722"/>
                      <a:pt x="862965" y="447675"/>
                      <a:pt x="840105" y="444818"/>
                    </a:cubicBezTo>
                    <a:cubicBezTo>
                      <a:pt x="784860" y="438150"/>
                      <a:pt x="733425" y="410528"/>
                      <a:pt x="686753" y="379095"/>
                    </a:cubicBezTo>
                    <a:cubicBezTo>
                      <a:pt x="738188" y="373380"/>
                      <a:pt x="790575" y="366713"/>
                      <a:pt x="837248" y="344805"/>
                    </a:cubicBezTo>
                    <a:cubicBezTo>
                      <a:pt x="838200" y="343853"/>
                      <a:pt x="840105" y="343853"/>
                      <a:pt x="841057" y="342900"/>
                    </a:cubicBezTo>
                    <a:cubicBezTo>
                      <a:pt x="760095" y="226695"/>
                      <a:pt x="677228" y="112395"/>
                      <a:pt x="590550" y="0"/>
                    </a:cubicBezTo>
                    <a:cubicBezTo>
                      <a:pt x="588645" y="2858"/>
                      <a:pt x="587693" y="4763"/>
                      <a:pt x="585788" y="7620"/>
                    </a:cubicBezTo>
                    <a:cubicBezTo>
                      <a:pt x="534353" y="90488"/>
                      <a:pt x="448628" y="142875"/>
                      <a:pt x="363855" y="195263"/>
                    </a:cubicBezTo>
                    <a:cubicBezTo>
                      <a:pt x="411480" y="246697"/>
                      <a:pt x="463868" y="294322"/>
                      <a:pt x="521018" y="334328"/>
                    </a:cubicBezTo>
                    <a:cubicBezTo>
                      <a:pt x="449580" y="331470"/>
                      <a:pt x="383857" y="298133"/>
                      <a:pt x="320993" y="265747"/>
                    </a:cubicBezTo>
                    <a:cubicBezTo>
                      <a:pt x="309563" y="260033"/>
                      <a:pt x="297180" y="253365"/>
                      <a:pt x="285750" y="245745"/>
                    </a:cubicBezTo>
                    <a:cubicBezTo>
                      <a:pt x="279082" y="250508"/>
                      <a:pt x="272415" y="255270"/>
                      <a:pt x="265748" y="260033"/>
                    </a:cubicBezTo>
                    <a:cubicBezTo>
                      <a:pt x="214313" y="299085"/>
                      <a:pt x="170498" y="345758"/>
                      <a:pt x="133350" y="397193"/>
                    </a:cubicBezTo>
                    <a:cubicBezTo>
                      <a:pt x="229553" y="457200"/>
                      <a:pt x="342900" y="490538"/>
                      <a:pt x="456248" y="489585"/>
                    </a:cubicBezTo>
                    <a:cubicBezTo>
                      <a:pt x="402907" y="536258"/>
                      <a:pt x="324803" y="537210"/>
                      <a:pt x="253365" y="535305"/>
                    </a:cubicBezTo>
                    <a:cubicBezTo>
                      <a:pt x="203835" y="534353"/>
                      <a:pt x="154305" y="533400"/>
                      <a:pt x="104775" y="532447"/>
                    </a:cubicBezTo>
                    <a:cubicBezTo>
                      <a:pt x="89535" y="532447"/>
                      <a:pt x="73343" y="531495"/>
                      <a:pt x="58103" y="528638"/>
                    </a:cubicBezTo>
                    <a:cubicBezTo>
                      <a:pt x="22860" y="611505"/>
                      <a:pt x="2858" y="700088"/>
                      <a:pt x="0" y="790575"/>
                    </a:cubicBezTo>
                    <a:cubicBezTo>
                      <a:pt x="91440" y="799147"/>
                      <a:pt x="185738" y="784860"/>
                      <a:pt x="277178" y="770572"/>
                    </a:cubicBezTo>
                    <a:cubicBezTo>
                      <a:pt x="215265" y="836295"/>
                      <a:pt x="140018" y="888683"/>
                      <a:pt x="57150" y="925830"/>
                    </a:cubicBezTo>
                    <a:cubicBezTo>
                      <a:pt x="42863" y="931545"/>
                      <a:pt x="28575" y="938213"/>
                      <a:pt x="13335" y="940118"/>
                    </a:cubicBezTo>
                    <a:cubicBezTo>
                      <a:pt x="14288" y="945833"/>
                      <a:pt x="16193" y="951547"/>
                      <a:pt x="17145" y="958215"/>
                    </a:cubicBezTo>
                    <a:cubicBezTo>
                      <a:pt x="40958" y="1056323"/>
                      <a:pt x="89535" y="1150620"/>
                      <a:pt x="161925" y="1219200"/>
                    </a:cubicBezTo>
                    <a:cubicBezTo>
                      <a:pt x="223838" y="1190625"/>
                      <a:pt x="286703" y="1161098"/>
                      <a:pt x="348615" y="1132523"/>
                    </a:cubicBezTo>
                    <a:cubicBezTo>
                      <a:pt x="338138" y="1171575"/>
                      <a:pt x="325755" y="1209675"/>
                      <a:pt x="302895" y="1243013"/>
                    </a:cubicBezTo>
                    <a:cubicBezTo>
                      <a:pt x="291465" y="1260158"/>
                      <a:pt x="276225" y="1275398"/>
                      <a:pt x="259080" y="1286828"/>
                    </a:cubicBezTo>
                    <a:cubicBezTo>
                      <a:pt x="261938" y="1287780"/>
                      <a:pt x="263843" y="1289685"/>
                      <a:pt x="266700" y="1290638"/>
                    </a:cubicBezTo>
                    <a:cubicBezTo>
                      <a:pt x="392430" y="1346835"/>
                      <a:pt x="559118" y="1316355"/>
                      <a:pt x="637223" y="1204913"/>
                    </a:cubicBezTo>
                    <a:cubicBezTo>
                      <a:pt x="641032" y="1210628"/>
                      <a:pt x="644843" y="1215390"/>
                      <a:pt x="648653" y="1221105"/>
                    </a:cubicBezTo>
                    <a:cubicBezTo>
                      <a:pt x="689610" y="1273493"/>
                      <a:pt x="750570" y="1309688"/>
                      <a:pt x="816293" y="1321118"/>
                    </a:cubicBezTo>
                    <a:cubicBezTo>
                      <a:pt x="890588" y="1334453"/>
                      <a:pt x="969645" y="1315403"/>
                      <a:pt x="1029653" y="1269683"/>
                    </a:cubicBezTo>
                    <a:cubicBezTo>
                      <a:pt x="1031557" y="1268730"/>
                      <a:pt x="1032510" y="1266825"/>
                      <a:pt x="1034415" y="1265873"/>
                    </a:cubicBezTo>
                    <a:cubicBezTo>
                      <a:pt x="1007745" y="1251585"/>
                      <a:pt x="986790" y="1230630"/>
                      <a:pt x="967740" y="1206818"/>
                    </a:cubicBezTo>
                    <a:cubicBezTo>
                      <a:pt x="929640" y="1161098"/>
                      <a:pt x="900113" y="1107758"/>
                      <a:pt x="879157" y="1052513"/>
                    </a:cubicBezTo>
                    <a:cubicBezTo>
                      <a:pt x="943928" y="1112520"/>
                      <a:pt x="1027748" y="1150620"/>
                      <a:pt x="1115378" y="1162050"/>
                    </a:cubicBezTo>
                    <a:cubicBezTo>
                      <a:pt x="1155382" y="1084898"/>
                      <a:pt x="1164907" y="992505"/>
                      <a:pt x="1148715" y="9077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3"/>
              <p:cNvSpPr/>
              <p:nvPr/>
            </p:nvSpPr>
            <p:spPr>
              <a:xfrm>
                <a:off x="7527095" y="3112518"/>
                <a:ext cx="593165" cy="1325287"/>
              </a:xfrm>
              <a:custGeom>
                <a:rect b="b" l="l" r="r" t="t"/>
                <a:pathLst>
                  <a:path extrusionOk="0" h="1325287" w="593165">
                    <a:moveTo>
                      <a:pt x="140229" y="1269683"/>
                    </a:moveTo>
                    <a:cubicBezTo>
                      <a:pt x="174519" y="1295400"/>
                      <a:pt x="214524" y="1313498"/>
                      <a:pt x="256434" y="1321118"/>
                    </a:cubicBezTo>
                    <a:cubicBezTo>
                      <a:pt x="330729" y="1334453"/>
                      <a:pt x="409787" y="1315403"/>
                      <a:pt x="469794" y="1269683"/>
                    </a:cubicBezTo>
                    <a:cubicBezTo>
                      <a:pt x="471699" y="1268730"/>
                      <a:pt x="472651" y="1266825"/>
                      <a:pt x="474557" y="1265873"/>
                    </a:cubicBezTo>
                    <a:cubicBezTo>
                      <a:pt x="447887" y="1251585"/>
                      <a:pt x="426932" y="1230630"/>
                      <a:pt x="407882" y="1206818"/>
                    </a:cubicBezTo>
                    <a:cubicBezTo>
                      <a:pt x="369782" y="1161098"/>
                      <a:pt x="340254" y="1107758"/>
                      <a:pt x="319299" y="1052513"/>
                    </a:cubicBezTo>
                    <a:cubicBezTo>
                      <a:pt x="384069" y="1112520"/>
                      <a:pt x="467889" y="1150620"/>
                      <a:pt x="555519" y="1162050"/>
                    </a:cubicBezTo>
                    <a:cubicBezTo>
                      <a:pt x="592666" y="1085850"/>
                      <a:pt x="601239" y="992505"/>
                      <a:pt x="585999" y="907733"/>
                    </a:cubicBezTo>
                    <a:cubicBezTo>
                      <a:pt x="585999" y="906780"/>
                      <a:pt x="585999" y="905828"/>
                      <a:pt x="585046" y="904875"/>
                    </a:cubicBezTo>
                    <a:cubicBezTo>
                      <a:pt x="578379" y="905828"/>
                      <a:pt x="571712" y="905828"/>
                      <a:pt x="565044" y="905828"/>
                    </a:cubicBezTo>
                    <a:cubicBezTo>
                      <a:pt x="457412" y="902018"/>
                      <a:pt x="358351" y="845820"/>
                      <a:pt x="265007" y="791528"/>
                    </a:cubicBezTo>
                    <a:cubicBezTo>
                      <a:pt x="356446" y="825818"/>
                      <a:pt x="460269" y="824865"/>
                      <a:pt x="551709" y="792480"/>
                    </a:cubicBezTo>
                    <a:cubicBezTo>
                      <a:pt x="517419" y="706755"/>
                      <a:pt x="467889" y="626745"/>
                      <a:pt x="417407" y="548640"/>
                    </a:cubicBezTo>
                    <a:cubicBezTo>
                      <a:pt x="393594" y="512445"/>
                      <a:pt x="369782" y="477203"/>
                      <a:pt x="345969" y="441008"/>
                    </a:cubicBezTo>
                    <a:cubicBezTo>
                      <a:pt x="324062" y="446723"/>
                      <a:pt x="300249" y="447675"/>
                      <a:pt x="277389" y="444818"/>
                    </a:cubicBezTo>
                    <a:cubicBezTo>
                      <a:pt x="222144" y="438150"/>
                      <a:pt x="170709" y="410528"/>
                      <a:pt x="124037" y="379095"/>
                    </a:cubicBezTo>
                    <a:cubicBezTo>
                      <a:pt x="175471" y="373380"/>
                      <a:pt x="227859" y="366713"/>
                      <a:pt x="274532" y="344805"/>
                    </a:cubicBezTo>
                    <a:cubicBezTo>
                      <a:pt x="275484" y="343853"/>
                      <a:pt x="277389" y="343853"/>
                      <a:pt x="278341" y="342900"/>
                    </a:cubicBezTo>
                    <a:cubicBezTo>
                      <a:pt x="197379" y="226695"/>
                      <a:pt x="114512" y="112395"/>
                      <a:pt x="27834" y="0"/>
                    </a:cubicBezTo>
                    <a:cubicBezTo>
                      <a:pt x="25929" y="2858"/>
                      <a:pt x="24976" y="4763"/>
                      <a:pt x="23071" y="7620"/>
                    </a:cubicBezTo>
                    <a:cubicBezTo>
                      <a:pt x="16404" y="51435"/>
                      <a:pt x="-37888" y="387668"/>
                      <a:pt x="47837" y="694373"/>
                    </a:cubicBezTo>
                    <a:cubicBezTo>
                      <a:pt x="133562" y="1001078"/>
                      <a:pt x="76412" y="1203960"/>
                      <a:pt x="76412" y="1203960"/>
                    </a:cubicBezTo>
                    <a:lnTo>
                      <a:pt x="140229" y="1269683"/>
                    </a:ln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9" name="Google Shape;179;p3"/>
            <p:cNvGrpSpPr/>
            <p:nvPr/>
          </p:nvGrpSpPr>
          <p:grpSpPr>
            <a:xfrm>
              <a:off x="6598047" y="4468995"/>
              <a:ext cx="1740716" cy="3777822"/>
              <a:chOff x="5685287" y="2863915"/>
              <a:chExt cx="907616" cy="1969770"/>
            </a:xfrm>
          </p:grpSpPr>
          <p:sp>
            <p:nvSpPr>
              <p:cNvPr id="180" name="Google Shape;180;p3"/>
              <p:cNvSpPr/>
              <p:nvPr/>
            </p:nvSpPr>
            <p:spPr>
              <a:xfrm>
                <a:off x="5685287" y="2863915"/>
                <a:ext cx="707590" cy="1853707"/>
              </a:xfrm>
              <a:custGeom>
                <a:rect b="b" l="l" r="r" t="t"/>
                <a:pathLst>
                  <a:path extrusionOk="0" h="1853707" w="707590">
                    <a:moveTo>
                      <a:pt x="136091" y="0"/>
                    </a:moveTo>
                    <a:cubicBezTo>
                      <a:pt x="81799" y="124777"/>
                      <a:pt x="43699" y="251460"/>
                      <a:pt x="21791" y="379095"/>
                    </a:cubicBezTo>
                    <a:cubicBezTo>
                      <a:pt x="76084" y="394335"/>
                      <a:pt x="131328" y="406717"/>
                      <a:pt x="167524" y="407670"/>
                    </a:cubicBezTo>
                    <a:cubicBezTo>
                      <a:pt x="167524" y="407670"/>
                      <a:pt x="89419" y="435292"/>
                      <a:pt x="11314" y="450533"/>
                    </a:cubicBezTo>
                    <a:cubicBezTo>
                      <a:pt x="-3926" y="575310"/>
                      <a:pt x="-3926" y="700088"/>
                      <a:pt x="12266" y="822960"/>
                    </a:cubicBezTo>
                    <a:cubicBezTo>
                      <a:pt x="97991" y="830580"/>
                      <a:pt x="189431" y="836295"/>
                      <a:pt x="239914" y="833438"/>
                    </a:cubicBezTo>
                    <a:cubicBezTo>
                      <a:pt x="310399" y="829627"/>
                      <a:pt x="161809" y="883920"/>
                      <a:pt x="28459" y="920115"/>
                    </a:cubicBezTo>
                    <a:cubicBezTo>
                      <a:pt x="37031" y="962025"/>
                      <a:pt x="47509" y="1002983"/>
                      <a:pt x="59891" y="1043940"/>
                    </a:cubicBezTo>
                    <a:cubicBezTo>
                      <a:pt x="84656" y="1125855"/>
                      <a:pt x="117041" y="1204913"/>
                      <a:pt x="156094" y="1282065"/>
                    </a:cubicBezTo>
                    <a:cubicBezTo>
                      <a:pt x="255153" y="1266825"/>
                      <a:pt x="354214" y="1250633"/>
                      <a:pt x="375169" y="1241108"/>
                    </a:cubicBezTo>
                    <a:cubicBezTo>
                      <a:pt x="401839" y="1228725"/>
                      <a:pt x="300874" y="1303020"/>
                      <a:pt x="199909" y="1361123"/>
                    </a:cubicBezTo>
                    <a:cubicBezTo>
                      <a:pt x="221816" y="1399223"/>
                      <a:pt x="246581" y="1436370"/>
                      <a:pt x="272299" y="1472565"/>
                    </a:cubicBezTo>
                    <a:cubicBezTo>
                      <a:pt x="314209" y="1531620"/>
                      <a:pt x="359928" y="1589723"/>
                      <a:pt x="411364" y="1644968"/>
                    </a:cubicBezTo>
                    <a:cubicBezTo>
                      <a:pt x="440891" y="1629727"/>
                      <a:pt x="468514" y="1615440"/>
                      <a:pt x="478039" y="1607820"/>
                    </a:cubicBezTo>
                    <a:cubicBezTo>
                      <a:pt x="493278" y="1595438"/>
                      <a:pt x="484706" y="1652588"/>
                      <a:pt x="460894" y="1695450"/>
                    </a:cubicBezTo>
                    <a:cubicBezTo>
                      <a:pt x="497089" y="1730693"/>
                      <a:pt x="535189" y="1764983"/>
                      <a:pt x="575194" y="1796415"/>
                    </a:cubicBezTo>
                    <a:cubicBezTo>
                      <a:pt x="628534" y="1838325"/>
                      <a:pt x="671396" y="1855470"/>
                      <a:pt x="707591" y="1853565"/>
                    </a:cubicBezTo>
                    <a:cubicBezTo>
                      <a:pt x="493278" y="1256348"/>
                      <a:pt x="288491" y="611505"/>
                      <a:pt x="136091" y="0"/>
                    </a:cubicBezTo>
                    <a:cubicBezTo>
                      <a:pt x="137044" y="953"/>
                      <a:pt x="137044" y="953"/>
                      <a:pt x="13609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3"/>
              <p:cNvSpPr/>
              <p:nvPr/>
            </p:nvSpPr>
            <p:spPr>
              <a:xfrm>
                <a:off x="5823284" y="2865820"/>
                <a:ext cx="769619" cy="1854517"/>
              </a:xfrm>
              <a:custGeom>
                <a:rect b="b" l="l" r="r" t="t"/>
                <a:pathLst>
                  <a:path extrusionOk="0" h="1854517" w="769619">
                    <a:moveTo>
                      <a:pt x="564832" y="1217295"/>
                    </a:moveTo>
                    <a:cubicBezTo>
                      <a:pt x="608647" y="1220153"/>
                      <a:pt x="691515" y="1210628"/>
                      <a:pt x="769620" y="1199198"/>
                    </a:cubicBezTo>
                    <a:cubicBezTo>
                      <a:pt x="764857" y="1080135"/>
                      <a:pt x="743903" y="963930"/>
                      <a:pt x="707707" y="850583"/>
                    </a:cubicBezTo>
                    <a:cubicBezTo>
                      <a:pt x="701993" y="833438"/>
                      <a:pt x="696278" y="816293"/>
                      <a:pt x="689610" y="799147"/>
                    </a:cubicBezTo>
                    <a:cubicBezTo>
                      <a:pt x="604838" y="837247"/>
                      <a:pt x="496253" y="877253"/>
                      <a:pt x="532447" y="850583"/>
                    </a:cubicBezTo>
                    <a:cubicBezTo>
                      <a:pt x="558165" y="831533"/>
                      <a:pt x="616268" y="782003"/>
                      <a:pt x="665797" y="739140"/>
                    </a:cubicBezTo>
                    <a:cubicBezTo>
                      <a:pt x="609600" y="606743"/>
                      <a:pt x="531495" y="481013"/>
                      <a:pt x="435293" y="366713"/>
                    </a:cubicBezTo>
                    <a:cubicBezTo>
                      <a:pt x="358140" y="411480"/>
                      <a:pt x="255270" y="455295"/>
                      <a:pt x="290513" y="433388"/>
                    </a:cubicBezTo>
                    <a:cubicBezTo>
                      <a:pt x="317182" y="416243"/>
                      <a:pt x="352425" y="357188"/>
                      <a:pt x="380047" y="304800"/>
                    </a:cubicBezTo>
                    <a:cubicBezTo>
                      <a:pt x="272415" y="189547"/>
                      <a:pt x="144780" y="86678"/>
                      <a:pt x="0" y="0"/>
                    </a:cubicBezTo>
                    <a:cubicBezTo>
                      <a:pt x="151447" y="610553"/>
                      <a:pt x="355282" y="1255395"/>
                      <a:pt x="569595" y="1854518"/>
                    </a:cubicBezTo>
                    <a:cubicBezTo>
                      <a:pt x="635318" y="1851660"/>
                      <a:pt x="675322" y="1785938"/>
                      <a:pt x="704850" y="1691640"/>
                    </a:cubicBezTo>
                    <a:cubicBezTo>
                      <a:pt x="712470" y="1667828"/>
                      <a:pt x="719138" y="1644015"/>
                      <a:pt x="724853" y="1620203"/>
                    </a:cubicBezTo>
                    <a:cubicBezTo>
                      <a:pt x="665797" y="1597343"/>
                      <a:pt x="585788" y="1527810"/>
                      <a:pt x="616268" y="1533525"/>
                    </a:cubicBezTo>
                    <a:cubicBezTo>
                      <a:pt x="634365" y="1536383"/>
                      <a:pt x="689610" y="1542098"/>
                      <a:pt x="741045" y="1545908"/>
                    </a:cubicBezTo>
                    <a:cubicBezTo>
                      <a:pt x="759143" y="1458278"/>
                      <a:pt x="768668" y="1370648"/>
                      <a:pt x="769620" y="1283970"/>
                    </a:cubicBezTo>
                    <a:cubicBezTo>
                      <a:pt x="643890" y="1263968"/>
                      <a:pt x="500063" y="1213485"/>
                      <a:pt x="564832" y="12172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3D760D"/>
                  </a:gs>
                  <a:gs pos="8000">
                    <a:srgbClr val="3D760D"/>
                  </a:gs>
                  <a:gs pos="100000">
                    <a:srgbClr val="35650E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3"/>
              <p:cNvSpPr/>
              <p:nvPr/>
            </p:nvSpPr>
            <p:spPr>
              <a:xfrm>
                <a:off x="5839476" y="2930591"/>
                <a:ext cx="600075" cy="1903094"/>
              </a:xfrm>
              <a:custGeom>
                <a:rect b="b" l="l" r="r" t="t"/>
                <a:pathLst>
                  <a:path extrusionOk="0" h="1903094" w="600075">
                    <a:moveTo>
                      <a:pt x="6667" y="0"/>
                    </a:moveTo>
                    <a:cubicBezTo>
                      <a:pt x="84772" y="321945"/>
                      <a:pt x="175260" y="641032"/>
                      <a:pt x="275272" y="957263"/>
                    </a:cubicBezTo>
                    <a:cubicBezTo>
                      <a:pt x="375285" y="1273492"/>
                      <a:pt x="485775" y="1586865"/>
                      <a:pt x="600075" y="1899285"/>
                    </a:cubicBezTo>
                    <a:lnTo>
                      <a:pt x="587692" y="1903095"/>
                    </a:lnTo>
                    <a:cubicBezTo>
                      <a:pt x="474345" y="1590675"/>
                      <a:pt x="364807" y="1276350"/>
                      <a:pt x="265747" y="960120"/>
                    </a:cubicBezTo>
                    <a:cubicBezTo>
                      <a:pt x="166688" y="643890"/>
                      <a:pt x="77152" y="323850"/>
                      <a:pt x="0" y="1905"/>
                    </a:cubicBezTo>
                    <a:lnTo>
                      <a:pt x="6667" y="0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3" name="Google Shape;183;p3"/>
            <p:cNvGrpSpPr/>
            <p:nvPr/>
          </p:nvGrpSpPr>
          <p:grpSpPr>
            <a:xfrm>
              <a:off x="7914676" y="4476304"/>
              <a:ext cx="1660410" cy="3655423"/>
              <a:chOff x="6371781" y="2867726"/>
              <a:chExt cx="865744" cy="1905951"/>
            </a:xfrm>
          </p:grpSpPr>
          <p:sp>
            <p:nvSpPr>
              <p:cNvPr id="184" name="Google Shape;184;p3"/>
              <p:cNvSpPr/>
              <p:nvPr/>
            </p:nvSpPr>
            <p:spPr>
              <a:xfrm>
                <a:off x="6371781" y="2867726"/>
                <a:ext cx="736425" cy="1790700"/>
              </a:xfrm>
              <a:custGeom>
                <a:rect b="b" l="l" r="r" t="t"/>
                <a:pathLst>
                  <a:path extrusionOk="0" h="1790700" w="736425">
                    <a:moveTo>
                      <a:pt x="736425" y="0"/>
                    </a:moveTo>
                    <a:cubicBezTo>
                      <a:pt x="622125" y="66675"/>
                      <a:pt x="519255" y="145732"/>
                      <a:pt x="428768" y="234315"/>
                    </a:cubicBezTo>
                    <a:cubicBezTo>
                      <a:pt x="463058" y="277178"/>
                      <a:pt x="499253" y="318135"/>
                      <a:pt x="526875" y="340042"/>
                    </a:cubicBezTo>
                    <a:cubicBezTo>
                      <a:pt x="526875" y="340042"/>
                      <a:pt x="449723" y="317182"/>
                      <a:pt x="379238" y="284797"/>
                    </a:cubicBezTo>
                    <a:cubicBezTo>
                      <a:pt x="295418" y="374332"/>
                      <a:pt x="223980" y="473392"/>
                      <a:pt x="166830" y="579120"/>
                    </a:cubicBezTo>
                    <a:cubicBezTo>
                      <a:pt x="229695" y="633413"/>
                      <a:pt x="299228" y="690563"/>
                      <a:pt x="341138" y="718185"/>
                    </a:cubicBezTo>
                    <a:cubicBezTo>
                      <a:pt x="399240" y="755332"/>
                      <a:pt x="250650" y="713422"/>
                      <a:pt x="123968" y="665797"/>
                    </a:cubicBezTo>
                    <a:cubicBezTo>
                      <a:pt x="106823" y="703897"/>
                      <a:pt x="91583" y="741997"/>
                      <a:pt x="78248" y="782003"/>
                    </a:cubicBezTo>
                    <a:cubicBezTo>
                      <a:pt x="50625" y="860107"/>
                      <a:pt x="30623" y="942022"/>
                      <a:pt x="18240" y="1024890"/>
                    </a:cubicBezTo>
                    <a:cubicBezTo>
                      <a:pt x="104918" y="1069657"/>
                      <a:pt x="193500" y="1113473"/>
                      <a:pt x="214455" y="1117282"/>
                    </a:cubicBezTo>
                    <a:cubicBezTo>
                      <a:pt x="242078" y="1122998"/>
                      <a:pt x="120158" y="1123950"/>
                      <a:pt x="6810" y="1111567"/>
                    </a:cubicBezTo>
                    <a:cubicBezTo>
                      <a:pt x="3000" y="1154430"/>
                      <a:pt x="143" y="1197292"/>
                      <a:pt x="143" y="1241107"/>
                    </a:cubicBezTo>
                    <a:cubicBezTo>
                      <a:pt x="-810" y="1311592"/>
                      <a:pt x="3000" y="1383982"/>
                      <a:pt x="11573" y="1456373"/>
                    </a:cubicBezTo>
                    <a:cubicBezTo>
                      <a:pt x="43958" y="1461135"/>
                      <a:pt x="73485" y="1465898"/>
                      <a:pt x="84915" y="1464945"/>
                    </a:cubicBezTo>
                    <a:cubicBezTo>
                      <a:pt x="103965" y="1463992"/>
                      <a:pt x="64913" y="1504950"/>
                      <a:pt x="21098" y="1524953"/>
                    </a:cubicBezTo>
                    <a:cubicBezTo>
                      <a:pt x="28718" y="1573530"/>
                      <a:pt x="40148" y="1622107"/>
                      <a:pt x="53483" y="1669732"/>
                    </a:cubicBezTo>
                    <a:cubicBezTo>
                      <a:pt x="71580" y="1733550"/>
                      <a:pt x="96345" y="1771650"/>
                      <a:pt x="124920" y="1790700"/>
                    </a:cubicBezTo>
                    <a:cubicBezTo>
                      <a:pt x="299228" y="1196340"/>
                      <a:pt x="506873" y="569595"/>
                      <a:pt x="736425" y="0"/>
                    </a:cubicBezTo>
                    <a:cubicBezTo>
                      <a:pt x="736425" y="952"/>
                      <a:pt x="736425" y="0"/>
                      <a:pt x="73642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3"/>
              <p:cNvSpPr/>
              <p:nvPr/>
            </p:nvSpPr>
            <p:spPr>
              <a:xfrm>
                <a:off x="6488181" y="2872788"/>
                <a:ext cx="749344" cy="1806113"/>
              </a:xfrm>
              <a:custGeom>
                <a:rect b="b" l="l" r="r" t="t"/>
                <a:pathLst>
                  <a:path extrusionOk="0" h="1806113" w="749344">
                    <a:moveTo>
                      <a:pt x="360998" y="1284923"/>
                    </a:moveTo>
                    <a:cubicBezTo>
                      <a:pt x="394335" y="1312545"/>
                      <a:pt x="464820" y="1352550"/>
                      <a:pt x="532448" y="1387793"/>
                    </a:cubicBezTo>
                    <a:cubicBezTo>
                      <a:pt x="596265" y="1290637"/>
                      <a:pt x="646748" y="1186815"/>
                      <a:pt x="682943" y="1077277"/>
                    </a:cubicBezTo>
                    <a:cubicBezTo>
                      <a:pt x="688658" y="1060133"/>
                      <a:pt x="693420" y="1043940"/>
                      <a:pt x="698183" y="1026795"/>
                    </a:cubicBezTo>
                    <a:cubicBezTo>
                      <a:pt x="609600" y="1008698"/>
                      <a:pt x="501015" y="978218"/>
                      <a:pt x="544830" y="977265"/>
                    </a:cubicBezTo>
                    <a:cubicBezTo>
                      <a:pt x="576263" y="977265"/>
                      <a:pt x="649605" y="970598"/>
                      <a:pt x="714375" y="964883"/>
                    </a:cubicBezTo>
                    <a:cubicBezTo>
                      <a:pt x="745807" y="827723"/>
                      <a:pt x="756285" y="684848"/>
                      <a:pt x="744855" y="539115"/>
                    </a:cubicBezTo>
                    <a:cubicBezTo>
                      <a:pt x="658178" y="530543"/>
                      <a:pt x="552450" y="505777"/>
                      <a:pt x="591503" y="508635"/>
                    </a:cubicBezTo>
                    <a:cubicBezTo>
                      <a:pt x="621983" y="510540"/>
                      <a:pt x="683895" y="483870"/>
                      <a:pt x="736282" y="458152"/>
                    </a:cubicBezTo>
                    <a:cubicBezTo>
                      <a:pt x="717232" y="305752"/>
                      <a:pt x="675323" y="151448"/>
                      <a:pt x="610553" y="0"/>
                    </a:cubicBezTo>
                    <a:cubicBezTo>
                      <a:pt x="381000" y="568643"/>
                      <a:pt x="173355" y="1195387"/>
                      <a:pt x="0" y="1790700"/>
                    </a:cubicBezTo>
                    <a:cubicBezTo>
                      <a:pt x="53340" y="1825943"/>
                      <a:pt x="122873" y="1797368"/>
                      <a:pt x="200025" y="1739265"/>
                    </a:cubicBezTo>
                    <a:cubicBezTo>
                      <a:pt x="219075" y="1724977"/>
                      <a:pt x="238125" y="1709737"/>
                      <a:pt x="256223" y="1694498"/>
                    </a:cubicBezTo>
                    <a:cubicBezTo>
                      <a:pt x="222885" y="1642110"/>
                      <a:pt x="199073" y="1542098"/>
                      <a:pt x="220028" y="1564005"/>
                    </a:cubicBezTo>
                    <a:cubicBezTo>
                      <a:pt x="232410" y="1577340"/>
                      <a:pt x="273368" y="1612583"/>
                      <a:pt x="311468" y="1645920"/>
                    </a:cubicBezTo>
                    <a:cubicBezTo>
                      <a:pt x="375285" y="1586865"/>
                      <a:pt x="433388" y="1523048"/>
                      <a:pt x="483870" y="1455420"/>
                    </a:cubicBezTo>
                    <a:cubicBezTo>
                      <a:pt x="397193" y="1366837"/>
                      <a:pt x="312420" y="1243965"/>
                      <a:pt x="360998" y="1284923"/>
                    </a:cubicBezTo>
                    <a:close/>
                  </a:path>
                </a:pathLst>
              </a:custGeom>
              <a:solidFill>
                <a:srgbClr val="2F5B0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3"/>
              <p:cNvSpPr/>
              <p:nvPr/>
            </p:nvSpPr>
            <p:spPr>
              <a:xfrm>
                <a:off x="6459553" y="2932495"/>
                <a:ext cx="629602" cy="1841182"/>
              </a:xfrm>
              <a:custGeom>
                <a:rect b="b" l="l" r="r" t="t"/>
                <a:pathLst>
                  <a:path extrusionOk="0" h="1841182" w="629602">
                    <a:moveTo>
                      <a:pt x="629603" y="1905"/>
                    </a:moveTo>
                    <a:cubicBezTo>
                      <a:pt x="507683" y="300990"/>
                      <a:pt x="396240" y="603885"/>
                      <a:pt x="294323" y="911543"/>
                    </a:cubicBezTo>
                    <a:cubicBezTo>
                      <a:pt x="192405" y="1218248"/>
                      <a:pt x="100013" y="1529715"/>
                      <a:pt x="11430" y="1841183"/>
                    </a:cubicBezTo>
                    <a:lnTo>
                      <a:pt x="0" y="1837373"/>
                    </a:lnTo>
                    <a:cubicBezTo>
                      <a:pt x="89535" y="1525905"/>
                      <a:pt x="182880" y="1215390"/>
                      <a:pt x="284798" y="908685"/>
                    </a:cubicBezTo>
                    <a:cubicBezTo>
                      <a:pt x="387668" y="601980"/>
                      <a:pt x="499110" y="298133"/>
                      <a:pt x="621983" y="0"/>
                    </a:cubicBezTo>
                    <a:lnTo>
                      <a:pt x="629603" y="1905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7" name="Google Shape;187;p3"/>
            <p:cNvGrpSpPr/>
            <p:nvPr/>
          </p:nvGrpSpPr>
          <p:grpSpPr>
            <a:xfrm>
              <a:off x="5279419" y="4979956"/>
              <a:ext cx="2126832" cy="2971527"/>
              <a:chOff x="4997749" y="3130332"/>
              <a:chExt cx="1108938" cy="1549365"/>
            </a:xfrm>
          </p:grpSpPr>
          <p:sp>
            <p:nvSpPr>
              <p:cNvPr id="188" name="Google Shape;188;p3"/>
              <p:cNvSpPr/>
              <p:nvPr/>
            </p:nvSpPr>
            <p:spPr>
              <a:xfrm>
                <a:off x="4997749" y="3130332"/>
                <a:ext cx="1108938" cy="1471784"/>
              </a:xfrm>
              <a:custGeom>
                <a:rect b="b" l="l" r="r" t="t"/>
                <a:pathLst>
                  <a:path extrusionOk="0" h="1471784" w="1108938">
                    <a:moveTo>
                      <a:pt x="476920" y="1201386"/>
                    </a:moveTo>
                    <a:cubicBezTo>
                      <a:pt x="399767" y="1179478"/>
                      <a:pt x="320710" y="1164238"/>
                      <a:pt x="250225" y="1126138"/>
                    </a:cubicBezTo>
                    <a:cubicBezTo>
                      <a:pt x="179740" y="1088038"/>
                      <a:pt x="119732" y="1020411"/>
                      <a:pt x="116875" y="940401"/>
                    </a:cubicBezTo>
                    <a:cubicBezTo>
                      <a:pt x="114017" y="860391"/>
                      <a:pt x="191170" y="780381"/>
                      <a:pt x="268322" y="800384"/>
                    </a:cubicBezTo>
                    <a:cubicBezTo>
                      <a:pt x="299755" y="808956"/>
                      <a:pt x="337855" y="828959"/>
                      <a:pt x="358810" y="805146"/>
                    </a:cubicBezTo>
                    <a:cubicBezTo>
                      <a:pt x="378812" y="782286"/>
                      <a:pt x="356905" y="746091"/>
                      <a:pt x="332140" y="729898"/>
                    </a:cubicBezTo>
                    <a:cubicBezTo>
                      <a:pt x="290230" y="702276"/>
                      <a:pt x="240700" y="692751"/>
                      <a:pt x="192122" y="680368"/>
                    </a:cubicBezTo>
                    <a:cubicBezTo>
                      <a:pt x="144497" y="667034"/>
                      <a:pt x="94967" y="647984"/>
                      <a:pt x="64487" y="607978"/>
                    </a:cubicBezTo>
                    <a:cubicBezTo>
                      <a:pt x="34960" y="567973"/>
                      <a:pt x="34960" y="502251"/>
                      <a:pt x="76870" y="475581"/>
                    </a:cubicBezTo>
                    <a:cubicBezTo>
                      <a:pt x="92110" y="465103"/>
                      <a:pt x="112112" y="461293"/>
                      <a:pt x="125447" y="447958"/>
                    </a:cubicBezTo>
                    <a:cubicBezTo>
                      <a:pt x="147355" y="425098"/>
                      <a:pt x="138782" y="386998"/>
                      <a:pt x="119732" y="362233"/>
                    </a:cubicBezTo>
                    <a:cubicBezTo>
                      <a:pt x="99730" y="337468"/>
                      <a:pt x="72107" y="322228"/>
                      <a:pt x="49247" y="300321"/>
                    </a:cubicBezTo>
                    <a:cubicBezTo>
                      <a:pt x="-29810" y="224121"/>
                      <a:pt x="-10760" y="72673"/>
                      <a:pt x="85442" y="19333"/>
                    </a:cubicBezTo>
                    <a:cubicBezTo>
                      <a:pt x="181645" y="-34007"/>
                      <a:pt x="320710" y="28858"/>
                      <a:pt x="343570" y="136491"/>
                    </a:cubicBezTo>
                    <a:cubicBezTo>
                      <a:pt x="350237" y="169828"/>
                      <a:pt x="348332" y="205071"/>
                      <a:pt x="360715" y="236503"/>
                    </a:cubicBezTo>
                    <a:cubicBezTo>
                      <a:pt x="373097" y="267936"/>
                      <a:pt x="410245" y="294606"/>
                      <a:pt x="440725" y="279366"/>
                    </a:cubicBezTo>
                    <a:cubicBezTo>
                      <a:pt x="471205" y="264126"/>
                      <a:pt x="472157" y="220311"/>
                      <a:pt x="491207" y="191736"/>
                    </a:cubicBezTo>
                    <a:cubicBezTo>
                      <a:pt x="521687" y="143158"/>
                      <a:pt x="598840" y="145063"/>
                      <a:pt x="641703" y="183163"/>
                    </a:cubicBezTo>
                    <a:cubicBezTo>
                      <a:pt x="684565" y="221263"/>
                      <a:pt x="697900" y="282223"/>
                      <a:pt x="699805" y="339373"/>
                    </a:cubicBezTo>
                    <a:cubicBezTo>
                      <a:pt x="701710" y="396523"/>
                      <a:pt x="693137" y="454626"/>
                      <a:pt x="701710" y="510823"/>
                    </a:cubicBezTo>
                    <a:cubicBezTo>
                      <a:pt x="704567" y="530826"/>
                      <a:pt x="713140" y="553686"/>
                      <a:pt x="732190" y="558448"/>
                    </a:cubicBezTo>
                    <a:cubicBezTo>
                      <a:pt x="763622" y="566068"/>
                      <a:pt x="779815" y="524158"/>
                      <a:pt x="796007" y="496536"/>
                    </a:cubicBezTo>
                    <a:cubicBezTo>
                      <a:pt x="834107" y="429861"/>
                      <a:pt x="936978" y="425098"/>
                      <a:pt x="998890" y="469866"/>
                    </a:cubicBezTo>
                    <a:cubicBezTo>
                      <a:pt x="1060803" y="515586"/>
                      <a:pt x="1089378" y="594643"/>
                      <a:pt x="1100807" y="670843"/>
                    </a:cubicBezTo>
                    <a:cubicBezTo>
                      <a:pt x="1100807" y="670843"/>
                      <a:pt x="1100807" y="670843"/>
                      <a:pt x="1100807" y="670843"/>
                    </a:cubicBezTo>
                    <a:cubicBezTo>
                      <a:pt x="1118905" y="793716"/>
                      <a:pt x="1103665" y="917541"/>
                      <a:pt x="1085567" y="1039461"/>
                    </a:cubicBezTo>
                    <a:cubicBezTo>
                      <a:pt x="1067470" y="1157571"/>
                      <a:pt x="1068422" y="1284253"/>
                      <a:pt x="1046515" y="1399506"/>
                    </a:cubicBezTo>
                    <a:cubicBezTo>
                      <a:pt x="1015082" y="1562384"/>
                      <a:pt x="892210" y="1406173"/>
                      <a:pt x="816010" y="1355691"/>
                    </a:cubicBezTo>
                    <a:cubicBezTo>
                      <a:pt x="710282" y="1289016"/>
                      <a:pt x="595982" y="1235676"/>
                      <a:pt x="476920" y="12013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3"/>
              <p:cNvSpPr/>
              <p:nvPr/>
            </p:nvSpPr>
            <p:spPr>
              <a:xfrm>
                <a:off x="5203012" y="3417822"/>
                <a:ext cx="850127" cy="1261875"/>
              </a:xfrm>
              <a:custGeom>
                <a:rect b="b" l="l" r="r" t="t"/>
                <a:pathLst>
                  <a:path extrusionOk="0" h="1261875" w="850127">
                    <a:moveTo>
                      <a:pt x="642179" y="384306"/>
                    </a:moveTo>
                    <a:cubicBezTo>
                      <a:pt x="642179" y="379543"/>
                      <a:pt x="634559" y="380496"/>
                      <a:pt x="634559" y="385258"/>
                    </a:cubicBezTo>
                    <a:cubicBezTo>
                      <a:pt x="647894" y="637671"/>
                      <a:pt x="692662" y="885321"/>
                      <a:pt x="778387" y="1122493"/>
                    </a:cubicBezTo>
                    <a:cubicBezTo>
                      <a:pt x="643132" y="880558"/>
                      <a:pt x="494541" y="647196"/>
                      <a:pt x="332616" y="422406"/>
                    </a:cubicBezTo>
                    <a:cubicBezTo>
                      <a:pt x="332616" y="422406"/>
                      <a:pt x="332616" y="422406"/>
                      <a:pt x="332616" y="421453"/>
                    </a:cubicBezTo>
                    <a:cubicBezTo>
                      <a:pt x="316424" y="321441"/>
                      <a:pt x="311662" y="220476"/>
                      <a:pt x="317377" y="119511"/>
                    </a:cubicBezTo>
                    <a:cubicBezTo>
                      <a:pt x="317377" y="114748"/>
                      <a:pt x="309757" y="113796"/>
                      <a:pt x="309757" y="118558"/>
                    </a:cubicBezTo>
                    <a:cubicBezTo>
                      <a:pt x="304041" y="215713"/>
                      <a:pt x="308804" y="312868"/>
                      <a:pt x="323091" y="408118"/>
                    </a:cubicBezTo>
                    <a:cubicBezTo>
                      <a:pt x="287849" y="359541"/>
                      <a:pt x="251654" y="310963"/>
                      <a:pt x="215459" y="263338"/>
                    </a:cubicBezTo>
                    <a:cubicBezTo>
                      <a:pt x="147832" y="174756"/>
                      <a:pt x="78299" y="87126"/>
                      <a:pt x="6862" y="1401"/>
                    </a:cubicBezTo>
                    <a:cubicBezTo>
                      <a:pt x="4004" y="-2409"/>
                      <a:pt x="-2663" y="2353"/>
                      <a:pt x="1147" y="6163"/>
                    </a:cubicBezTo>
                    <a:cubicBezTo>
                      <a:pt x="75441" y="95698"/>
                      <a:pt x="147832" y="187138"/>
                      <a:pt x="218316" y="279531"/>
                    </a:cubicBezTo>
                    <a:cubicBezTo>
                      <a:pt x="163072" y="261433"/>
                      <a:pt x="107827" y="243336"/>
                      <a:pt x="52582" y="226191"/>
                    </a:cubicBezTo>
                    <a:cubicBezTo>
                      <a:pt x="47819" y="224286"/>
                      <a:pt x="44962" y="231906"/>
                      <a:pt x="49724" y="233811"/>
                    </a:cubicBezTo>
                    <a:cubicBezTo>
                      <a:pt x="107827" y="252861"/>
                      <a:pt x="166882" y="271911"/>
                      <a:pt x="224984" y="290961"/>
                    </a:cubicBezTo>
                    <a:cubicBezTo>
                      <a:pt x="224984" y="290961"/>
                      <a:pt x="225937" y="290961"/>
                      <a:pt x="225937" y="290961"/>
                    </a:cubicBezTo>
                    <a:cubicBezTo>
                      <a:pt x="349762" y="455743"/>
                      <a:pt x="466919" y="625288"/>
                      <a:pt x="576457" y="799596"/>
                    </a:cubicBezTo>
                    <a:cubicBezTo>
                      <a:pt x="441202" y="730063"/>
                      <a:pt x="299279" y="672913"/>
                      <a:pt x="152594" y="630051"/>
                    </a:cubicBezTo>
                    <a:cubicBezTo>
                      <a:pt x="147832" y="629098"/>
                      <a:pt x="144974" y="635766"/>
                      <a:pt x="149737" y="637671"/>
                    </a:cubicBezTo>
                    <a:cubicBezTo>
                      <a:pt x="300232" y="681486"/>
                      <a:pt x="445964" y="740541"/>
                      <a:pt x="584077" y="812931"/>
                    </a:cubicBezTo>
                    <a:cubicBezTo>
                      <a:pt x="616462" y="865318"/>
                      <a:pt x="648847" y="917706"/>
                      <a:pt x="680279" y="971046"/>
                    </a:cubicBezTo>
                    <a:cubicBezTo>
                      <a:pt x="736477" y="1066296"/>
                      <a:pt x="790769" y="1162498"/>
                      <a:pt x="842204" y="1259653"/>
                    </a:cubicBezTo>
                    <a:cubicBezTo>
                      <a:pt x="844109" y="1264416"/>
                      <a:pt x="851729" y="1260606"/>
                      <a:pt x="849824" y="1256796"/>
                    </a:cubicBezTo>
                    <a:cubicBezTo>
                      <a:pt x="833632" y="1226316"/>
                      <a:pt x="817439" y="1196788"/>
                      <a:pt x="800294" y="1166308"/>
                    </a:cubicBezTo>
                    <a:cubicBezTo>
                      <a:pt x="800294" y="1165356"/>
                      <a:pt x="800294" y="1165356"/>
                      <a:pt x="800294" y="1164403"/>
                    </a:cubicBezTo>
                    <a:cubicBezTo>
                      <a:pt x="705044" y="912943"/>
                      <a:pt x="655514" y="651958"/>
                      <a:pt x="642179" y="384306"/>
                    </a:cubicBezTo>
                    <a:close/>
                  </a:path>
                </a:pathLst>
              </a:custGeom>
              <a:solidFill>
                <a:srgbClr val="317A6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0" name="Google Shape;190;p3"/>
            <p:cNvSpPr/>
            <p:nvPr/>
          </p:nvSpPr>
          <p:spPr>
            <a:xfrm>
              <a:off x="9040289" y="3256012"/>
              <a:ext cx="175334" cy="175334"/>
            </a:xfrm>
            <a:custGeom>
              <a:rect b="b" l="l" r="r" t="t"/>
              <a:pathLst>
                <a:path extrusionOk="0" h="91439" w="91439">
                  <a:moveTo>
                    <a:pt x="91440" y="45720"/>
                  </a:moveTo>
                  <a:cubicBezTo>
                    <a:pt x="91440" y="70485"/>
                    <a:pt x="71438" y="91440"/>
                    <a:pt x="45720" y="91440"/>
                  </a:cubicBezTo>
                  <a:cubicBezTo>
                    <a:pt x="20955" y="91440"/>
                    <a:pt x="0" y="71438"/>
                    <a:pt x="0" y="45720"/>
                  </a:cubicBezTo>
                  <a:cubicBezTo>
                    <a:pt x="0" y="20955"/>
                    <a:pt x="20002" y="0"/>
                    <a:pt x="45720" y="0"/>
                  </a:cubicBezTo>
                  <a:cubicBezTo>
                    <a:pt x="71438" y="0"/>
                    <a:pt x="91440" y="20002"/>
                    <a:pt x="91440" y="45720"/>
                  </a:cubicBezTo>
                  <a:close/>
                </a:path>
              </a:pathLst>
            </a:custGeom>
            <a:solidFill>
              <a:srgbClr val="112B2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9771010" y="2876037"/>
              <a:ext cx="164378" cy="164378"/>
            </a:xfrm>
            <a:custGeom>
              <a:rect b="b" l="l" r="r" t="t"/>
              <a:pathLst>
                <a:path extrusionOk="0" h="85725" w="85725">
                  <a:moveTo>
                    <a:pt x="85725" y="42863"/>
                  </a:moveTo>
                  <a:cubicBezTo>
                    <a:pt x="85725" y="66675"/>
                    <a:pt x="66675" y="85725"/>
                    <a:pt x="42863" y="85725"/>
                  </a:cubicBezTo>
                  <a:cubicBezTo>
                    <a:pt x="19050" y="85725"/>
                    <a:pt x="0" y="66675"/>
                    <a:pt x="0" y="42863"/>
                  </a:cubicBezTo>
                  <a:cubicBezTo>
                    <a:pt x="0" y="19050"/>
                    <a:pt x="19050" y="0"/>
                    <a:pt x="42863" y="0"/>
                  </a:cubicBezTo>
                  <a:cubicBezTo>
                    <a:pt x="66675" y="0"/>
                    <a:pt x="85725" y="19050"/>
                    <a:pt x="85725" y="42863"/>
                  </a:cubicBezTo>
                  <a:close/>
                </a:path>
              </a:pathLst>
            </a:custGeom>
            <a:solidFill>
              <a:srgbClr val="C7DC5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7301171" y="3089772"/>
              <a:ext cx="186295" cy="186293"/>
            </a:xfrm>
            <a:custGeom>
              <a:rect b="b" l="l" r="r" t="t"/>
              <a:pathLst>
                <a:path extrusionOk="0" h="97154" w="97155">
                  <a:moveTo>
                    <a:pt x="97155" y="48578"/>
                  </a:moveTo>
                  <a:cubicBezTo>
                    <a:pt x="97155" y="75248"/>
                    <a:pt x="75247" y="97155"/>
                    <a:pt x="48578" y="97155"/>
                  </a:cubicBezTo>
                  <a:cubicBezTo>
                    <a:pt x="21907" y="97155"/>
                    <a:pt x="0" y="75248"/>
                    <a:pt x="0" y="48578"/>
                  </a:cubicBezTo>
                  <a:cubicBezTo>
                    <a:pt x="0" y="21908"/>
                    <a:pt x="21907" y="0"/>
                    <a:pt x="48578" y="0"/>
                  </a:cubicBezTo>
                  <a:cubicBezTo>
                    <a:pt x="75247" y="953"/>
                    <a:pt x="97155" y="22860"/>
                    <a:pt x="97155" y="48578"/>
                  </a:cubicBezTo>
                  <a:close/>
                </a:path>
              </a:pathLst>
            </a:custGeom>
            <a:solidFill>
              <a:srgbClr val="C7DC5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10664317" y="3944716"/>
              <a:ext cx="84015" cy="84015"/>
            </a:xfrm>
            <a:custGeom>
              <a:rect b="b" l="l" r="r" t="t"/>
              <a:pathLst>
                <a:path extrusionOk="0" h="43815" w="43815">
                  <a:moveTo>
                    <a:pt x="43815" y="21908"/>
                  </a:moveTo>
                  <a:cubicBezTo>
                    <a:pt x="43815" y="33338"/>
                    <a:pt x="34290" y="43815"/>
                    <a:pt x="21908" y="43815"/>
                  </a:cubicBezTo>
                  <a:cubicBezTo>
                    <a:pt x="10478" y="43815"/>
                    <a:pt x="0" y="34290"/>
                    <a:pt x="0" y="21908"/>
                  </a:cubicBezTo>
                  <a:cubicBezTo>
                    <a:pt x="0" y="9525"/>
                    <a:pt x="9525" y="0"/>
                    <a:pt x="21908" y="0"/>
                  </a:cubicBezTo>
                  <a:cubicBezTo>
                    <a:pt x="34290" y="0"/>
                    <a:pt x="43815" y="9525"/>
                    <a:pt x="43815" y="21908"/>
                  </a:cubicBezTo>
                  <a:close/>
                </a:path>
              </a:pathLst>
            </a:custGeom>
            <a:solidFill>
              <a:srgbClr val="C7DC5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11367635" y="2547139"/>
              <a:ext cx="142461" cy="142532"/>
            </a:xfrm>
            <a:custGeom>
              <a:rect b="b" l="l" r="r" t="t"/>
              <a:pathLst>
                <a:path extrusionOk="0" h="74332" w="74295">
                  <a:moveTo>
                    <a:pt x="74295" y="37185"/>
                  </a:moveTo>
                  <a:cubicBezTo>
                    <a:pt x="74295" y="58140"/>
                    <a:pt x="57150" y="74333"/>
                    <a:pt x="37148" y="74333"/>
                  </a:cubicBezTo>
                  <a:cubicBezTo>
                    <a:pt x="16193" y="74333"/>
                    <a:pt x="0" y="57188"/>
                    <a:pt x="0" y="37185"/>
                  </a:cubicBezTo>
                  <a:cubicBezTo>
                    <a:pt x="0" y="16230"/>
                    <a:pt x="17145" y="38"/>
                    <a:pt x="37148" y="38"/>
                  </a:cubicBezTo>
                  <a:cubicBezTo>
                    <a:pt x="57150" y="-915"/>
                    <a:pt x="74295" y="16230"/>
                    <a:pt x="74295" y="37185"/>
                  </a:cubicBezTo>
                  <a:close/>
                </a:path>
              </a:pathLst>
            </a:custGeom>
            <a:solidFill>
              <a:srgbClr val="C7DC5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12005191" y="2834019"/>
              <a:ext cx="204559" cy="204557"/>
            </a:xfrm>
            <a:custGeom>
              <a:rect b="b" l="l" r="r" t="t"/>
              <a:pathLst>
                <a:path extrusionOk="0" h="106679" w="106680">
                  <a:moveTo>
                    <a:pt x="106680" y="53340"/>
                  </a:moveTo>
                  <a:cubicBezTo>
                    <a:pt x="106680" y="82799"/>
                    <a:pt x="82799" y="106680"/>
                    <a:pt x="53340" y="106680"/>
                  </a:cubicBezTo>
                  <a:cubicBezTo>
                    <a:pt x="23882" y="106680"/>
                    <a:pt x="1" y="82799"/>
                    <a:pt x="1" y="53340"/>
                  </a:cubicBezTo>
                  <a:cubicBezTo>
                    <a:pt x="1" y="23881"/>
                    <a:pt x="23882" y="0"/>
                    <a:pt x="53340" y="0"/>
                  </a:cubicBezTo>
                  <a:cubicBezTo>
                    <a:pt x="82799" y="0"/>
                    <a:pt x="106680" y="23881"/>
                    <a:pt x="106680" y="53340"/>
                  </a:cubicBezTo>
                  <a:close/>
                </a:path>
              </a:pathLst>
            </a:custGeom>
            <a:solidFill>
              <a:srgbClr val="112B2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8906931" y="2678742"/>
              <a:ext cx="73057" cy="73057"/>
            </a:xfrm>
            <a:custGeom>
              <a:rect b="b" l="l" r="r" t="t"/>
              <a:pathLst>
                <a:path extrusionOk="0" h="38100" w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112B2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5583975" y="3718192"/>
              <a:ext cx="135153" cy="135153"/>
            </a:xfrm>
            <a:custGeom>
              <a:rect b="b" l="l" r="r" t="t"/>
              <a:pathLst>
                <a:path extrusionOk="0" h="70484" w="70484">
                  <a:moveTo>
                    <a:pt x="70485" y="35242"/>
                  </a:moveTo>
                  <a:cubicBezTo>
                    <a:pt x="70485" y="54292"/>
                    <a:pt x="55245" y="70485"/>
                    <a:pt x="35243" y="70485"/>
                  </a:cubicBezTo>
                  <a:cubicBezTo>
                    <a:pt x="16193" y="70485"/>
                    <a:pt x="0" y="55245"/>
                    <a:pt x="0" y="35242"/>
                  </a:cubicBezTo>
                  <a:cubicBezTo>
                    <a:pt x="0" y="16192"/>
                    <a:pt x="15240" y="0"/>
                    <a:pt x="35243" y="0"/>
                  </a:cubicBezTo>
                  <a:cubicBezTo>
                    <a:pt x="54293" y="0"/>
                    <a:pt x="70485" y="16192"/>
                    <a:pt x="70485" y="35242"/>
                  </a:cubicBezTo>
                  <a:close/>
                </a:path>
              </a:pathLst>
            </a:custGeom>
            <a:solidFill>
              <a:srgbClr val="2F5B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5028627" y="4017788"/>
              <a:ext cx="113236" cy="113236"/>
            </a:xfrm>
            <a:custGeom>
              <a:rect b="b" l="l" r="r" t="t"/>
              <a:pathLst>
                <a:path extrusionOk="0" h="59054" w="59054">
                  <a:moveTo>
                    <a:pt x="59055" y="29528"/>
                  </a:moveTo>
                  <a:cubicBezTo>
                    <a:pt x="59055" y="45720"/>
                    <a:pt x="45720" y="59055"/>
                    <a:pt x="29528" y="59055"/>
                  </a:cubicBezTo>
                  <a:cubicBezTo>
                    <a:pt x="13335" y="59055"/>
                    <a:pt x="0" y="45720"/>
                    <a:pt x="0" y="29528"/>
                  </a:cubicBezTo>
                  <a:cubicBezTo>
                    <a:pt x="0" y="13335"/>
                    <a:pt x="13335" y="0"/>
                    <a:pt x="29528" y="0"/>
                  </a:cubicBezTo>
                  <a:cubicBezTo>
                    <a:pt x="45720" y="0"/>
                    <a:pt x="59055" y="12383"/>
                    <a:pt x="59055" y="29528"/>
                  </a:cubicBezTo>
                  <a:close/>
                </a:path>
              </a:pathLst>
            </a:custGeom>
            <a:solidFill>
              <a:srgbClr val="C7DC5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10574802" y="2572787"/>
              <a:ext cx="76710" cy="76708"/>
            </a:xfrm>
            <a:custGeom>
              <a:rect b="b" l="l" r="r" t="t"/>
              <a:pathLst>
                <a:path extrusionOk="0" h="40004" w="40005">
                  <a:moveTo>
                    <a:pt x="40005" y="20003"/>
                  </a:moveTo>
                  <a:cubicBezTo>
                    <a:pt x="40005" y="31050"/>
                    <a:pt x="31050" y="40005"/>
                    <a:pt x="20003" y="40005"/>
                  </a:cubicBezTo>
                  <a:cubicBezTo>
                    <a:pt x="8956" y="40005"/>
                    <a:pt x="1" y="31050"/>
                    <a:pt x="1" y="20003"/>
                  </a:cubicBezTo>
                  <a:cubicBezTo>
                    <a:pt x="1" y="8955"/>
                    <a:pt x="8956" y="0"/>
                    <a:pt x="20003" y="0"/>
                  </a:cubicBezTo>
                  <a:cubicBezTo>
                    <a:pt x="31050" y="0"/>
                    <a:pt x="40005" y="8955"/>
                    <a:pt x="40005" y="20003"/>
                  </a:cubicBezTo>
                  <a:close/>
                </a:path>
              </a:pathLst>
            </a:custGeom>
            <a:solidFill>
              <a:srgbClr val="112B2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0" name="Google Shape;200;p3"/>
          <p:cNvGrpSpPr/>
          <p:nvPr/>
        </p:nvGrpSpPr>
        <p:grpSpPr>
          <a:xfrm>
            <a:off x="7305592" y="4746950"/>
            <a:ext cx="2194069" cy="2111043"/>
            <a:chOff x="1665517" y="4206875"/>
            <a:chExt cx="2194069" cy="2111043"/>
          </a:xfrm>
        </p:grpSpPr>
        <p:sp>
          <p:nvSpPr>
            <p:cNvPr id="201" name="Google Shape;201;p3"/>
            <p:cNvSpPr/>
            <p:nvPr/>
          </p:nvSpPr>
          <p:spPr>
            <a:xfrm>
              <a:off x="2186603" y="5499966"/>
              <a:ext cx="1153356" cy="407971"/>
            </a:xfrm>
            <a:prstGeom prst="ellipse">
              <a:avLst/>
            </a:prstGeom>
            <a:solidFill>
              <a:srgbClr val="833C0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2117252" y="5150277"/>
              <a:ext cx="1334907" cy="859994"/>
            </a:xfrm>
            <a:custGeom>
              <a:rect b="b" l="l" r="r" t="t"/>
              <a:pathLst>
                <a:path extrusionOk="0" h="543625" w="897227">
                  <a:moveTo>
                    <a:pt x="889607" y="313120"/>
                  </a:moveTo>
                  <a:cubicBezTo>
                    <a:pt x="889607" y="314073"/>
                    <a:pt x="889607" y="315025"/>
                    <a:pt x="890560" y="315978"/>
                  </a:cubicBezTo>
                  <a:cubicBezTo>
                    <a:pt x="891512" y="317883"/>
                    <a:pt x="892465" y="320740"/>
                    <a:pt x="893417" y="322645"/>
                  </a:cubicBezTo>
                  <a:cubicBezTo>
                    <a:pt x="893417" y="325503"/>
                    <a:pt x="894369" y="329313"/>
                    <a:pt x="894369" y="332170"/>
                  </a:cubicBezTo>
                  <a:cubicBezTo>
                    <a:pt x="895322" y="334075"/>
                    <a:pt x="895322" y="336933"/>
                    <a:pt x="896274" y="338838"/>
                  </a:cubicBezTo>
                  <a:cubicBezTo>
                    <a:pt x="896274" y="352173"/>
                    <a:pt x="896274" y="364555"/>
                    <a:pt x="897227" y="377890"/>
                  </a:cubicBezTo>
                  <a:lnTo>
                    <a:pt x="891512" y="386463"/>
                  </a:lnTo>
                  <a:cubicBezTo>
                    <a:pt x="886749" y="395988"/>
                    <a:pt x="883892" y="406465"/>
                    <a:pt x="879130" y="415990"/>
                  </a:cubicBezTo>
                  <a:cubicBezTo>
                    <a:pt x="857222" y="457900"/>
                    <a:pt x="825790" y="491238"/>
                    <a:pt x="783880" y="514098"/>
                  </a:cubicBezTo>
                  <a:cubicBezTo>
                    <a:pt x="748637" y="533148"/>
                    <a:pt x="711490" y="542673"/>
                    <a:pt x="672437" y="543625"/>
                  </a:cubicBezTo>
                  <a:cubicBezTo>
                    <a:pt x="656244" y="543625"/>
                    <a:pt x="641005" y="540768"/>
                    <a:pt x="624812" y="538863"/>
                  </a:cubicBezTo>
                  <a:cubicBezTo>
                    <a:pt x="613382" y="536958"/>
                    <a:pt x="600999" y="536005"/>
                    <a:pt x="590522" y="531243"/>
                  </a:cubicBezTo>
                  <a:cubicBezTo>
                    <a:pt x="573377" y="524575"/>
                    <a:pt x="557185" y="516955"/>
                    <a:pt x="540992" y="509335"/>
                  </a:cubicBezTo>
                  <a:cubicBezTo>
                    <a:pt x="510512" y="496000"/>
                    <a:pt x="479080" y="487428"/>
                    <a:pt x="445742" y="487428"/>
                  </a:cubicBezTo>
                  <a:cubicBezTo>
                    <a:pt x="427644" y="487428"/>
                    <a:pt x="408594" y="488380"/>
                    <a:pt x="390497" y="491238"/>
                  </a:cubicBezTo>
                  <a:cubicBezTo>
                    <a:pt x="371447" y="495048"/>
                    <a:pt x="351444" y="499810"/>
                    <a:pt x="334299" y="507430"/>
                  </a:cubicBezTo>
                  <a:cubicBezTo>
                    <a:pt x="314297" y="516003"/>
                    <a:pt x="295247" y="527433"/>
                    <a:pt x="274292" y="533148"/>
                  </a:cubicBezTo>
                  <a:cubicBezTo>
                    <a:pt x="253337" y="538863"/>
                    <a:pt x="232382" y="542673"/>
                    <a:pt x="210475" y="542673"/>
                  </a:cubicBezTo>
                  <a:cubicBezTo>
                    <a:pt x="194282" y="542673"/>
                    <a:pt x="177137" y="540768"/>
                    <a:pt x="160944" y="537910"/>
                  </a:cubicBezTo>
                  <a:cubicBezTo>
                    <a:pt x="142847" y="534100"/>
                    <a:pt x="123797" y="530290"/>
                    <a:pt x="107604" y="522670"/>
                  </a:cubicBezTo>
                  <a:cubicBezTo>
                    <a:pt x="89507" y="514098"/>
                    <a:pt x="72362" y="501715"/>
                    <a:pt x="55217" y="490285"/>
                  </a:cubicBezTo>
                  <a:cubicBezTo>
                    <a:pt x="47597" y="485523"/>
                    <a:pt x="40929" y="480760"/>
                    <a:pt x="34262" y="475045"/>
                  </a:cubicBezTo>
                  <a:lnTo>
                    <a:pt x="34262" y="474093"/>
                  </a:lnTo>
                  <a:cubicBezTo>
                    <a:pt x="33310" y="473140"/>
                    <a:pt x="32357" y="471235"/>
                    <a:pt x="31404" y="470283"/>
                  </a:cubicBezTo>
                  <a:cubicBezTo>
                    <a:pt x="17117" y="450280"/>
                    <a:pt x="9497" y="428373"/>
                    <a:pt x="4735" y="405513"/>
                  </a:cubicBezTo>
                  <a:cubicBezTo>
                    <a:pt x="-981" y="381700"/>
                    <a:pt x="-981" y="357888"/>
                    <a:pt x="1877" y="334075"/>
                  </a:cubicBezTo>
                  <a:cubicBezTo>
                    <a:pt x="3782" y="317883"/>
                    <a:pt x="8544" y="302643"/>
                    <a:pt x="13307" y="286450"/>
                  </a:cubicBezTo>
                  <a:cubicBezTo>
                    <a:pt x="20927" y="255018"/>
                    <a:pt x="29499" y="224538"/>
                    <a:pt x="37119" y="194058"/>
                  </a:cubicBezTo>
                  <a:cubicBezTo>
                    <a:pt x="43787" y="167388"/>
                    <a:pt x="51407" y="139765"/>
                    <a:pt x="59027" y="113095"/>
                  </a:cubicBezTo>
                  <a:cubicBezTo>
                    <a:pt x="65694" y="87378"/>
                    <a:pt x="72362" y="60708"/>
                    <a:pt x="79029" y="34990"/>
                  </a:cubicBezTo>
                  <a:cubicBezTo>
                    <a:pt x="80935" y="28323"/>
                    <a:pt x="81887" y="22608"/>
                    <a:pt x="83792" y="15940"/>
                  </a:cubicBezTo>
                  <a:cubicBezTo>
                    <a:pt x="84744" y="13083"/>
                    <a:pt x="87602" y="9273"/>
                    <a:pt x="90460" y="8320"/>
                  </a:cubicBezTo>
                  <a:cubicBezTo>
                    <a:pt x="99032" y="5463"/>
                    <a:pt x="108557" y="2605"/>
                    <a:pt x="118082" y="700"/>
                  </a:cubicBezTo>
                  <a:cubicBezTo>
                    <a:pt x="123797" y="-1205"/>
                    <a:pt x="126654" y="700"/>
                    <a:pt x="126654" y="7368"/>
                  </a:cubicBezTo>
                  <a:cubicBezTo>
                    <a:pt x="126654" y="25465"/>
                    <a:pt x="128560" y="44515"/>
                    <a:pt x="126654" y="62613"/>
                  </a:cubicBezTo>
                  <a:cubicBezTo>
                    <a:pt x="125702" y="74995"/>
                    <a:pt x="121892" y="86425"/>
                    <a:pt x="119035" y="98808"/>
                  </a:cubicBezTo>
                  <a:cubicBezTo>
                    <a:pt x="112367" y="126430"/>
                    <a:pt x="104747" y="154053"/>
                    <a:pt x="98079" y="180723"/>
                  </a:cubicBezTo>
                  <a:cubicBezTo>
                    <a:pt x="92364" y="202630"/>
                    <a:pt x="87602" y="224538"/>
                    <a:pt x="80935" y="245493"/>
                  </a:cubicBezTo>
                  <a:cubicBezTo>
                    <a:pt x="51407" y="341695"/>
                    <a:pt x="159466" y="394499"/>
                    <a:pt x="191588" y="429487"/>
                  </a:cubicBezTo>
                  <a:cubicBezTo>
                    <a:pt x="223710" y="464475"/>
                    <a:pt x="245093" y="455419"/>
                    <a:pt x="273668" y="455419"/>
                  </a:cubicBezTo>
                  <a:cubicBezTo>
                    <a:pt x="306053" y="454467"/>
                    <a:pt x="302856" y="429664"/>
                    <a:pt x="335504" y="425114"/>
                  </a:cubicBezTo>
                  <a:cubicBezTo>
                    <a:pt x="368152" y="420564"/>
                    <a:pt x="433360" y="423356"/>
                    <a:pt x="469555" y="428118"/>
                  </a:cubicBezTo>
                  <a:cubicBezTo>
                    <a:pt x="494973" y="429203"/>
                    <a:pt x="512196" y="417915"/>
                    <a:pt x="524578" y="421884"/>
                  </a:cubicBezTo>
                  <a:cubicBezTo>
                    <a:pt x="536960" y="425853"/>
                    <a:pt x="542669" y="427339"/>
                    <a:pt x="563004" y="430829"/>
                  </a:cubicBezTo>
                  <a:cubicBezTo>
                    <a:pt x="583339" y="434319"/>
                    <a:pt x="608466" y="456274"/>
                    <a:pt x="646586" y="442823"/>
                  </a:cubicBezTo>
                  <a:cubicBezTo>
                    <a:pt x="684706" y="429372"/>
                    <a:pt x="762195" y="419653"/>
                    <a:pt x="791723" y="350121"/>
                  </a:cubicBezTo>
                  <a:cubicBezTo>
                    <a:pt x="803153" y="322498"/>
                    <a:pt x="831505" y="314073"/>
                    <a:pt x="825790" y="283593"/>
                  </a:cubicBezTo>
                  <a:cubicBezTo>
                    <a:pt x="821027" y="257875"/>
                    <a:pt x="814360" y="233110"/>
                    <a:pt x="808644" y="208345"/>
                  </a:cubicBezTo>
                  <a:cubicBezTo>
                    <a:pt x="801024" y="178818"/>
                    <a:pt x="792452" y="149290"/>
                    <a:pt x="783880" y="119763"/>
                  </a:cubicBezTo>
                  <a:cubicBezTo>
                    <a:pt x="780069" y="105475"/>
                    <a:pt x="775307" y="92140"/>
                    <a:pt x="772449" y="77853"/>
                  </a:cubicBezTo>
                  <a:cubicBezTo>
                    <a:pt x="771497" y="74043"/>
                    <a:pt x="771497" y="69280"/>
                    <a:pt x="771497" y="64518"/>
                  </a:cubicBezTo>
                  <a:cubicBezTo>
                    <a:pt x="772449" y="47373"/>
                    <a:pt x="773402" y="30228"/>
                    <a:pt x="774355" y="13083"/>
                  </a:cubicBezTo>
                  <a:cubicBezTo>
                    <a:pt x="774355" y="11178"/>
                    <a:pt x="774355" y="9273"/>
                    <a:pt x="775307" y="5463"/>
                  </a:cubicBezTo>
                  <a:cubicBezTo>
                    <a:pt x="787690" y="9273"/>
                    <a:pt x="799119" y="13083"/>
                    <a:pt x="810549" y="17845"/>
                  </a:cubicBezTo>
                  <a:cubicBezTo>
                    <a:pt x="811502" y="17845"/>
                    <a:pt x="812455" y="20703"/>
                    <a:pt x="813407" y="22608"/>
                  </a:cubicBezTo>
                  <a:cubicBezTo>
                    <a:pt x="828647" y="75948"/>
                    <a:pt x="842935" y="128335"/>
                    <a:pt x="858174" y="181675"/>
                  </a:cubicBezTo>
                  <a:cubicBezTo>
                    <a:pt x="866747" y="213108"/>
                    <a:pt x="875319" y="243588"/>
                    <a:pt x="883892" y="275020"/>
                  </a:cubicBezTo>
                  <a:cubicBezTo>
                    <a:pt x="884844" y="276925"/>
                    <a:pt x="883892" y="279783"/>
                    <a:pt x="884844" y="281688"/>
                  </a:cubicBezTo>
                  <a:cubicBezTo>
                    <a:pt x="885797" y="283593"/>
                    <a:pt x="886749" y="284545"/>
                    <a:pt x="886749" y="286450"/>
                  </a:cubicBezTo>
                  <a:cubicBezTo>
                    <a:pt x="886749" y="289308"/>
                    <a:pt x="887702" y="291213"/>
                    <a:pt x="887702" y="294070"/>
                  </a:cubicBezTo>
                  <a:cubicBezTo>
                    <a:pt x="888655" y="295975"/>
                    <a:pt x="888655" y="296928"/>
                    <a:pt x="889607" y="298833"/>
                  </a:cubicBezTo>
                  <a:cubicBezTo>
                    <a:pt x="890560" y="302643"/>
                    <a:pt x="891512" y="305500"/>
                    <a:pt x="891512" y="309310"/>
                  </a:cubicBezTo>
                  <a:cubicBezTo>
                    <a:pt x="888655" y="311215"/>
                    <a:pt x="889607" y="312168"/>
                    <a:pt x="889607" y="313120"/>
                  </a:cubicBezTo>
                  <a:close/>
                </a:path>
              </a:pathLst>
            </a:custGeom>
            <a:solidFill>
              <a:srgbClr val="A0A1A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3" name="Google Shape;203;p3"/>
            <p:cNvGrpSpPr/>
            <p:nvPr/>
          </p:nvGrpSpPr>
          <p:grpSpPr>
            <a:xfrm>
              <a:off x="1853733" y="4933741"/>
              <a:ext cx="1815990" cy="1358545"/>
              <a:chOff x="3548235" y="3429000"/>
              <a:chExt cx="4568530" cy="3296639"/>
            </a:xfrm>
          </p:grpSpPr>
          <p:sp>
            <p:nvSpPr>
              <p:cNvPr id="204" name="Google Shape;204;p3"/>
              <p:cNvSpPr/>
              <p:nvPr/>
            </p:nvSpPr>
            <p:spPr>
              <a:xfrm>
                <a:off x="3638778" y="3979015"/>
                <a:ext cx="4477987" cy="2746624"/>
              </a:xfrm>
              <a:custGeom>
                <a:rect b="b" l="l" r="r" t="t"/>
                <a:pathLst>
                  <a:path extrusionOk="0" h="808425" w="1318024">
                    <a:moveTo>
                      <a:pt x="927735" y="601980"/>
                    </a:moveTo>
                    <a:cubicBezTo>
                      <a:pt x="938213" y="599123"/>
                      <a:pt x="948690" y="596265"/>
                      <a:pt x="959168" y="592455"/>
                    </a:cubicBezTo>
                    <a:cubicBezTo>
                      <a:pt x="990600" y="581978"/>
                      <a:pt x="1018222" y="566738"/>
                      <a:pt x="1043940" y="545783"/>
                    </a:cubicBezTo>
                    <a:cubicBezTo>
                      <a:pt x="1066800" y="526733"/>
                      <a:pt x="1084898" y="504825"/>
                      <a:pt x="1099185" y="480060"/>
                    </a:cubicBezTo>
                    <a:lnTo>
                      <a:pt x="1101090" y="478155"/>
                    </a:lnTo>
                    <a:cubicBezTo>
                      <a:pt x="1105853" y="475298"/>
                      <a:pt x="1111568" y="472440"/>
                      <a:pt x="1114425" y="468630"/>
                    </a:cubicBezTo>
                    <a:cubicBezTo>
                      <a:pt x="1138238" y="441960"/>
                      <a:pt x="1130883" y="403129"/>
                      <a:pt x="1150885" y="372649"/>
                    </a:cubicBezTo>
                    <a:cubicBezTo>
                      <a:pt x="1176603" y="334549"/>
                      <a:pt x="1224483" y="296106"/>
                      <a:pt x="1243965" y="264795"/>
                    </a:cubicBezTo>
                    <a:cubicBezTo>
                      <a:pt x="1263447" y="233484"/>
                      <a:pt x="1261110" y="211455"/>
                      <a:pt x="1267778" y="184785"/>
                    </a:cubicBezTo>
                    <a:cubicBezTo>
                      <a:pt x="1277303" y="148590"/>
                      <a:pt x="1282065" y="111442"/>
                      <a:pt x="1281113" y="74295"/>
                    </a:cubicBezTo>
                    <a:cubicBezTo>
                      <a:pt x="1280160" y="49530"/>
                      <a:pt x="1283970" y="24765"/>
                      <a:pt x="1275398" y="0"/>
                    </a:cubicBezTo>
                    <a:cubicBezTo>
                      <a:pt x="1278255" y="4763"/>
                      <a:pt x="1282065" y="9525"/>
                      <a:pt x="1283970" y="14288"/>
                    </a:cubicBezTo>
                    <a:cubicBezTo>
                      <a:pt x="1309688" y="84773"/>
                      <a:pt x="1321118" y="157163"/>
                      <a:pt x="1317308" y="231458"/>
                    </a:cubicBezTo>
                    <a:cubicBezTo>
                      <a:pt x="1314450" y="296228"/>
                      <a:pt x="1299210" y="359092"/>
                      <a:pt x="1274445" y="419100"/>
                    </a:cubicBezTo>
                    <a:cubicBezTo>
                      <a:pt x="1255395" y="462915"/>
                      <a:pt x="1231583" y="503873"/>
                      <a:pt x="1203008" y="541973"/>
                    </a:cubicBezTo>
                    <a:cubicBezTo>
                      <a:pt x="1174433" y="580073"/>
                      <a:pt x="1142048" y="613410"/>
                      <a:pt x="1105853" y="643890"/>
                    </a:cubicBezTo>
                    <a:cubicBezTo>
                      <a:pt x="1059180" y="683895"/>
                      <a:pt x="1007745" y="716280"/>
                      <a:pt x="951547" y="741998"/>
                    </a:cubicBezTo>
                    <a:cubicBezTo>
                      <a:pt x="907733" y="762000"/>
                      <a:pt x="862013" y="777240"/>
                      <a:pt x="815340" y="788670"/>
                    </a:cubicBezTo>
                    <a:cubicBezTo>
                      <a:pt x="747713" y="804863"/>
                      <a:pt x="678180" y="810578"/>
                      <a:pt x="609600" y="807720"/>
                    </a:cubicBezTo>
                    <a:cubicBezTo>
                      <a:pt x="575310" y="805815"/>
                      <a:pt x="541020" y="801053"/>
                      <a:pt x="507683" y="795338"/>
                    </a:cubicBezTo>
                    <a:cubicBezTo>
                      <a:pt x="464820" y="788670"/>
                      <a:pt x="422910" y="776288"/>
                      <a:pt x="381953" y="760095"/>
                    </a:cubicBezTo>
                    <a:cubicBezTo>
                      <a:pt x="339090" y="743903"/>
                      <a:pt x="298133" y="723900"/>
                      <a:pt x="260033" y="699135"/>
                    </a:cubicBezTo>
                    <a:cubicBezTo>
                      <a:pt x="215265" y="670560"/>
                      <a:pt x="173355" y="638175"/>
                      <a:pt x="137160" y="600075"/>
                    </a:cubicBezTo>
                    <a:cubicBezTo>
                      <a:pt x="88583" y="549593"/>
                      <a:pt x="49530" y="492442"/>
                      <a:pt x="20002" y="428625"/>
                    </a:cubicBezTo>
                    <a:cubicBezTo>
                      <a:pt x="13335" y="413385"/>
                      <a:pt x="7620" y="396240"/>
                      <a:pt x="1905" y="380048"/>
                    </a:cubicBezTo>
                    <a:cubicBezTo>
                      <a:pt x="952" y="377190"/>
                      <a:pt x="952" y="374333"/>
                      <a:pt x="0" y="370523"/>
                    </a:cubicBezTo>
                    <a:cubicBezTo>
                      <a:pt x="952" y="371475"/>
                      <a:pt x="2858" y="372428"/>
                      <a:pt x="3810" y="374333"/>
                    </a:cubicBezTo>
                    <a:cubicBezTo>
                      <a:pt x="6667" y="380048"/>
                      <a:pt x="8573" y="385763"/>
                      <a:pt x="11430" y="390525"/>
                    </a:cubicBezTo>
                    <a:cubicBezTo>
                      <a:pt x="19050" y="401003"/>
                      <a:pt x="177865" y="318948"/>
                      <a:pt x="208578" y="335309"/>
                    </a:cubicBezTo>
                    <a:cubicBezTo>
                      <a:pt x="239291" y="351670"/>
                      <a:pt x="186855" y="451855"/>
                      <a:pt x="195708" y="488690"/>
                    </a:cubicBezTo>
                    <a:cubicBezTo>
                      <a:pt x="204561" y="525525"/>
                      <a:pt x="242563" y="533309"/>
                      <a:pt x="261697" y="556318"/>
                    </a:cubicBezTo>
                    <a:cubicBezTo>
                      <a:pt x="280831" y="579327"/>
                      <a:pt x="279083" y="612458"/>
                      <a:pt x="310515" y="626745"/>
                    </a:cubicBezTo>
                    <a:cubicBezTo>
                      <a:pt x="350520" y="643890"/>
                      <a:pt x="391478" y="657225"/>
                      <a:pt x="434340" y="664845"/>
                    </a:cubicBezTo>
                    <a:cubicBezTo>
                      <a:pt x="456248" y="668655"/>
                      <a:pt x="478155" y="672465"/>
                      <a:pt x="500063" y="675323"/>
                    </a:cubicBezTo>
                    <a:cubicBezTo>
                      <a:pt x="513397" y="677228"/>
                      <a:pt x="526733" y="678180"/>
                      <a:pt x="539115" y="679133"/>
                    </a:cubicBezTo>
                    <a:cubicBezTo>
                      <a:pt x="570547" y="680085"/>
                      <a:pt x="602933" y="682943"/>
                      <a:pt x="634365" y="681038"/>
                    </a:cubicBezTo>
                    <a:cubicBezTo>
                      <a:pt x="666750" y="679133"/>
                      <a:pt x="698183" y="673418"/>
                      <a:pt x="729615" y="667703"/>
                    </a:cubicBezTo>
                    <a:cubicBezTo>
                      <a:pt x="749618" y="663893"/>
                      <a:pt x="769620" y="659130"/>
                      <a:pt x="790575" y="654368"/>
                    </a:cubicBezTo>
                    <a:cubicBezTo>
                      <a:pt x="830580" y="645795"/>
                      <a:pt x="869633" y="629603"/>
                      <a:pt x="906780" y="613410"/>
                    </a:cubicBezTo>
                    <a:cubicBezTo>
                      <a:pt x="913447" y="612458"/>
                      <a:pt x="920115" y="606743"/>
                      <a:pt x="927735" y="601980"/>
                    </a:cubicBezTo>
                    <a:close/>
                  </a:path>
                </a:pathLst>
              </a:custGeom>
              <a:solidFill>
                <a:srgbClr val="898A8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3"/>
              <p:cNvSpPr/>
              <p:nvPr/>
            </p:nvSpPr>
            <p:spPr>
              <a:xfrm>
                <a:off x="3548235" y="3429000"/>
                <a:ext cx="3242540" cy="2872613"/>
              </a:xfrm>
              <a:custGeom>
                <a:rect b="b" l="l" r="r" t="t"/>
                <a:pathLst>
                  <a:path extrusionOk="0" h="845508" w="954390">
                    <a:moveTo>
                      <a:pt x="954391" y="763905"/>
                    </a:moveTo>
                    <a:cubicBezTo>
                      <a:pt x="946771" y="768668"/>
                      <a:pt x="940103" y="773430"/>
                      <a:pt x="932483" y="777240"/>
                    </a:cubicBezTo>
                    <a:cubicBezTo>
                      <a:pt x="894383" y="793433"/>
                      <a:pt x="856283" y="809625"/>
                      <a:pt x="816278" y="818198"/>
                    </a:cubicBezTo>
                    <a:cubicBezTo>
                      <a:pt x="796276" y="822960"/>
                      <a:pt x="776273" y="827723"/>
                      <a:pt x="755318" y="831533"/>
                    </a:cubicBezTo>
                    <a:cubicBezTo>
                      <a:pt x="723886" y="836295"/>
                      <a:pt x="691501" y="842963"/>
                      <a:pt x="660068" y="844868"/>
                    </a:cubicBezTo>
                    <a:cubicBezTo>
                      <a:pt x="628636" y="846773"/>
                      <a:pt x="597203" y="843915"/>
                      <a:pt x="564818" y="842963"/>
                    </a:cubicBezTo>
                    <a:cubicBezTo>
                      <a:pt x="551483" y="842010"/>
                      <a:pt x="538148" y="841058"/>
                      <a:pt x="525766" y="839153"/>
                    </a:cubicBezTo>
                    <a:cubicBezTo>
                      <a:pt x="503858" y="836295"/>
                      <a:pt x="481951" y="832485"/>
                      <a:pt x="460043" y="828675"/>
                    </a:cubicBezTo>
                    <a:cubicBezTo>
                      <a:pt x="417181" y="821055"/>
                      <a:pt x="376223" y="807720"/>
                      <a:pt x="336218" y="790575"/>
                    </a:cubicBezTo>
                    <a:cubicBezTo>
                      <a:pt x="303833" y="777240"/>
                      <a:pt x="273353" y="760095"/>
                      <a:pt x="242873" y="742950"/>
                    </a:cubicBezTo>
                    <a:cubicBezTo>
                      <a:pt x="207631" y="723900"/>
                      <a:pt x="176198" y="701040"/>
                      <a:pt x="146671" y="675323"/>
                    </a:cubicBezTo>
                    <a:cubicBezTo>
                      <a:pt x="115238" y="648653"/>
                      <a:pt x="85711" y="620078"/>
                      <a:pt x="60946" y="585788"/>
                    </a:cubicBezTo>
                    <a:cubicBezTo>
                      <a:pt x="53326" y="575310"/>
                      <a:pt x="44753" y="564833"/>
                      <a:pt x="37133" y="554355"/>
                    </a:cubicBezTo>
                    <a:cubicBezTo>
                      <a:pt x="33323" y="549593"/>
                      <a:pt x="32371" y="542925"/>
                      <a:pt x="29513" y="538163"/>
                    </a:cubicBezTo>
                    <a:cubicBezTo>
                      <a:pt x="28561" y="536258"/>
                      <a:pt x="27608" y="535305"/>
                      <a:pt x="25703" y="534353"/>
                    </a:cubicBezTo>
                    <a:cubicBezTo>
                      <a:pt x="24751" y="532448"/>
                      <a:pt x="24751" y="529590"/>
                      <a:pt x="23798" y="527685"/>
                    </a:cubicBezTo>
                    <a:cubicBezTo>
                      <a:pt x="23798" y="526733"/>
                      <a:pt x="22846" y="525780"/>
                      <a:pt x="22846" y="523875"/>
                    </a:cubicBezTo>
                    <a:cubicBezTo>
                      <a:pt x="22846" y="521017"/>
                      <a:pt x="21893" y="519113"/>
                      <a:pt x="21893" y="516255"/>
                    </a:cubicBezTo>
                    <a:cubicBezTo>
                      <a:pt x="20941" y="514350"/>
                      <a:pt x="19988" y="513398"/>
                      <a:pt x="19988" y="511492"/>
                    </a:cubicBezTo>
                    <a:cubicBezTo>
                      <a:pt x="19988" y="508635"/>
                      <a:pt x="19036" y="506730"/>
                      <a:pt x="19036" y="503873"/>
                    </a:cubicBezTo>
                    <a:cubicBezTo>
                      <a:pt x="18083" y="501967"/>
                      <a:pt x="17131" y="501015"/>
                      <a:pt x="17131" y="499110"/>
                    </a:cubicBezTo>
                    <a:cubicBezTo>
                      <a:pt x="15226" y="491490"/>
                      <a:pt x="14273" y="482917"/>
                      <a:pt x="12368" y="475298"/>
                    </a:cubicBezTo>
                    <a:cubicBezTo>
                      <a:pt x="11416" y="473392"/>
                      <a:pt x="11416" y="472440"/>
                      <a:pt x="10463" y="470535"/>
                    </a:cubicBezTo>
                    <a:cubicBezTo>
                      <a:pt x="1891" y="424815"/>
                      <a:pt x="-1919" y="380048"/>
                      <a:pt x="938" y="333375"/>
                    </a:cubicBezTo>
                    <a:cubicBezTo>
                      <a:pt x="4748" y="281940"/>
                      <a:pt x="14273" y="232410"/>
                      <a:pt x="31418" y="183833"/>
                    </a:cubicBezTo>
                    <a:cubicBezTo>
                      <a:pt x="54278" y="118110"/>
                      <a:pt x="89521" y="59055"/>
                      <a:pt x="133336" y="4763"/>
                    </a:cubicBezTo>
                    <a:cubicBezTo>
                      <a:pt x="135241" y="2858"/>
                      <a:pt x="137146" y="953"/>
                      <a:pt x="138098" y="0"/>
                    </a:cubicBezTo>
                    <a:cubicBezTo>
                      <a:pt x="138098" y="20003"/>
                      <a:pt x="137146" y="40958"/>
                      <a:pt x="138098" y="60960"/>
                    </a:cubicBezTo>
                    <a:cubicBezTo>
                      <a:pt x="140003" y="92393"/>
                      <a:pt x="147623" y="121920"/>
                      <a:pt x="169531" y="146685"/>
                    </a:cubicBezTo>
                    <a:cubicBezTo>
                      <a:pt x="191438" y="170498"/>
                      <a:pt x="218108" y="182880"/>
                      <a:pt x="250493" y="181928"/>
                    </a:cubicBezTo>
                    <a:cubicBezTo>
                      <a:pt x="255256" y="181928"/>
                      <a:pt x="260018" y="181928"/>
                      <a:pt x="266686" y="181928"/>
                    </a:cubicBezTo>
                    <a:cubicBezTo>
                      <a:pt x="263828" y="192405"/>
                      <a:pt x="261923" y="202883"/>
                      <a:pt x="259066" y="212408"/>
                    </a:cubicBezTo>
                    <a:cubicBezTo>
                      <a:pt x="252398" y="240030"/>
                      <a:pt x="244778" y="267653"/>
                      <a:pt x="238111" y="294323"/>
                    </a:cubicBezTo>
                    <a:cubicBezTo>
                      <a:pt x="232396" y="317183"/>
                      <a:pt x="225728" y="339090"/>
                      <a:pt x="220013" y="361950"/>
                    </a:cubicBezTo>
                    <a:cubicBezTo>
                      <a:pt x="214298" y="383858"/>
                      <a:pt x="208583" y="405765"/>
                      <a:pt x="202868" y="427673"/>
                    </a:cubicBezTo>
                    <a:cubicBezTo>
                      <a:pt x="199058" y="442913"/>
                      <a:pt x="194296" y="458153"/>
                      <a:pt x="191438" y="473392"/>
                    </a:cubicBezTo>
                    <a:cubicBezTo>
                      <a:pt x="186676" y="498158"/>
                      <a:pt x="184771" y="522923"/>
                      <a:pt x="188581" y="548640"/>
                    </a:cubicBezTo>
                    <a:cubicBezTo>
                      <a:pt x="192391" y="576263"/>
                      <a:pt x="200011" y="601980"/>
                      <a:pt x="212393" y="627698"/>
                    </a:cubicBezTo>
                    <a:cubicBezTo>
                      <a:pt x="240968" y="684848"/>
                      <a:pt x="284783" y="723900"/>
                      <a:pt x="343838" y="748665"/>
                    </a:cubicBezTo>
                    <a:cubicBezTo>
                      <a:pt x="384796" y="765810"/>
                      <a:pt x="427658" y="770573"/>
                      <a:pt x="470521" y="766763"/>
                    </a:cubicBezTo>
                    <a:cubicBezTo>
                      <a:pt x="504811" y="763905"/>
                      <a:pt x="536243" y="753428"/>
                      <a:pt x="566723" y="737235"/>
                    </a:cubicBezTo>
                    <a:cubicBezTo>
                      <a:pt x="596251" y="721995"/>
                      <a:pt x="627683" y="713423"/>
                      <a:pt x="661021" y="711518"/>
                    </a:cubicBezTo>
                    <a:cubicBezTo>
                      <a:pt x="707693" y="708660"/>
                      <a:pt x="751508" y="720090"/>
                      <a:pt x="792466" y="741998"/>
                    </a:cubicBezTo>
                    <a:cubicBezTo>
                      <a:pt x="802943" y="747713"/>
                      <a:pt x="813421" y="750570"/>
                      <a:pt x="824851" y="755333"/>
                    </a:cubicBezTo>
                    <a:cubicBezTo>
                      <a:pt x="825803" y="756285"/>
                      <a:pt x="826756" y="756285"/>
                      <a:pt x="828661" y="757238"/>
                    </a:cubicBezTo>
                    <a:cubicBezTo>
                      <a:pt x="836281" y="759143"/>
                      <a:pt x="842948" y="761048"/>
                      <a:pt x="850568" y="762000"/>
                    </a:cubicBezTo>
                    <a:cubicBezTo>
                      <a:pt x="851521" y="762000"/>
                      <a:pt x="852473" y="762953"/>
                      <a:pt x="854378" y="762953"/>
                    </a:cubicBezTo>
                    <a:cubicBezTo>
                      <a:pt x="878191" y="763905"/>
                      <a:pt x="901051" y="765810"/>
                      <a:pt x="924863" y="766763"/>
                    </a:cubicBezTo>
                    <a:cubicBezTo>
                      <a:pt x="932483" y="767715"/>
                      <a:pt x="942961" y="764858"/>
                      <a:pt x="954391" y="763905"/>
                    </a:cubicBezTo>
                    <a:close/>
                  </a:path>
                </a:pathLst>
              </a:custGeom>
              <a:solidFill>
                <a:srgbClr val="A1A2A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6" name="Google Shape;206;p3"/>
            <p:cNvGrpSpPr/>
            <p:nvPr/>
          </p:nvGrpSpPr>
          <p:grpSpPr>
            <a:xfrm>
              <a:off x="1665517" y="4919328"/>
              <a:ext cx="2194069" cy="853078"/>
              <a:chOff x="1183272" y="1049403"/>
              <a:chExt cx="9825656" cy="3171293"/>
            </a:xfrm>
          </p:grpSpPr>
          <p:grpSp>
            <p:nvGrpSpPr>
              <p:cNvPr id="207" name="Google Shape;207;p3"/>
              <p:cNvGrpSpPr/>
              <p:nvPr/>
            </p:nvGrpSpPr>
            <p:grpSpPr>
              <a:xfrm>
                <a:off x="1183272" y="1049403"/>
                <a:ext cx="9825656" cy="3171293"/>
                <a:chOff x="743362" y="1344339"/>
                <a:chExt cx="8890388" cy="2615715"/>
              </a:xfrm>
            </p:grpSpPr>
            <p:sp>
              <p:nvSpPr>
                <p:cNvPr id="208" name="Google Shape;208;p3"/>
                <p:cNvSpPr/>
                <p:nvPr/>
              </p:nvSpPr>
              <p:spPr>
                <a:xfrm>
                  <a:off x="743362" y="2434364"/>
                  <a:ext cx="8890388" cy="1525690"/>
                </a:xfrm>
                <a:custGeom>
                  <a:rect b="b" l="l" r="r" t="t"/>
                  <a:pathLst>
                    <a:path extrusionOk="0" h="753427" w="5717291">
                      <a:moveTo>
                        <a:pt x="5657670" y="70485"/>
                      </a:moveTo>
                      <a:cubicBezTo>
                        <a:pt x="5647193" y="70485"/>
                        <a:pt x="5635762" y="71438"/>
                        <a:pt x="5625285" y="71438"/>
                      </a:cubicBezTo>
                      <a:cubicBezTo>
                        <a:pt x="5577660" y="73342"/>
                        <a:pt x="5562420" y="34290"/>
                        <a:pt x="5572898" y="0"/>
                      </a:cubicBezTo>
                      <a:cubicBezTo>
                        <a:pt x="3898402" y="115252"/>
                        <a:pt x="2240100" y="183833"/>
                        <a:pt x="576082" y="60008"/>
                      </a:cubicBezTo>
                      <a:cubicBezTo>
                        <a:pt x="567510" y="74295"/>
                        <a:pt x="551317" y="83820"/>
                        <a:pt x="527505" y="83820"/>
                      </a:cubicBezTo>
                      <a:cubicBezTo>
                        <a:pt x="371295" y="80010"/>
                        <a:pt x="215085" y="75247"/>
                        <a:pt x="58875" y="70485"/>
                      </a:cubicBezTo>
                      <a:cubicBezTo>
                        <a:pt x="21727" y="69533"/>
                        <a:pt x="-4943" y="97155"/>
                        <a:pt x="772" y="132397"/>
                      </a:cubicBezTo>
                      <a:cubicBezTo>
                        <a:pt x="26490" y="287655"/>
                        <a:pt x="61732" y="442913"/>
                        <a:pt x="106500" y="597218"/>
                      </a:cubicBezTo>
                      <a:cubicBezTo>
                        <a:pt x="116977" y="632460"/>
                        <a:pt x="154125" y="662940"/>
                        <a:pt x="190320" y="664845"/>
                      </a:cubicBezTo>
                      <a:cubicBezTo>
                        <a:pt x="1969590" y="782955"/>
                        <a:pt x="3747907" y="782955"/>
                        <a:pt x="5527177" y="664845"/>
                      </a:cubicBezTo>
                      <a:cubicBezTo>
                        <a:pt x="5562420" y="661987"/>
                        <a:pt x="5600520" y="631508"/>
                        <a:pt x="5610998" y="597218"/>
                      </a:cubicBezTo>
                      <a:cubicBezTo>
                        <a:pt x="5655765" y="441960"/>
                        <a:pt x="5691007" y="286702"/>
                        <a:pt x="5716725" y="132397"/>
                      </a:cubicBezTo>
                      <a:cubicBezTo>
                        <a:pt x="5721487" y="96202"/>
                        <a:pt x="5695770" y="68580"/>
                        <a:pt x="5657670" y="70485"/>
                      </a:cubicBezTo>
                      <a:close/>
                    </a:path>
                  </a:pathLst>
                </a:custGeom>
                <a:solidFill>
                  <a:srgbClr val="7B583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9" name="Google Shape;209;p3"/>
                <p:cNvSpPr/>
                <p:nvPr/>
              </p:nvSpPr>
              <p:spPr>
                <a:xfrm>
                  <a:off x="781175" y="1804577"/>
                  <a:ext cx="8785536" cy="1689942"/>
                </a:xfrm>
                <a:custGeom>
                  <a:rect b="b" l="l" r="r" t="t"/>
                  <a:pathLst>
                    <a:path extrusionOk="0" h="1251809" w="5818236">
                      <a:moveTo>
                        <a:pt x="1322414" y="58232"/>
                      </a:moveTo>
                      <a:cubicBezTo>
                        <a:pt x="1149059" y="17275"/>
                        <a:pt x="974752" y="-1775"/>
                        <a:pt x="799492" y="130"/>
                      </a:cubicBezTo>
                      <a:cubicBezTo>
                        <a:pt x="803302" y="34420"/>
                        <a:pt x="777584" y="76330"/>
                        <a:pt x="729959" y="77282"/>
                      </a:cubicBezTo>
                      <a:cubicBezTo>
                        <a:pt x="521362" y="82045"/>
                        <a:pt x="313717" y="87760"/>
                        <a:pt x="105119" y="93475"/>
                      </a:cubicBezTo>
                      <a:cubicBezTo>
                        <a:pt x="67972" y="94427"/>
                        <a:pt x="32729" y="123955"/>
                        <a:pt x="28919" y="159197"/>
                      </a:cubicBezTo>
                      <a:cubicBezTo>
                        <a:pt x="-6323" y="443042"/>
                        <a:pt x="-9181" y="726887"/>
                        <a:pt x="19394" y="1010732"/>
                      </a:cubicBezTo>
                      <a:cubicBezTo>
                        <a:pt x="23204" y="1045975"/>
                        <a:pt x="56542" y="1075502"/>
                        <a:pt x="94642" y="1076455"/>
                      </a:cubicBezTo>
                      <a:cubicBezTo>
                        <a:pt x="250852" y="1080265"/>
                        <a:pt x="407062" y="1084075"/>
                        <a:pt x="562319" y="1086932"/>
                      </a:cubicBezTo>
                      <a:cubicBezTo>
                        <a:pt x="627089" y="1087885"/>
                        <a:pt x="648997" y="1150750"/>
                        <a:pt x="627089" y="1185992"/>
                      </a:cubicBezTo>
                      <a:cubicBezTo>
                        <a:pt x="2291107" y="1309817"/>
                        <a:pt x="3949410" y="1241237"/>
                        <a:pt x="5623905" y="1125985"/>
                      </a:cubicBezTo>
                      <a:cubicBezTo>
                        <a:pt x="5632477" y="1100267"/>
                        <a:pt x="5656290" y="1078360"/>
                        <a:pt x="5694390" y="1077407"/>
                      </a:cubicBezTo>
                      <a:cubicBezTo>
                        <a:pt x="5703915" y="1077407"/>
                        <a:pt x="5713440" y="1077407"/>
                        <a:pt x="5723917" y="1076455"/>
                      </a:cubicBezTo>
                      <a:cubicBezTo>
                        <a:pt x="5762017" y="1075502"/>
                        <a:pt x="5795355" y="1045975"/>
                        <a:pt x="5799165" y="1010732"/>
                      </a:cubicBezTo>
                      <a:cubicBezTo>
                        <a:pt x="5807737" y="929770"/>
                        <a:pt x="5812500" y="848807"/>
                        <a:pt x="5816310" y="767845"/>
                      </a:cubicBezTo>
                      <a:cubicBezTo>
                        <a:pt x="5817262" y="732602"/>
                        <a:pt x="5787735" y="704027"/>
                        <a:pt x="5749635" y="704027"/>
                      </a:cubicBezTo>
                      <a:cubicBezTo>
                        <a:pt x="5606760" y="704980"/>
                        <a:pt x="5463885" y="704980"/>
                        <a:pt x="5320057" y="705932"/>
                      </a:cubicBezTo>
                      <a:cubicBezTo>
                        <a:pt x="5229569" y="705932"/>
                        <a:pt x="5233380" y="584012"/>
                        <a:pt x="5317200" y="584012"/>
                      </a:cubicBezTo>
                      <a:cubicBezTo>
                        <a:pt x="5461980" y="584012"/>
                        <a:pt x="5605807" y="584965"/>
                        <a:pt x="5750587" y="584965"/>
                      </a:cubicBezTo>
                      <a:cubicBezTo>
                        <a:pt x="5788687" y="584965"/>
                        <a:pt x="5819167" y="556390"/>
                        <a:pt x="5818215" y="521147"/>
                      </a:cubicBezTo>
                      <a:cubicBezTo>
                        <a:pt x="5813452" y="349697"/>
                        <a:pt x="5797260" y="178247"/>
                        <a:pt x="5768685" y="6797"/>
                      </a:cubicBezTo>
                      <a:cubicBezTo>
                        <a:pt x="5527702" y="14417"/>
                        <a:pt x="5287672" y="41087"/>
                        <a:pt x="5046690" y="69662"/>
                      </a:cubicBezTo>
                      <a:cubicBezTo>
                        <a:pt x="3817012" y="231587"/>
                        <a:pt x="2576857" y="317312"/>
                        <a:pt x="1322414" y="58232"/>
                      </a:cubicBezTo>
                      <a:close/>
                    </a:path>
                  </a:pathLst>
                </a:custGeom>
                <a:solidFill>
                  <a:srgbClr val="7B583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210" name="Google Shape;210;p3"/>
                <p:cNvGrpSpPr/>
                <p:nvPr/>
              </p:nvGrpSpPr>
              <p:grpSpPr>
                <a:xfrm>
                  <a:off x="768219" y="2116414"/>
                  <a:ext cx="8808679" cy="1141122"/>
                  <a:chOff x="5380672" y="1743927"/>
                  <a:chExt cx="5716580" cy="1186814"/>
                </a:xfrm>
              </p:grpSpPr>
              <p:sp>
                <p:nvSpPr>
                  <p:cNvPr id="211" name="Google Shape;211;p3"/>
                  <p:cNvSpPr/>
                  <p:nvPr/>
                </p:nvSpPr>
                <p:spPr>
                  <a:xfrm>
                    <a:off x="5403532" y="1832509"/>
                    <a:ext cx="1885949" cy="81017"/>
                  </a:xfrm>
                  <a:custGeom>
                    <a:rect b="b" l="l" r="r" t="t"/>
                    <a:pathLst>
                      <a:path extrusionOk="0" h="81017" w="1885949">
                        <a:moveTo>
                          <a:pt x="1885950" y="17145"/>
                        </a:moveTo>
                        <a:cubicBezTo>
                          <a:pt x="1843088" y="11430"/>
                          <a:pt x="1800225" y="5715"/>
                          <a:pt x="1757363" y="0"/>
                        </a:cubicBezTo>
                        <a:cubicBezTo>
                          <a:pt x="1439228" y="46673"/>
                          <a:pt x="616268" y="29527"/>
                          <a:pt x="6667" y="18098"/>
                        </a:cubicBezTo>
                        <a:cubicBezTo>
                          <a:pt x="6667" y="19050"/>
                          <a:pt x="6667" y="20002"/>
                          <a:pt x="5715" y="21908"/>
                        </a:cubicBezTo>
                        <a:cubicBezTo>
                          <a:pt x="3810" y="37148"/>
                          <a:pt x="1905" y="52388"/>
                          <a:pt x="0" y="67627"/>
                        </a:cubicBezTo>
                        <a:cubicBezTo>
                          <a:pt x="405765" y="76200"/>
                          <a:pt x="849630" y="83820"/>
                          <a:pt x="1174433" y="80010"/>
                        </a:cubicBezTo>
                        <a:cubicBezTo>
                          <a:pt x="1640205" y="74295"/>
                          <a:pt x="1816418" y="45720"/>
                          <a:pt x="1885950" y="17145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2" name="Google Shape;212;p3"/>
                  <p:cNvSpPr/>
                  <p:nvPr/>
                </p:nvSpPr>
                <p:spPr>
                  <a:xfrm>
                    <a:off x="10355579" y="1743927"/>
                    <a:ext cx="460667" cy="79140"/>
                  </a:xfrm>
                  <a:custGeom>
                    <a:rect b="b" l="l" r="r" t="t"/>
                    <a:pathLst>
                      <a:path extrusionOk="0" h="109537" w="815340">
                        <a:moveTo>
                          <a:pt x="808673" y="60007"/>
                        </a:moveTo>
                        <a:cubicBezTo>
                          <a:pt x="648653" y="41910"/>
                          <a:pt x="449580" y="20002"/>
                          <a:pt x="242888" y="0"/>
                        </a:cubicBezTo>
                        <a:cubicBezTo>
                          <a:pt x="185738" y="6667"/>
                          <a:pt x="128588" y="13335"/>
                          <a:pt x="71438" y="20002"/>
                        </a:cubicBezTo>
                        <a:cubicBezTo>
                          <a:pt x="47625" y="22860"/>
                          <a:pt x="23813" y="25717"/>
                          <a:pt x="0" y="28575"/>
                        </a:cubicBezTo>
                        <a:cubicBezTo>
                          <a:pt x="292418" y="53340"/>
                          <a:pt x="591503" y="84772"/>
                          <a:pt x="815340" y="109538"/>
                        </a:cubicBezTo>
                        <a:cubicBezTo>
                          <a:pt x="812482" y="93345"/>
                          <a:pt x="810578" y="77152"/>
                          <a:pt x="808673" y="60007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3" name="Google Shape;213;p3"/>
                  <p:cNvSpPr/>
                  <p:nvPr/>
                </p:nvSpPr>
                <p:spPr>
                  <a:xfrm>
                    <a:off x="9469754" y="1854417"/>
                    <a:ext cx="1541328" cy="213121"/>
                  </a:xfrm>
                  <a:custGeom>
                    <a:rect b="b" l="l" r="r" t="t"/>
                    <a:pathLst>
                      <a:path extrusionOk="0" h="170497" w="1717357">
                        <a:moveTo>
                          <a:pt x="171450" y="0"/>
                        </a:moveTo>
                        <a:cubicBezTo>
                          <a:pt x="114300" y="5715"/>
                          <a:pt x="57150" y="10477"/>
                          <a:pt x="0" y="15240"/>
                        </a:cubicBezTo>
                        <a:cubicBezTo>
                          <a:pt x="367665" y="100013"/>
                          <a:pt x="1126807" y="144780"/>
                          <a:pt x="1717357" y="170498"/>
                        </a:cubicBezTo>
                        <a:cubicBezTo>
                          <a:pt x="1716405" y="154305"/>
                          <a:pt x="1714500" y="137160"/>
                          <a:pt x="1713548" y="120967"/>
                        </a:cubicBezTo>
                        <a:cubicBezTo>
                          <a:pt x="1132523" y="93345"/>
                          <a:pt x="534353" y="53340"/>
                          <a:pt x="171450" y="0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4" name="Google Shape;214;p3"/>
                  <p:cNvSpPr/>
                  <p:nvPr/>
                </p:nvSpPr>
                <p:spPr>
                  <a:xfrm>
                    <a:off x="9346881" y="2393532"/>
                    <a:ext cx="11430" cy="9525"/>
                  </a:xfrm>
                  <a:custGeom>
                    <a:rect b="b" l="l" r="r" t="t"/>
                    <a:pathLst>
                      <a:path extrusionOk="0" h="9525" w="11430">
                        <a:moveTo>
                          <a:pt x="11430" y="0"/>
                        </a:moveTo>
                        <a:cubicBezTo>
                          <a:pt x="7620" y="0"/>
                          <a:pt x="3810" y="0"/>
                          <a:pt x="0" y="0"/>
                        </a:cubicBezTo>
                        <a:cubicBezTo>
                          <a:pt x="3810" y="0"/>
                          <a:pt x="7620" y="0"/>
                          <a:pt x="11430" y="0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5" name="Google Shape;215;p3"/>
                  <p:cNvSpPr/>
                  <p:nvPr/>
                </p:nvSpPr>
                <p:spPr>
                  <a:xfrm>
                    <a:off x="8934449" y="2386865"/>
                    <a:ext cx="9525" cy="9525"/>
                  </a:xfrm>
                  <a:custGeom>
                    <a:rect b="b" l="l" r="r" t="t"/>
                    <a:pathLst>
                      <a:path extrusionOk="0" h="9525" w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6" name="Google Shape;216;p3"/>
                  <p:cNvSpPr/>
                  <p:nvPr/>
                </p:nvSpPr>
                <p:spPr>
                  <a:xfrm>
                    <a:off x="8927781" y="2386865"/>
                    <a:ext cx="9525" cy="9525"/>
                  </a:xfrm>
                  <a:custGeom>
                    <a:rect b="b" l="l" r="r" t="t"/>
                    <a:pathLst>
                      <a:path extrusionOk="0" h="9525" w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7" name="Google Shape;217;p3"/>
                  <p:cNvSpPr/>
                  <p:nvPr/>
                </p:nvSpPr>
                <p:spPr>
                  <a:xfrm>
                    <a:off x="8928734" y="2386865"/>
                    <a:ext cx="5715" cy="9525"/>
                  </a:xfrm>
                  <a:custGeom>
                    <a:rect b="b" l="l" r="r" t="t"/>
                    <a:pathLst>
                      <a:path extrusionOk="0" h="9525" w="5715">
                        <a:moveTo>
                          <a:pt x="5715" y="0"/>
                        </a:moveTo>
                        <a:cubicBezTo>
                          <a:pt x="3810" y="0"/>
                          <a:pt x="1905" y="0"/>
                          <a:pt x="0" y="0"/>
                        </a:cubicBezTo>
                        <a:cubicBezTo>
                          <a:pt x="1905" y="0"/>
                          <a:pt x="3810" y="0"/>
                          <a:pt x="5715" y="0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8" name="Google Shape;218;p3"/>
                  <p:cNvSpPr/>
                  <p:nvPr/>
                </p:nvSpPr>
                <p:spPr>
                  <a:xfrm>
                    <a:off x="8928734" y="2386865"/>
                    <a:ext cx="9525" cy="9525"/>
                  </a:xfrm>
                  <a:custGeom>
                    <a:rect b="b" l="l" r="r" t="t"/>
                    <a:pathLst>
                      <a:path extrusionOk="0" h="9525" w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9" name="Google Shape;219;p3"/>
                  <p:cNvSpPr/>
                  <p:nvPr/>
                </p:nvSpPr>
                <p:spPr>
                  <a:xfrm>
                    <a:off x="8926829" y="2386865"/>
                    <a:ext cx="952" cy="9525"/>
                  </a:xfrm>
                  <a:custGeom>
                    <a:rect b="b" l="l" r="r" t="t"/>
                    <a:pathLst>
                      <a:path extrusionOk="0" h="9525" w="952">
                        <a:moveTo>
                          <a:pt x="953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953" y="0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0" name="Google Shape;220;p3"/>
                  <p:cNvSpPr/>
                  <p:nvPr/>
                </p:nvSpPr>
                <p:spPr>
                  <a:xfrm>
                    <a:off x="5380672" y="2188671"/>
                    <a:ext cx="5680976" cy="326431"/>
                  </a:xfrm>
                  <a:custGeom>
                    <a:rect b="b" l="l" r="r" t="t"/>
                    <a:pathLst>
                      <a:path extrusionOk="0" h="228673" w="5796914">
                        <a:moveTo>
                          <a:pt x="953" y="43888"/>
                        </a:moveTo>
                        <a:cubicBezTo>
                          <a:pt x="0" y="65796"/>
                          <a:pt x="0" y="86751"/>
                          <a:pt x="0" y="108658"/>
                        </a:cubicBezTo>
                        <a:cubicBezTo>
                          <a:pt x="532448" y="56271"/>
                          <a:pt x="1097280" y="96276"/>
                          <a:pt x="1596390" y="164856"/>
                        </a:cubicBezTo>
                        <a:cubicBezTo>
                          <a:pt x="4455795" y="214386"/>
                          <a:pt x="4359593" y="209623"/>
                          <a:pt x="3984308" y="204861"/>
                        </a:cubicBezTo>
                        <a:cubicBezTo>
                          <a:pt x="4322445" y="209623"/>
                          <a:pt x="4891088" y="219148"/>
                          <a:pt x="5796915" y="228673"/>
                        </a:cubicBezTo>
                        <a:cubicBezTo>
                          <a:pt x="5784533" y="217243"/>
                          <a:pt x="5767388" y="210576"/>
                          <a:pt x="5749290" y="210576"/>
                        </a:cubicBezTo>
                        <a:cubicBezTo>
                          <a:pt x="5606415" y="211528"/>
                          <a:pt x="5463540" y="211528"/>
                          <a:pt x="5319713" y="212481"/>
                        </a:cubicBezTo>
                        <a:cubicBezTo>
                          <a:pt x="5273993" y="212481"/>
                          <a:pt x="5252085" y="182001"/>
                          <a:pt x="5253038" y="151521"/>
                        </a:cubicBezTo>
                        <a:cubicBezTo>
                          <a:pt x="4033838" y="98181"/>
                          <a:pt x="2787968" y="66748"/>
                          <a:pt x="1604010" y="59128"/>
                        </a:cubicBezTo>
                        <a:cubicBezTo>
                          <a:pt x="1096328" y="-2784"/>
                          <a:pt x="533400" y="-28502"/>
                          <a:pt x="953" y="43888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1" name="Google Shape;221;p3"/>
                  <p:cNvSpPr/>
                  <p:nvPr/>
                </p:nvSpPr>
                <p:spPr>
                  <a:xfrm>
                    <a:off x="8926115" y="2386865"/>
                    <a:ext cx="714" cy="9525"/>
                  </a:xfrm>
                  <a:custGeom>
                    <a:rect b="b" l="l" r="r" t="t"/>
                    <a:pathLst>
                      <a:path extrusionOk="0" h="9525" w="714">
                        <a:moveTo>
                          <a:pt x="714" y="0"/>
                        </a:moveTo>
                        <a:cubicBezTo>
                          <a:pt x="-238" y="0"/>
                          <a:pt x="-238" y="0"/>
                          <a:pt x="714" y="0"/>
                        </a:cubicBezTo>
                        <a:cubicBezTo>
                          <a:pt x="-238" y="0"/>
                          <a:pt x="-238" y="0"/>
                          <a:pt x="714" y="0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2" name="Google Shape;222;p3"/>
                  <p:cNvSpPr/>
                  <p:nvPr/>
                </p:nvSpPr>
                <p:spPr>
                  <a:xfrm>
                    <a:off x="8928734" y="2386865"/>
                    <a:ext cx="9525" cy="9525"/>
                  </a:xfrm>
                  <a:custGeom>
                    <a:rect b="b" l="l" r="r" t="t"/>
                    <a:pathLst>
                      <a:path extrusionOk="0" h="9525" w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3" name="Google Shape;223;p3"/>
                  <p:cNvSpPr/>
                  <p:nvPr/>
                </p:nvSpPr>
                <p:spPr>
                  <a:xfrm>
                    <a:off x="9358312" y="2393532"/>
                    <a:ext cx="6667" cy="9525"/>
                  </a:xfrm>
                  <a:custGeom>
                    <a:rect b="b" l="l" r="r" t="t"/>
                    <a:pathLst>
                      <a:path extrusionOk="0" h="9525" w="6667">
                        <a:moveTo>
                          <a:pt x="6667" y="0"/>
                        </a:moveTo>
                        <a:cubicBezTo>
                          <a:pt x="4763" y="0"/>
                          <a:pt x="1905" y="0"/>
                          <a:pt x="0" y="0"/>
                        </a:cubicBezTo>
                        <a:cubicBezTo>
                          <a:pt x="1905" y="0"/>
                          <a:pt x="3810" y="0"/>
                          <a:pt x="6667" y="0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4" name="Google Shape;224;p3"/>
                  <p:cNvSpPr/>
                  <p:nvPr/>
                </p:nvSpPr>
                <p:spPr>
                  <a:xfrm>
                    <a:off x="9320212" y="2392818"/>
                    <a:ext cx="26669" cy="714"/>
                  </a:xfrm>
                  <a:custGeom>
                    <a:rect b="b" l="l" r="r" t="t"/>
                    <a:pathLst>
                      <a:path extrusionOk="0" h="714" w="26669">
                        <a:moveTo>
                          <a:pt x="26670" y="714"/>
                        </a:moveTo>
                        <a:cubicBezTo>
                          <a:pt x="18097" y="714"/>
                          <a:pt x="8572" y="714"/>
                          <a:pt x="0" y="714"/>
                        </a:cubicBezTo>
                        <a:cubicBezTo>
                          <a:pt x="9525" y="-238"/>
                          <a:pt x="18097" y="-238"/>
                          <a:pt x="26670" y="714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5" name="Google Shape;225;p3"/>
                  <p:cNvSpPr/>
                  <p:nvPr/>
                </p:nvSpPr>
                <p:spPr>
                  <a:xfrm>
                    <a:off x="9320212" y="2392579"/>
                    <a:ext cx="9525" cy="9525"/>
                  </a:xfrm>
                  <a:custGeom>
                    <a:rect b="b" l="l" r="r" t="t"/>
                    <a:pathLst>
                      <a:path extrusionOk="0" h="9525" w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6" name="Google Shape;226;p3"/>
                  <p:cNvSpPr/>
                  <p:nvPr/>
                </p:nvSpPr>
                <p:spPr>
                  <a:xfrm>
                    <a:off x="8934449" y="2386865"/>
                    <a:ext cx="385762" cy="5714"/>
                  </a:xfrm>
                  <a:custGeom>
                    <a:rect b="b" l="l" r="r" t="t"/>
                    <a:pathLst>
                      <a:path extrusionOk="0" h="5714" w="385762">
                        <a:moveTo>
                          <a:pt x="385763" y="5715"/>
                        </a:moveTo>
                        <a:cubicBezTo>
                          <a:pt x="141922" y="1905"/>
                          <a:pt x="29528" y="0"/>
                          <a:pt x="0" y="0"/>
                        </a:cubicBezTo>
                        <a:cubicBezTo>
                          <a:pt x="40957" y="0"/>
                          <a:pt x="227647" y="3810"/>
                          <a:pt x="385763" y="5715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7" name="Google Shape;227;p3"/>
                  <p:cNvSpPr/>
                  <p:nvPr/>
                </p:nvSpPr>
                <p:spPr>
                  <a:xfrm>
                    <a:off x="5385434" y="1957585"/>
                    <a:ext cx="5666851" cy="279073"/>
                  </a:xfrm>
                  <a:custGeom>
                    <a:rect b="b" l="l" r="r" t="t"/>
                    <a:pathLst>
                      <a:path extrusionOk="0" h="319854" w="5812155">
                        <a:moveTo>
                          <a:pt x="4967288" y="230022"/>
                        </a:moveTo>
                        <a:cubicBezTo>
                          <a:pt x="4522470" y="276694"/>
                          <a:pt x="3312795" y="70002"/>
                          <a:pt x="2612708" y="8089"/>
                        </a:cubicBezTo>
                        <a:cubicBezTo>
                          <a:pt x="2171700" y="-31916"/>
                          <a:pt x="798195" y="85242"/>
                          <a:pt x="2858" y="167157"/>
                        </a:cubicBezTo>
                        <a:cubicBezTo>
                          <a:pt x="1905" y="184302"/>
                          <a:pt x="953" y="201447"/>
                          <a:pt x="0" y="217639"/>
                        </a:cubicBezTo>
                        <a:cubicBezTo>
                          <a:pt x="3951923" y="36664"/>
                          <a:pt x="1750695" y="120484"/>
                          <a:pt x="4328160" y="305269"/>
                        </a:cubicBezTo>
                        <a:cubicBezTo>
                          <a:pt x="5133975" y="362419"/>
                          <a:pt x="5148263" y="230022"/>
                          <a:pt x="5812155" y="275742"/>
                        </a:cubicBezTo>
                        <a:cubicBezTo>
                          <a:pt x="5811203" y="258597"/>
                          <a:pt x="5811203" y="242404"/>
                          <a:pt x="5810250" y="225259"/>
                        </a:cubicBezTo>
                        <a:cubicBezTo>
                          <a:pt x="5521643" y="196684"/>
                          <a:pt x="5236845" y="191922"/>
                          <a:pt x="4967288" y="230022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8" name="Google Shape;228;p3"/>
                  <p:cNvSpPr/>
                  <p:nvPr/>
                </p:nvSpPr>
                <p:spPr>
                  <a:xfrm>
                    <a:off x="5407341" y="2570785"/>
                    <a:ext cx="5689911" cy="177944"/>
                  </a:xfrm>
                  <a:custGeom>
                    <a:rect b="b" l="l" r="r" t="t"/>
                    <a:pathLst>
                      <a:path extrusionOk="0" h="199937" w="5747385">
                        <a:moveTo>
                          <a:pt x="1107758" y="74208"/>
                        </a:moveTo>
                        <a:cubicBezTo>
                          <a:pt x="670560" y="182793"/>
                          <a:pt x="291465" y="184698"/>
                          <a:pt x="0" y="158028"/>
                        </a:cubicBezTo>
                        <a:cubicBezTo>
                          <a:pt x="5715" y="168505"/>
                          <a:pt x="13335" y="177078"/>
                          <a:pt x="22860" y="183745"/>
                        </a:cubicBezTo>
                        <a:cubicBezTo>
                          <a:pt x="313373" y="208510"/>
                          <a:pt x="686753" y="204700"/>
                          <a:pt x="1115378" y="98020"/>
                        </a:cubicBezTo>
                        <a:cubicBezTo>
                          <a:pt x="1864043" y="-87717"/>
                          <a:pt x="4492943" y="130405"/>
                          <a:pt x="5676900" y="199938"/>
                        </a:cubicBezTo>
                        <a:cubicBezTo>
                          <a:pt x="5683568" y="199938"/>
                          <a:pt x="5691188" y="199938"/>
                          <a:pt x="5697855" y="198985"/>
                        </a:cubicBezTo>
                        <a:cubicBezTo>
                          <a:pt x="5716905" y="198985"/>
                          <a:pt x="5734050" y="191365"/>
                          <a:pt x="5747385" y="178983"/>
                        </a:cubicBezTo>
                        <a:cubicBezTo>
                          <a:pt x="4592955" y="112308"/>
                          <a:pt x="1875473" y="-116292"/>
                          <a:pt x="1107758" y="74208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9" name="Google Shape;229;p3"/>
                  <p:cNvSpPr/>
                  <p:nvPr/>
                </p:nvSpPr>
                <p:spPr>
                  <a:xfrm>
                    <a:off x="7795774" y="2692822"/>
                    <a:ext cx="1748816" cy="237919"/>
                  </a:xfrm>
                  <a:custGeom>
                    <a:rect b="b" l="l" r="r" t="t"/>
                    <a:pathLst>
                      <a:path extrusionOk="0" h="237919" w="1748816">
                        <a:moveTo>
                          <a:pt x="1747323" y="189342"/>
                        </a:moveTo>
                        <a:cubicBezTo>
                          <a:pt x="1749228" y="185532"/>
                          <a:pt x="1751133" y="176007"/>
                          <a:pt x="1740655" y="166482"/>
                        </a:cubicBezTo>
                        <a:cubicBezTo>
                          <a:pt x="1640642" y="75042"/>
                          <a:pt x="1076763" y="55040"/>
                          <a:pt x="1046283" y="53135"/>
                        </a:cubicBezTo>
                        <a:cubicBezTo>
                          <a:pt x="946270" y="42657"/>
                          <a:pt x="78542" y="-57355"/>
                          <a:pt x="7105" y="47420"/>
                        </a:cubicBezTo>
                        <a:cubicBezTo>
                          <a:pt x="-75762" y="173150"/>
                          <a:pt x="583367" y="229347"/>
                          <a:pt x="1091050" y="237920"/>
                        </a:cubicBezTo>
                        <a:cubicBezTo>
                          <a:pt x="1294885" y="232205"/>
                          <a:pt x="1498720" y="223632"/>
                          <a:pt x="1702555" y="215060"/>
                        </a:cubicBezTo>
                        <a:cubicBezTo>
                          <a:pt x="1736845" y="206487"/>
                          <a:pt x="1744465" y="196962"/>
                          <a:pt x="1747323" y="189342"/>
                        </a:cubicBezTo>
                        <a:close/>
                        <a:moveTo>
                          <a:pt x="29965" y="75995"/>
                        </a:moveTo>
                        <a:cubicBezTo>
                          <a:pt x="-31947" y="-38305"/>
                          <a:pt x="915790" y="65517"/>
                          <a:pt x="1043425" y="78852"/>
                        </a:cubicBezTo>
                        <a:cubicBezTo>
                          <a:pt x="1167250" y="83615"/>
                          <a:pt x="1626355" y="108380"/>
                          <a:pt x="1719700" y="183627"/>
                        </a:cubicBezTo>
                        <a:cubicBezTo>
                          <a:pt x="1600638" y="252207"/>
                          <a:pt x="100450" y="205535"/>
                          <a:pt x="29965" y="75995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30" name="Google Shape;230;p3"/>
                <p:cNvSpPr/>
                <p:nvPr/>
              </p:nvSpPr>
              <p:spPr>
                <a:xfrm>
                  <a:off x="870823" y="1344339"/>
                  <a:ext cx="8693740" cy="939629"/>
                </a:xfrm>
                <a:custGeom>
                  <a:rect b="b" l="l" r="r" t="t"/>
                  <a:pathLst>
                    <a:path extrusionOk="0" h="976238" w="5700813">
                      <a:moveTo>
                        <a:pt x="5473166" y="97155"/>
                      </a:moveTo>
                      <a:cubicBezTo>
                        <a:pt x="3719614" y="-32385"/>
                        <a:pt x="1966061" y="-32385"/>
                        <a:pt x="212509" y="97155"/>
                      </a:cubicBezTo>
                      <a:cubicBezTo>
                        <a:pt x="177266" y="100013"/>
                        <a:pt x="139166" y="130493"/>
                        <a:pt x="127736" y="165735"/>
                      </a:cubicBezTo>
                      <a:cubicBezTo>
                        <a:pt x="74396" y="332423"/>
                        <a:pt x="32486" y="500063"/>
                        <a:pt x="1054" y="666750"/>
                      </a:cubicBezTo>
                      <a:cubicBezTo>
                        <a:pt x="-5614" y="701993"/>
                        <a:pt x="20104" y="729615"/>
                        <a:pt x="57251" y="727710"/>
                      </a:cubicBezTo>
                      <a:cubicBezTo>
                        <a:pt x="262991" y="720090"/>
                        <a:pt x="468731" y="713423"/>
                        <a:pt x="674471" y="707708"/>
                      </a:cubicBezTo>
                      <a:cubicBezTo>
                        <a:pt x="712571" y="706755"/>
                        <a:pt x="730669" y="728663"/>
                        <a:pt x="733526" y="753428"/>
                      </a:cubicBezTo>
                      <a:cubicBezTo>
                        <a:pt x="909739" y="752475"/>
                        <a:pt x="1083094" y="770573"/>
                        <a:pt x="1256449" y="811530"/>
                      </a:cubicBezTo>
                      <a:cubicBezTo>
                        <a:pt x="2509939" y="1070610"/>
                        <a:pt x="3751046" y="984885"/>
                        <a:pt x="4978819" y="822008"/>
                      </a:cubicBezTo>
                      <a:cubicBezTo>
                        <a:pt x="5220754" y="793433"/>
                        <a:pt x="5459831" y="766763"/>
                        <a:pt x="5700814" y="759143"/>
                      </a:cubicBezTo>
                      <a:cubicBezTo>
                        <a:pt x="5668429" y="561023"/>
                        <a:pt x="5620804" y="362903"/>
                        <a:pt x="5556987" y="164783"/>
                      </a:cubicBezTo>
                      <a:cubicBezTo>
                        <a:pt x="5546509" y="130493"/>
                        <a:pt x="5507456" y="100013"/>
                        <a:pt x="5473166" y="97155"/>
                      </a:cubicBezTo>
                      <a:close/>
                    </a:path>
                  </a:pathLst>
                </a:custGeom>
                <a:solidFill>
                  <a:srgbClr val="7B583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231" name="Google Shape;231;p3"/>
                <p:cNvGrpSpPr/>
                <p:nvPr/>
              </p:nvGrpSpPr>
              <p:grpSpPr>
                <a:xfrm>
                  <a:off x="870898" y="1392511"/>
                  <a:ext cx="8455770" cy="1035739"/>
                  <a:chOff x="5447308" y="940652"/>
                  <a:chExt cx="5487553" cy="1077212"/>
                </a:xfrm>
              </p:grpSpPr>
              <p:sp>
                <p:nvSpPr>
                  <p:cNvPr id="232" name="Google Shape;232;p3"/>
                  <p:cNvSpPr/>
                  <p:nvPr/>
                </p:nvSpPr>
                <p:spPr>
                  <a:xfrm>
                    <a:off x="5556884" y="940652"/>
                    <a:ext cx="4290059" cy="253924"/>
                  </a:xfrm>
                  <a:custGeom>
                    <a:rect b="b" l="l" r="r" t="t"/>
                    <a:pathLst>
                      <a:path extrusionOk="0" h="253924" w="4290059">
                        <a:moveTo>
                          <a:pt x="53340" y="119380"/>
                        </a:moveTo>
                        <a:cubicBezTo>
                          <a:pt x="37147" y="131763"/>
                          <a:pt x="24765" y="148908"/>
                          <a:pt x="19050" y="167005"/>
                        </a:cubicBezTo>
                        <a:cubicBezTo>
                          <a:pt x="12382" y="187960"/>
                          <a:pt x="5715" y="207963"/>
                          <a:pt x="0" y="228918"/>
                        </a:cubicBezTo>
                        <a:cubicBezTo>
                          <a:pt x="1346835" y="362268"/>
                          <a:pt x="1914525" y="-89218"/>
                          <a:pt x="2860358" y="79375"/>
                        </a:cubicBezTo>
                        <a:cubicBezTo>
                          <a:pt x="3684270" y="233680"/>
                          <a:pt x="3850958" y="327025"/>
                          <a:pt x="4290060" y="34608"/>
                        </a:cubicBezTo>
                        <a:cubicBezTo>
                          <a:pt x="4232910" y="31750"/>
                          <a:pt x="4174808" y="29845"/>
                          <a:pt x="4117658" y="26988"/>
                        </a:cubicBezTo>
                        <a:cubicBezTo>
                          <a:pt x="3800475" y="204153"/>
                          <a:pt x="3635693" y="128905"/>
                          <a:pt x="3020378" y="1270"/>
                        </a:cubicBezTo>
                        <a:cubicBezTo>
                          <a:pt x="2576513" y="-2540"/>
                          <a:pt x="2133600" y="2223"/>
                          <a:pt x="1690688" y="15558"/>
                        </a:cubicBezTo>
                        <a:cubicBezTo>
                          <a:pt x="1295400" y="91758"/>
                          <a:pt x="813435" y="164148"/>
                          <a:pt x="53340" y="119380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3" name="Google Shape;233;p3"/>
                  <p:cNvSpPr/>
                  <p:nvPr/>
                </p:nvSpPr>
                <p:spPr>
                  <a:xfrm>
                    <a:off x="8834013" y="1259105"/>
                    <a:ext cx="423" cy="9525"/>
                  </a:xfrm>
                  <a:custGeom>
                    <a:rect b="b" l="l" r="r" t="t"/>
                    <a:pathLst>
                      <a:path extrusionOk="0" h="9525" w="423">
                        <a:moveTo>
                          <a:pt x="423" y="0"/>
                        </a:moveTo>
                        <a:lnTo>
                          <a:pt x="423" y="0"/>
                        </a:lnTo>
                        <a:cubicBezTo>
                          <a:pt x="423" y="0"/>
                          <a:pt x="-529" y="0"/>
                          <a:pt x="423" y="0"/>
                        </a:cubicBezTo>
                        <a:cubicBezTo>
                          <a:pt x="-529" y="0"/>
                          <a:pt x="423" y="0"/>
                          <a:pt x="423" y="0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4" name="Google Shape;234;p3"/>
                  <p:cNvSpPr/>
                  <p:nvPr/>
                </p:nvSpPr>
                <p:spPr>
                  <a:xfrm>
                    <a:off x="5507355" y="1056222"/>
                    <a:ext cx="5411609" cy="274951"/>
                  </a:xfrm>
                  <a:custGeom>
                    <a:rect b="b" l="l" r="r" t="t"/>
                    <a:pathLst>
                      <a:path extrusionOk="0" h="325386" w="5494019">
                        <a:moveTo>
                          <a:pt x="3532823" y="224790"/>
                        </a:moveTo>
                        <a:cubicBezTo>
                          <a:pt x="3534728" y="225742"/>
                          <a:pt x="3302318" y="138113"/>
                          <a:pt x="2934653" y="76200"/>
                        </a:cubicBezTo>
                        <a:cubicBezTo>
                          <a:pt x="2901315" y="73342"/>
                          <a:pt x="2867025" y="69532"/>
                          <a:pt x="2833688" y="66675"/>
                        </a:cubicBezTo>
                        <a:cubicBezTo>
                          <a:pt x="2068830" y="6667"/>
                          <a:pt x="1346835" y="370523"/>
                          <a:pt x="6667" y="260033"/>
                        </a:cubicBezTo>
                        <a:cubicBezTo>
                          <a:pt x="4763" y="268605"/>
                          <a:pt x="1905" y="277178"/>
                          <a:pt x="0" y="285750"/>
                        </a:cubicBezTo>
                        <a:cubicBezTo>
                          <a:pt x="1558290" y="409575"/>
                          <a:pt x="2442210" y="-105728"/>
                          <a:pt x="3327083" y="201930"/>
                        </a:cubicBezTo>
                        <a:cubicBezTo>
                          <a:pt x="3338513" y="205740"/>
                          <a:pt x="3523298" y="262890"/>
                          <a:pt x="3526155" y="262890"/>
                        </a:cubicBezTo>
                        <a:cubicBezTo>
                          <a:pt x="4165283" y="432435"/>
                          <a:pt x="4924425" y="222885"/>
                          <a:pt x="5494020" y="40005"/>
                        </a:cubicBezTo>
                        <a:cubicBezTo>
                          <a:pt x="5486400" y="24765"/>
                          <a:pt x="5474970" y="10477"/>
                          <a:pt x="5460683" y="0"/>
                        </a:cubicBezTo>
                        <a:cubicBezTo>
                          <a:pt x="4885373" y="187642"/>
                          <a:pt x="4151948" y="389573"/>
                          <a:pt x="3532823" y="224790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5" name="Google Shape;235;p3"/>
                  <p:cNvSpPr/>
                  <p:nvPr/>
                </p:nvSpPr>
                <p:spPr>
                  <a:xfrm>
                    <a:off x="8833484" y="1259105"/>
                    <a:ext cx="9525" cy="9525"/>
                  </a:xfrm>
                  <a:custGeom>
                    <a:rect b="b" l="l" r="r" t="t"/>
                    <a:pathLst>
                      <a:path extrusionOk="0" h="9525" w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6" name="Google Shape;236;p3"/>
                  <p:cNvSpPr/>
                  <p:nvPr/>
                </p:nvSpPr>
                <p:spPr>
                  <a:xfrm>
                    <a:off x="5447308" y="1574472"/>
                    <a:ext cx="1933168" cy="443392"/>
                  </a:xfrm>
                  <a:custGeom>
                    <a:rect b="b" l="l" r="r" t="t"/>
                    <a:pathLst>
                      <a:path extrusionOk="0" h="273277" w="1895263">
                        <a:moveTo>
                          <a:pt x="1891704" y="233272"/>
                        </a:moveTo>
                        <a:cubicBezTo>
                          <a:pt x="1898371" y="216127"/>
                          <a:pt x="1899324" y="189457"/>
                          <a:pt x="1861224" y="160882"/>
                        </a:cubicBezTo>
                        <a:cubicBezTo>
                          <a:pt x="1652626" y="-90"/>
                          <a:pt x="685839" y="-16283"/>
                          <a:pt x="4801" y="10387"/>
                        </a:cubicBezTo>
                        <a:cubicBezTo>
                          <a:pt x="2896" y="18007"/>
                          <a:pt x="1944" y="25627"/>
                          <a:pt x="991" y="32295"/>
                        </a:cubicBezTo>
                        <a:cubicBezTo>
                          <a:pt x="-914" y="41820"/>
                          <a:pt x="39" y="51345"/>
                          <a:pt x="2896" y="58965"/>
                        </a:cubicBezTo>
                        <a:cubicBezTo>
                          <a:pt x="727749" y="34200"/>
                          <a:pt x="1749781" y="54202"/>
                          <a:pt x="1843126" y="215175"/>
                        </a:cubicBezTo>
                        <a:cubicBezTo>
                          <a:pt x="1828839" y="232320"/>
                          <a:pt x="1783119" y="245655"/>
                          <a:pt x="1714539" y="256132"/>
                        </a:cubicBezTo>
                        <a:cubicBezTo>
                          <a:pt x="1757401" y="261847"/>
                          <a:pt x="1800264" y="268515"/>
                          <a:pt x="1843126" y="273277"/>
                        </a:cubicBezTo>
                        <a:cubicBezTo>
                          <a:pt x="1880274" y="259942"/>
                          <a:pt x="1886941" y="243750"/>
                          <a:pt x="1891704" y="233272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7" name="Google Shape;237;p3"/>
                  <p:cNvSpPr/>
                  <p:nvPr/>
                </p:nvSpPr>
                <p:spPr>
                  <a:xfrm>
                    <a:off x="5476874" y="1420076"/>
                    <a:ext cx="5457987" cy="79336"/>
                  </a:xfrm>
                  <a:custGeom>
                    <a:rect b="b" l="l" r="r" t="t"/>
                    <a:pathLst>
                      <a:path extrusionOk="0" h="197107" w="5655945">
                        <a:moveTo>
                          <a:pt x="2064068" y="81915"/>
                        </a:moveTo>
                        <a:cubicBezTo>
                          <a:pt x="1751648" y="128588"/>
                          <a:pt x="503873" y="22860"/>
                          <a:pt x="11430" y="0"/>
                        </a:cubicBezTo>
                        <a:cubicBezTo>
                          <a:pt x="7620" y="16193"/>
                          <a:pt x="3810" y="32385"/>
                          <a:pt x="0" y="48578"/>
                        </a:cubicBezTo>
                        <a:cubicBezTo>
                          <a:pt x="501968" y="73343"/>
                          <a:pt x="1747838" y="180975"/>
                          <a:pt x="2069783" y="132397"/>
                        </a:cubicBezTo>
                        <a:cubicBezTo>
                          <a:pt x="2375535" y="73343"/>
                          <a:pt x="4542473" y="230505"/>
                          <a:pt x="5655945" y="190500"/>
                        </a:cubicBezTo>
                        <a:cubicBezTo>
                          <a:pt x="5653088" y="174308"/>
                          <a:pt x="5650230" y="158115"/>
                          <a:pt x="5646420" y="141922"/>
                        </a:cubicBezTo>
                        <a:cubicBezTo>
                          <a:pt x="4552950" y="176213"/>
                          <a:pt x="2370773" y="20955"/>
                          <a:pt x="2064068" y="81915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8" name="Google Shape;238;p3"/>
                  <p:cNvSpPr/>
                  <p:nvPr/>
                </p:nvSpPr>
                <p:spPr>
                  <a:xfrm>
                    <a:off x="9249020" y="1683078"/>
                    <a:ext cx="1348493" cy="186579"/>
                  </a:xfrm>
                  <a:custGeom>
                    <a:rect b="b" l="l" r="r" t="t"/>
                    <a:pathLst>
                      <a:path extrusionOk="0" h="186579" w="1348493">
                        <a:moveTo>
                          <a:pt x="4516" y="55134"/>
                        </a:moveTo>
                        <a:cubicBezTo>
                          <a:pt x="-21201" y="107522"/>
                          <a:pt x="64524" y="151337"/>
                          <a:pt x="220733" y="186579"/>
                        </a:cubicBezTo>
                        <a:cubicBezTo>
                          <a:pt x="277883" y="181817"/>
                          <a:pt x="335033" y="176102"/>
                          <a:pt x="392183" y="171339"/>
                        </a:cubicBezTo>
                        <a:cubicBezTo>
                          <a:pt x="208351" y="143717"/>
                          <a:pt x="84526" y="112284"/>
                          <a:pt x="54046" y="77042"/>
                        </a:cubicBezTo>
                        <a:cubicBezTo>
                          <a:pt x="122626" y="23702"/>
                          <a:pt x="604591" y="46562"/>
                          <a:pt x="1105606" y="89424"/>
                        </a:cubicBezTo>
                        <a:cubicBezTo>
                          <a:pt x="1129419" y="86567"/>
                          <a:pt x="1153231" y="83709"/>
                          <a:pt x="1177044" y="80852"/>
                        </a:cubicBezTo>
                        <a:cubicBezTo>
                          <a:pt x="1234194" y="74184"/>
                          <a:pt x="1291344" y="67517"/>
                          <a:pt x="1348494" y="60849"/>
                        </a:cubicBezTo>
                        <a:cubicBezTo>
                          <a:pt x="736989" y="1794"/>
                          <a:pt x="50236" y="-37258"/>
                          <a:pt x="4516" y="55134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39" name="Google Shape;239;p3"/>
                <p:cNvGrpSpPr/>
                <p:nvPr/>
              </p:nvGrpSpPr>
              <p:grpSpPr>
                <a:xfrm>
                  <a:off x="851878" y="3234639"/>
                  <a:ext cx="8581685" cy="622600"/>
                  <a:chOff x="5434964" y="2906929"/>
                  <a:chExt cx="5569268" cy="647530"/>
                </a:xfrm>
              </p:grpSpPr>
              <p:sp>
                <p:nvSpPr>
                  <p:cNvPr id="240" name="Google Shape;240;p3"/>
                  <p:cNvSpPr/>
                  <p:nvPr/>
                </p:nvSpPr>
                <p:spPr>
                  <a:xfrm>
                    <a:off x="5474969" y="3145280"/>
                    <a:ext cx="5374004" cy="382196"/>
                  </a:xfrm>
                  <a:custGeom>
                    <a:rect b="b" l="l" r="r" t="t"/>
                    <a:pathLst>
                      <a:path extrusionOk="0" h="382196" w="5374004">
                        <a:moveTo>
                          <a:pt x="798195" y="137887"/>
                        </a:moveTo>
                        <a:cubicBezTo>
                          <a:pt x="1045845" y="191227"/>
                          <a:pt x="1465898" y="477930"/>
                          <a:pt x="1724025" y="349342"/>
                        </a:cubicBezTo>
                        <a:cubicBezTo>
                          <a:pt x="2317433" y="64545"/>
                          <a:pt x="3855720" y="276952"/>
                          <a:pt x="4749165" y="381727"/>
                        </a:cubicBezTo>
                        <a:cubicBezTo>
                          <a:pt x="4957763" y="372202"/>
                          <a:pt x="5166360" y="359820"/>
                          <a:pt x="5374005" y="346485"/>
                        </a:cubicBezTo>
                        <a:cubicBezTo>
                          <a:pt x="4996815" y="280762"/>
                          <a:pt x="4316730" y="151222"/>
                          <a:pt x="4062413" y="175987"/>
                        </a:cubicBezTo>
                        <a:cubicBezTo>
                          <a:pt x="3691890" y="221707"/>
                          <a:pt x="2444115" y="38827"/>
                          <a:pt x="2252663" y="33112"/>
                        </a:cubicBezTo>
                        <a:cubicBezTo>
                          <a:pt x="2068830" y="32160"/>
                          <a:pt x="1735455" y="196942"/>
                          <a:pt x="1429703" y="202657"/>
                        </a:cubicBezTo>
                        <a:cubicBezTo>
                          <a:pt x="1112520" y="208372"/>
                          <a:pt x="1143953" y="41685"/>
                          <a:pt x="932498" y="7395"/>
                        </a:cubicBezTo>
                        <a:cubicBezTo>
                          <a:pt x="822008" y="-10703"/>
                          <a:pt x="393383" y="8347"/>
                          <a:pt x="0" y="22635"/>
                        </a:cubicBezTo>
                        <a:cubicBezTo>
                          <a:pt x="9525" y="66450"/>
                          <a:pt x="20003" y="110265"/>
                          <a:pt x="31433" y="153127"/>
                        </a:cubicBezTo>
                        <a:cubicBezTo>
                          <a:pt x="326708" y="132172"/>
                          <a:pt x="670560" y="109312"/>
                          <a:pt x="798195" y="137887"/>
                        </a:cubicBezTo>
                        <a:close/>
                      </a:path>
                    </a:pathLst>
                  </a:custGeom>
                  <a:solidFill>
                    <a:srgbClr val="CE7F42">
                      <a:alpha val="1882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1" name="Google Shape;241;p3"/>
                  <p:cNvSpPr/>
                  <p:nvPr/>
                </p:nvSpPr>
                <p:spPr>
                  <a:xfrm>
                    <a:off x="5434964" y="2943302"/>
                    <a:ext cx="5558909" cy="353676"/>
                  </a:xfrm>
                  <a:custGeom>
                    <a:rect b="b" l="l" r="r" t="t"/>
                    <a:pathLst>
                      <a:path extrusionOk="0" h="363677" w="5643562">
                        <a:moveTo>
                          <a:pt x="2663190" y="141745"/>
                        </a:moveTo>
                        <a:cubicBezTo>
                          <a:pt x="3002280" y="208420"/>
                          <a:pt x="3388995" y="288430"/>
                          <a:pt x="3708083" y="214135"/>
                        </a:cubicBezTo>
                        <a:cubicBezTo>
                          <a:pt x="3668078" y="209372"/>
                          <a:pt x="4223385" y="24588"/>
                          <a:pt x="5636895" y="363677"/>
                        </a:cubicBezTo>
                        <a:cubicBezTo>
                          <a:pt x="5638800" y="355105"/>
                          <a:pt x="5641658" y="345580"/>
                          <a:pt x="5643563" y="337008"/>
                        </a:cubicBezTo>
                        <a:cubicBezTo>
                          <a:pt x="4229100" y="-23037"/>
                          <a:pt x="3733800" y="155080"/>
                          <a:pt x="3652838" y="175083"/>
                        </a:cubicBezTo>
                        <a:cubicBezTo>
                          <a:pt x="3114675" y="241758"/>
                          <a:pt x="2800350" y="78880"/>
                          <a:pt x="2268855" y="19825"/>
                        </a:cubicBezTo>
                        <a:cubicBezTo>
                          <a:pt x="1926908" y="-19228"/>
                          <a:pt x="751523" y="8395"/>
                          <a:pt x="0" y="26493"/>
                        </a:cubicBezTo>
                        <a:cubicBezTo>
                          <a:pt x="2858" y="41733"/>
                          <a:pt x="5715" y="56972"/>
                          <a:pt x="8573" y="72213"/>
                        </a:cubicBezTo>
                        <a:cubicBezTo>
                          <a:pt x="2123123" y="47447"/>
                          <a:pt x="2223135" y="45543"/>
                          <a:pt x="2663190" y="141745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2" name="Google Shape;242;p3"/>
                  <p:cNvSpPr/>
                  <p:nvPr/>
                </p:nvSpPr>
                <p:spPr>
                  <a:xfrm>
                    <a:off x="8886824" y="2906929"/>
                    <a:ext cx="611504" cy="24747"/>
                  </a:xfrm>
                  <a:custGeom>
                    <a:rect b="b" l="l" r="r" t="t"/>
                    <a:pathLst>
                      <a:path extrusionOk="0" h="24747" w="611504">
                        <a:moveTo>
                          <a:pt x="513397" y="14288"/>
                        </a:moveTo>
                        <a:cubicBezTo>
                          <a:pt x="560070" y="9525"/>
                          <a:pt x="590550" y="4763"/>
                          <a:pt x="611505" y="0"/>
                        </a:cubicBezTo>
                        <a:cubicBezTo>
                          <a:pt x="407670" y="9525"/>
                          <a:pt x="203835" y="17145"/>
                          <a:pt x="0" y="22860"/>
                        </a:cubicBezTo>
                        <a:cubicBezTo>
                          <a:pt x="226695" y="27623"/>
                          <a:pt x="423863" y="22860"/>
                          <a:pt x="513397" y="14288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3" name="Google Shape;243;p3"/>
                  <p:cNvSpPr/>
                  <p:nvPr/>
                </p:nvSpPr>
                <p:spPr>
                  <a:xfrm>
                    <a:off x="5504497" y="3270041"/>
                    <a:ext cx="4717732" cy="284418"/>
                  </a:xfrm>
                  <a:custGeom>
                    <a:rect b="b" l="l" r="r" t="t"/>
                    <a:pathLst>
                      <a:path extrusionOk="0" h="284418" w="4717732">
                        <a:moveTo>
                          <a:pt x="767715" y="36938"/>
                        </a:moveTo>
                        <a:cubicBezTo>
                          <a:pt x="841058" y="53131"/>
                          <a:pt x="933450" y="92183"/>
                          <a:pt x="1031558" y="133141"/>
                        </a:cubicBezTo>
                        <a:cubicBezTo>
                          <a:pt x="1615440" y="381743"/>
                          <a:pt x="1578293" y="267443"/>
                          <a:pt x="1883093" y="186481"/>
                        </a:cubicBezTo>
                        <a:cubicBezTo>
                          <a:pt x="2179320" y="98851"/>
                          <a:pt x="2819400" y="44558"/>
                          <a:pt x="4548188" y="264585"/>
                        </a:cubicBezTo>
                        <a:cubicBezTo>
                          <a:pt x="4604385" y="261728"/>
                          <a:pt x="4661535" y="259823"/>
                          <a:pt x="4717733" y="256966"/>
                        </a:cubicBezTo>
                        <a:cubicBezTo>
                          <a:pt x="3824288" y="152191"/>
                          <a:pt x="2286000" y="-60217"/>
                          <a:pt x="1692593" y="224581"/>
                        </a:cubicBezTo>
                        <a:cubicBezTo>
                          <a:pt x="1434465" y="352216"/>
                          <a:pt x="1014413" y="65513"/>
                          <a:pt x="766763" y="13126"/>
                        </a:cubicBezTo>
                        <a:cubicBezTo>
                          <a:pt x="639128" y="-15449"/>
                          <a:pt x="295275" y="8363"/>
                          <a:pt x="0" y="30271"/>
                        </a:cubicBezTo>
                        <a:cubicBezTo>
                          <a:pt x="1905" y="38843"/>
                          <a:pt x="3810" y="46463"/>
                          <a:pt x="6667" y="55036"/>
                        </a:cubicBezTo>
                        <a:cubicBezTo>
                          <a:pt x="301943" y="33128"/>
                          <a:pt x="643890" y="10268"/>
                          <a:pt x="767715" y="36938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4" name="Google Shape;244;p3"/>
                  <p:cNvSpPr/>
                  <p:nvPr/>
                </p:nvSpPr>
                <p:spPr>
                  <a:xfrm>
                    <a:off x="5464492" y="3095796"/>
                    <a:ext cx="5539740" cy="396920"/>
                  </a:xfrm>
                  <a:custGeom>
                    <a:rect b="b" l="l" r="r" t="t"/>
                    <a:pathLst>
                      <a:path extrusionOk="0" h="396920" w="5539740">
                        <a:moveTo>
                          <a:pt x="942975" y="57831"/>
                        </a:moveTo>
                        <a:cubicBezTo>
                          <a:pt x="1154430" y="92121"/>
                          <a:pt x="1123950" y="259761"/>
                          <a:pt x="1440180" y="253093"/>
                        </a:cubicBezTo>
                        <a:cubicBezTo>
                          <a:pt x="1745933" y="247378"/>
                          <a:pt x="2079308" y="82596"/>
                          <a:pt x="2263140" y="83548"/>
                        </a:cubicBezTo>
                        <a:cubicBezTo>
                          <a:pt x="2453640" y="89263"/>
                          <a:pt x="3702368" y="272143"/>
                          <a:pt x="4072890" y="226423"/>
                        </a:cubicBezTo>
                        <a:cubicBezTo>
                          <a:pt x="4327208" y="201658"/>
                          <a:pt x="5007293" y="331198"/>
                          <a:pt x="5384483" y="396921"/>
                        </a:cubicBezTo>
                        <a:cubicBezTo>
                          <a:pt x="5420678" y="395016"/>
                          <a:pt x="5457825" y="392158"/>
                          <a:pt x="5494020" y="390253"/>
                        </a:cubicBezTo>
                        <a:cubicBezTo>
                          <a:pt x="5510213" y="389301"/>
                          <a:pt x="5526405" y="382633"/>
                          <a:pt x="5539740" y="372156"/>
                        </a:cubicBezTo>
                        <a:cubicBezTo>
                          <a:pt x="5201603" y="314053"/>
                          <a:pt x="4373880" y="148318"/>
                          <a:pt x="4073843" y="174988"/>
                        </a:cubicBezTo>
                        <a:cubicBezTo>
                          <a:pt x="3832860" y="201658"/>
                          <a:pt x="3226118" y="138793"/>
                          <a:pt x="2774633" y="85453"/>
                        </a:cubicBezTo>
                        <a:cubicBezTo>
                          <a:pt x="2205990" y="17826"/>
                          <a:pt x="2253615" y="6396"/>
                          <a:pt x="1917383" y="104503"/>
                        </a:cubicBezTo>
                        <a:cubicBezTo>
                          <a:pt x="1061085" y="351201"/>
                          <a:pt x="1272540" y="57831"/>
                          <a:pt x="942975" y="7348"/>
                        </a:cubicBezTo>
                        <a:cubicBezTo>
                          <a:pt x="827723" y="-10749"/>
                          <a:pt x="396240" y="8301"/>
                          <a:pt x="0" y="24493"/>
                        </a:cubicBezTo>
                        <a:cubicBezTo>
                          <a:pt x="3810" y="40686"/>
                          <a:pt x="6667" y="56878"/>
                          <a:pt x="10477" y="73071"/>
                        </a:cubicBezTo>
                        <a:cubicBezTo>
                          <a:pt x="403860" y="58783"/>
                          <a:pt x="832485" y="39733"/>
                          <a:pt x="942975" y="57831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45" name="Google Shape;245;p3"/>
                <p:cNvSpPr/>
                <p:nvPr/>
              </p:nvSpPr>
              <p:spPr>
                <a:xfrm>
                  <a:off x="4591623" y="1680437"/>
                  <a:ext cx="858114" cy="108179"/>
                </a:xfrm>
                <a:custGeom>
                  <a:rect b="b" l="l" r="r" t="t"/>
                  <a:pathLst>
                    <a:path extrusionOk="0" h="112394" w="557217">
                      <a:moveTo>
                        <a:pt x="557218" y="56197"/>
                      </a:moveTo>
                      <a:cubicBezTo>
                        <a:pt x="557218" y="87630"/>
                        <a:pt x="432440" y="112395"/>
                        <a:pt x="278136" y="112395"/>
                      </a:cubicBezTo>
                      <a:cubicBezTo>
                        <a:pt x="123830" y="112395"/>
                        <a:pt x="-947" y="88582"/>
                        <a:pt x="5" y="58102"/>
                      </a:cubicBezTo>
                      <a:cubicBezTo>
                        <a:pt x="958" y="26670"/>
                        <a:pt x="126688" y="952"/>
                        <a:pt x="279088" y="0"/>
                      </a:cubicBezTo>
                      <a:cubicBezTo>
                        <a:pt x="432440" y="0"/>
                        <a:pt x="556265" y="24765"/>
                        <a:pt x="557218" y="56197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46" name="Google Shape;246;p3"/>
              <p:cNvSpPr/>
              <p:nvPr/>
            </p:nvSpPr>
            <p:spPr>
              <a:xfrm flipH="1">
                <a:off x="1653533" y="1604454"/>
                <a:ext cx="9149242" cy="445258"/>
              </a:xfrm>
              <a:custGeom>
                <a:rect b="b" l="l" r="r" t="t"/>
                <a:pathLst>
                  <a:path extrusionOk="0" h="382196" w="5374004">
                    <a:moveTo>
                      <a:pt x="798195" y="137887"/>
                    </a:moveTo>
                    <a:cubicBezTo>
                      <a:pt x="1045845" y="191227"/>
                      <a:pt x="1465898" y="477930"/>
                      <a:pt x="1724025" y="349342"/>
                    </a:cubicBezTo>
                    <a:cubicBezTo>
                      <a:pt x="2317433" y="64545"/>
                      <a:pt x="3855720" y="276952"/>
                      <a:pt x="4749165" y="381727"/>
                    </a:cubicBezTo>
                    <a:cubicBezTo>
                      <a:pt x="4957763" y="372202"/>
                      <a:pt x="5166360" y="359820"/>
                      <a:pt x="5374005" y="346485"/>
                    </a:cubicBezTo>
                    <a:cubicBezTo>
                      <a:pt x="4996815" y="280762"/>
                      <a:pt x="4316730" y="151222"/>
                      <a:pt x="4062413" y="175987"/>
                    </a:cubicBezTo>
                    <a:cubicBezTo>
                      <a:pt x="3691890" y="221707"/>
                      <a:pt x="2444115" y="38827"/>
                      <a:pt x="2252663" y="33112"/>
                    </a:cubicBezTo>
                    <a:cubicBezTo>
                      <a:pt x="2068830" y="32160"/>
                      <a:pt x="1735455" y="196942"/>
                      <a:pt x="1429703" y="202657"/>
                    </a:cubicBezTo>
                    <a:cubicBezTo>
                      <a:pt x="1112520" y="208372"/>
                      <a:pt x="1143953" y="41685"/>
                      <a:pt x="932498" y="7395"/>
                    </a:cubicBezTo>
                    <a:cubicBezTo>
                      <a:pt x="822008" y="-10703"/>
                      <a:pt x="393383" y="8347"/>
                      <a:pt x="0" y="22635"/>
                    </a:cubicBezTo>
                    <a:cubicBezTo>
                      <a:pt x="9525" y="66450"/>
                      <a:pt x="20003" y="110265"/>
                      <a:pt x="31433" y="153127"/>
                    </a:cubicBezTo>
                    <a:cubicBezTo>
                      <a:pt x="326708" y="132172"/>
                      <a:pt x="670560" y="109312"/>
                      <a:pt x="798195" y="137887"/>
                    </a:cubicBezTo>
                    <a:close/>
                  </a:path>
                </a:pathLst>
              </a:custGeom>
              <a:solidFill>
                <a:srgbClr val="CE7F42">
                  <a:alpha val="188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47" name="Google Shape;247;p3"/>
            <p:cNvSpPr/>
            <p:nvPr/>
          </p:nvSpPr>
          <p:spPr>
            <a:xfrm>
              <a:off x="2365825" y="4380280"/>
              <a:ext cx="822346" cy="300928"/>
            </a:xfrm>
            <a:custGeom>
              <a:rect b="b" l="l" r="r" t="t"/>
              <a:pathLst>
                <a:path extrusionOk="0" h="192067" w="520184">
                  <a:moveTo>
                    <a:pt x="517006" y="127252"/>
                  </a:moveTo>
                  <a:cubicBezTo>
                    <a:pt x="517958" y="130110"/>
                    <a:pt x="519863" y="132967"/>
                    <a:pt x="519863" y="135825"/>
                  </a:cubicBezTo>
                  <a:cubicBezTo>
                    <a:pt x="520816" y="140587"/>
                    <a:pt x="519863" y="142492"/>
                    <a:pt x="514148" y="143445"/>
                  </a:cubicBezTo>
                  <a:cubicBezTo>
                    <a:pt x="491288" y="145350"/>
                    <a:pt x="468428" y="145350"/>
                    <a:pt x="446521" y="149160"/>
                  </a:cubicBezTo>
                  <a:cubicBezTo>
                    <a:pt x="429376" y="152017"/>
                    <a:pt x="413183" y="156780"/>
                    <a:pt x="396991" y="162495"/>
                  </a:cubicBezTo>
                  <a:cubicBezTo>
                    <a:pt x="367463" y="173925"/>
                    <a:pt x="337936" y="183450"/>
                    <a:pt x="306503" y="188212"/>
                  </a:cubicBezTo>
                  <a:cubicBezTo>
                    <a:pt x="274118" y="192975"/>
                    <a:pt x="242686" y="192975"/>
                    <a:pt x="210301" y="190117"/>
                  </a:cubicBezTo>
                  <a:cubicBezTo>
                    <a:pt x="177916" y="186307"/>
                    <a:pt x="145531" y="177735"/>
                    <a:pt x="115051" y="165352"/>
                  </a:cubicBezTo>
                  <a:cubicBezTo>
                    <a:pt x="81713" y="151065"/>
                    <a:pt x="46471" y="145350"/>
                    <a:pt x="11228" y="144397"/>
                  </a:cubicBezTo>
                  <a:cubicBezTo>
                    <a:pt x="-1154" y="143445"/>
                    <a:pt x="-2107" y="143445"/>
                    <a:pt x="2656" y="130110"/>
                  </a:cubicBezTo>
                  <a:cubicBezTo>
                    <a:pt x="5513" y="128205"/>
                    <a:pt x="8371" y="126300"/>
                    <a:pt x="10276" y="124395"/>
                  </a:cubicBezTo>
                  <a:cubicBezTo>
                    <a:pt x="15991" y="116775"/>
                    <a:pt x="19801" y="109155"/>
                    <a:pt x="25516" y="101535"/>
                  </a:cubicBezTo>
                  <a:cubicBezTo>
                    <a:pt x="43613" y="78675"/>
                    <a:pt x="65521" y="60577"/>
                    <a:pt x="90286" y="45337"/>
                  </a:cubicBezTo>
                  <a:cubicBezTo>
                    <a:pt x="109336" y="33907"/>
                    <a:pt x="129338" y="23430"/>
                    <a:pt x="151246" y="17715"/>
                  </a:cubicBezTo>
                  <a:cubicBezTo>
                    <a:pt x="172201" y="12000"/>
                    <a:pt x="193156" y="5332"/>
                    <a:pt x="215063" y="2475"/>
                  </a:cubicBezTo>
                  <a:cubicBezTo>
                    <a:pt x="236971" y="-383"/>
                    <a:pt x="258878" y="-383"/>
                    <a:pt x="280786" y="570"/>
                  </a:cubicBezTo>
                  <a:cubicBezTo>
                    <a:pt x="303646" y="2475"/>
                    <a:pt x="325553" y="5332"/>
                    <a:pt x="347461" y="11047"/>
                  </a:cubicBezTo>
                  <a:cubicBezTo>
                    <a:pt x="379846" y="18667"/>
                    <a:pt x="410326" y="32955"/>
                    <a:pt x="438901" y="51052"/>
                  </a:cubicBezTo>
                  <a:cubicBezTo>
                    <a:pt x="468428" y="70102"/>
                    <a:pt x="492241" y="94867"/>
                    <a:pt x="511291" y="125347"/>
                  </a:cubicBezTo>
                  <a:cubicBezTo>
                    <a:pt x="512243" y="125347"/>
                    <a:pt x="515101" y="125347"/>
                    <a:pt x="517006" y="127252"/>
                  </a:cubicBezTo>
                  <a:close/>
                  <a:moveTo>
                    <a:pt x="388418" y="112965"/>
                  </a:moveTo>
                  <a:cubicBezTo>
                    <a:pt x="388418" y="93915"/>
                    <a:pt x="373178" y="77722"/>
                    <a:pt x="354128" y="76770"/>
                  </a:cubicBezTo>
                  <a:cubicBezTo>
                    <a:pt x="335078" y="76770"/>
                    <a:pt x="317933" y="92962"/>
                    <a:pt x="317933" y="112012"/>
                  </a:cubicBezTo>
                  <a:cubicBezTo>
                    <a:pt x="317933" y="131062"/>
                    <a:pt x="335078" y="148207"/>
                    <a:pt x="353176" y="148207"/>
                  </a:cubicBezTo>
                  <a:cubicBezTo>
                    <a:pt x="372226" y="148207"/>
                    <a:pt x="388418" y="132015"/>
                    <a:pt x="388418" y="112965"/>
                  </a:cubicBezTo>
                  <a:close/>
                  <a:moveTo>
                    <a:pt x="120766" y="112012"/>
                  </a:moveTo>
                  <a:cubicBezTo>
                    <a:pt x="120766" y="132015"/>
                    <a:pt x="136006" y="147255"/>
                    <a:pt x="156008" y="148207"/>
                  </a:cubicBezTo>
                  <a:cubicBezTo>
                    <a:pt x="174106" y="149160"/>
                    <a:pt x="191251" y="132015"/>
                    <a:pt x="191251" y="113917"/>
                  </a:cubicBezTo>
                  <a:cubicBezTo>
                    <a:pt x="191251" y="94867"/>
                    <a:pt x="175058" y="77722"/>
                    <a:pt x="155056" y="77722"/>
                  </a:cubicBezTo>
                  <a:cubicBezTo>
                    <a:pt x="136958" y="76770"/>
                    <a:pt x="120766" y="92962"/>
                    <a:pt x="120766" y="112012"/>
                  </a:cubicBezTo>
                  <a:close/>
                </a:path>
              </a:pathLst>
            </a:custGeom>
            <a:solidFill>
              <a:srgbClr val="A1A2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2011721" y="4598850"/>
              <a:ext cx="1513313" cy="250473"/>
            </a:xfrm>
            <a:custGeom>
              <a:rect b="b" l="l" r="r" t="t"/>
              <a:pathLst>
                <a:path extrusionOk="0" h="159864" w="957262">
                  <a:moveTo>
                    <a:pt x="957263" y="157007"/>
                  </a:moveTo>
                  <a:cubicBezTo>
                    <a:pt x="956310" y="157959"/>
                    <a:pt x="954405" y="158912"/>
                    <a:pt x="953453" y="159864"/>
                  </a:cubicBezTo>
                  <a:cubicBezTo>
                    <a:pt x="946785" y="143672"/>
                    <a:pt x="937260" y="128432"/>
                    <a:pt x="923925" y="116049"/>
                  </a:cubicBezTo>
                  <a:cubicBezTo>
                    <a:pt x="908685" y="102714"/>
                    <a:pt x="893445" y="89379"/>
                    <a:pt x="876300" y="76997"/>
                  </a:cubicBezTo>
                  <a:cubicBezTo>
                    <a:pt x="865823" y="69377"/>
                    <a:pt x="854393" y="63662"/>
                    <a:pt x="842963" y="58899"/>
                  </a:cubicBezTo>
                  <a:cubicBezTo>
                    <a:pt x="826770" y="52232"/>
                    <a:pt x="810578" y="46517"/>
                    <a:pt x="793433" y="41754"/>
                  </a:cubicBezTo>
                  <a:cubicBezTo>
                    <a:pt x="781050" y="37944"/>
                    <a:pt x="766763" y="36992"/>
                    <a:pt x="753428" y="35087"/>
                  </a:cubicBezTo>
                  <a:cubicBezTo>
                    <a:pt x="729615" y="31277"/>
                    <a:pt x="704850" y="33182"/>
                    <a:pt x="681038" y="36992"/>
                  </a:cubicBezTo>
                  <a:cubicBezTo>
                    <a:pt x="668655" y="38897"/>
                    <a:pt x="656273" y="42707"/>
                    <a:pt x="644843" y="46517"/>
                  </a:cubicBezTo>
                  <a:cubicBezTo>
                    <a:pt x="618173" y="55089"/>
                    <a:pt x="591503" y="65567"/>
                    <a:pt x="563880" y="72234"/>
                  </a:cubicBezTo>
                  <a:cubicBezTo>
                    <a:pt x="542925" y="76997"/>
                    <a:pt x="521017" y="78902"/>
                    <a:pt x="500063" y="80807"/>
                  </a:cubicBezTo>
                  <a:cubicBezTo>
                    <a:pt x="479108" y="81759"/>
                    <a:pt x="458153" y="82712"/>
                    <a:pt x="437198" y="80807"/>
                  </a:cubicBezTo>
                  <a:cubicBezTo>
                    <a:pt x="417195" y="78902"/>
                    <a:pt x="398145" y="74139"/>
                    <a:pt x="379095" y="69377"/>
                  </a:cubicBezTo>
                  <a:cubicBezTo>
                    <a:pt x="355283" y="62709"/>
                    <a:pt x="331470" y="53184"/>
                    <a:pt x="307658" y="45564"/>
                  </a:cubicBezTo>
                  <a:cubicBezTo>
                    <a:pt x="280988" y="37944"/>
                    <a:pt x="253365" y="33182"/>
                    <a:pt x="224790" y="34134"/>
                  </a:cubicBezTo>
                  <a:cubicBezTo>
                    <a:pt x="197168" y="35087"/>
                    <a:pt x="170498" y="37944"/>
                    <a:pt x="144780" y="47469"/>
                  </a:cubicBezTo>
                  <a:cubicBezTo>
                    <a:pt x="128588" y="53184"/>
                    <a:pt x="111443" y="58899"/>
                    <a:pt x="97155" y="67472"/>
                  </a:cubicBezTo>
                  <a:cubicBezTo>
                    <a:pt x="62865" y="86522"/>
                    <a:pt x="33338" y="111287"/>
                    <a:pt x="11430" y="144624"/>
                  </a:cubicBezTo>
                  <a:cubicBezTo>
                    <a:pt x="8573" y="149387"/>
                    <a:pt x="3810" y="152244"/>
                    <a:pt x="0" y="156054"/>
                  </a:cubicBezTo>
                  <a:cubicBezTo>
                    <a:pt x="4763" y="133194"/>
                    <a:pt x="16193" y="113192"/>
                    <a:pt x="30480" y="95094"/>
                  </a:cubicBezTo>
                  <a:cubicBezTo>
                    <a:pt x="62865" y="52232"/>
                    <a:pt x="105728" y="24609"/>
                    <a:pt x="157163" y="10322"/>
                  </a:cubicBezTo>
                  <a:cubicBezTo>
                    <a:pt x="218123" y="-6823"/>
                    <a:pt x="277178" y="-1108"/>
                    <a:pt x="336233" y="21752"/>
                  </a:cubicBezTo>
                  <a:cubicBezTo>
                    <a:pt x="394335" y="44612"/>
                    <a:pt x="455295" y="53184"/>
                    <a:pt x="517208" y="46517"/>
                  </a:cubicBezTo>
                  <a:cubicBezTo>
                    <a:pt x="559118" y="41754"/>
                    <a:pt x="598170" y="30324"/>
                    <a:pt x="637223" y="16037"/>
                  </a:cubicBezTo>
                  <a:cubicBezTo>
                    <a:pt x="680085" y="-156"/>
                    <a:pt x="723900" y="-3013"/>
                    <a:pt x="768668" y="2702"/>
                  </a:cubicBezTo>
                  <a:cubicBezTo>
                    <a:pt x="810578" y="8417"/>
                    <a:pt x="847725" y="23657"/>
                    <a:pt x="881063" y="48422"/>
                  </a:cubicBezTo>
                  <a:cubicBezTo>
                    <a:pt x="916305" y="74139"/>
                    <a:pt x="941070" y="107477"/>
                    <a:pt x="956310" y="149387"/>
                  </a:cubicBezTo>
                  <a:cubicBezTo>
                    <a:pt x="956310" y="151292"/>
                    <a:pt x="956310" y="154149"/>
                    <a:pt x="957263" y="157007"/>
                  </a:cubicBez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2371845" y="4333194"/>
              <a:ext cx="813124" cy="274823"/>
            </a:xfrm>
            <a:custGeom>
              <a:rect b="b" l="l" r="r" t="t"/>
              <a:pathLst>
                <a:path extrusionOk="0" h="175406" w="514350">
                  <a:moveTo>
                    <a:pt x="514350" y="173501"/>
                  </a:moveTo>
                  <a:cubicBezTo>
                    <a:pt x="512445" y="172549"/>
                    <a:pt x="509588" y="171596"/>
                    <a:pt x="508635" y="170644"/>
                  </a:cubicBezTo>
                  <a:cubicBezTo>
                    <a:pt x="490538" y="140164"/>
                    <a:pt x="466725" y="115399"/>
                    <a:pt x="436245" y="96349"/>
                  </a:cubicBezTo>
                  <a:cubicBezTo>
                    <a:pt x="407670" y="78251"/>
                    <a:pt x="377190" y="63964"/>
                    <a:pt x="344805" y="56344"/>
                  </a:cubicBezTo>
                  <a:cubicBezTo>
                    <a:pt x="322897" y="50629"/>
                    <a:pt x="300038" y="47771"/>
                    <a:pt x="278130" y="45866"/>
                  </a:cubicBezTo>
                  <a:cubicBezTo>
                    <a:pt x="256222" y="44914"/>
                    <a:pt x="234315" y="44914"/>
                    <a:pt x="212408" y="47771"/>
                  </a:cubicBezTo>
                  <a:cubicBezTo>
                    <a:pt x="190500" y="50629"/>
                    <a:pt x="169545" y="57296"/>
                    <a:pt x="148590" y="63011"/>
                  </a:cubicBezTo>
                  <a:cubicBezTo>
                    <a:pt x="126683" y="68726"/>
                    <a:pt x="106680" y="79204"/>
                    <a:pt x="87630" y="90634"/>
                  </a:cubicBezTo>
                  <a:cubicBezTo>
                    <a:pt x="62865" y="105874"/>
                    <a:pt x="40958" y="123971"/>
                    <a:pt x="22860" y="146831"/>
                  </a:cubicBezTo>
                  <a:cubicBezTo>
                    <a:pt x="17145" y="154451"/>
                    <a:pt x="13335" y="162071"/>
                    <a:pt x="7620" y="169691"/>
                  </a:cubicBezTo>
                  <a:cubicBezTo>
                    <a:pt x="5715" y="172549"/>
                    <a:pt x="2858" y="173501"/>
                    <a:pt x="0" y="175406"/>
                  </a:cubicBezTo>
                  <a:cubicBezTo>
                    <a:pt x="11430" y="110636"/>
                    <a:pt x="50483" y="67774"/>
                    <a:pt x="105727" y="37294"/>
                  </a:cubicBezTo>
                  <a:cubicBezTo>
                    <a:pt x="160020" y="6814"/>
                    <a:pt x="218122" y="-3664"/>
                    <a:pt x="280035" y="1099"/>
                  </a:cubicBezTo>
                  <a:cubicBezTo>
                    <a:pt x="335280" y="4909"/>
                    <a:pt x="386715" y="21101"/>
                    <a:pt x="432435" y="53486"/>
                  </a:cubicBezTo>
                  <a:cubicBezTo>
                    <a:pt x="468630" y="79204"/>
                    <a:pt x="495300" y="111589"/>
                    <a:pt x="508635" y="155404"/>
                  </a:cubicBezTo>
                  <a:cubicBezTo>
                    <a:pt x="509588" y="157309"/>
                    <a:pt x="509588" y="160166"/>
                    <a:pt x="509588" y="163024"/>
                  </a:cubicBezTo>
                  <a:cubicBezTo>
                    <a:pt x="509588" y="163976"/>
                    <a:pt x="510540" y="164929"/>
                    <a:pt x="510540" y="166834"/>
                  </a:cubicBezTo>
                  <a:cubicBezTo>
                    <a:pt x="513397" y="167786"/>
                    <a:pt x="513397" y="170644"/>
                    <a:pt x="514350" y="173501"/>
                  </a:cubicBezTo>
                  <a:close/>
                </a:path>
              </a:pathLst>
            </a:custGeom>
            <a:solidFill>
              <a:srgbClr val="B3B4B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3010814" y="4349882"/>
              <a:ext cx="181428" cy="160071"/>
            </a:xfrm>
            <a:custGeom>
              <a:rect b="b" l="l" r="r" t="t"/>
              <a:pathLst>
                <a:path extrusionOk="0" h="102165" w="114764">
                  <a:moveTo>
                    <a:pt x="114765" y="73342"/>
                  </a:moveTo>
                  <a:cubicBezTo>
                    <a:pt x="109049" y="87630"/>
                    <a:pt x="98572" y="96202"/>
                    <a:pt x="84285" y="101917"/>
                  </a:cubicBezTo>
                  <a:cubicBezTo>
                    <a:pt x="82380" y="102870"/>
                    <a:pt x="77617" y="100965"/>
                    <a:pt x="76665" y="98107"/>
                  </a:cubicBezTo>
                  <a:cubicBezTo>
                    <a:pt x="58567" y="73342"/>
                    <a:pt x="35707" y="51435"/>
                    <a:pt x="9990" y="34290"/>
                  </a:cubicBezTo>
                  <a:cubicBezTo>
                    <a:pt x="-2393" y="25717"/>
                    <a:pt x="-2393" y="25717"/>
                    <a:pt x="5227" y="12382"/>
                  </a:cubicBezTo>
                  <a:cubicBezTo>
                    <a:pt x="8085" y="7620"/>
                    <a:pt x="11895" y="3810"/>
                    <a:pt x="14752" y="0"/>
                  </a:cubicBezTo>
                  <a:cubicBezTo>
                    <a:pt x="16657" y="1905"/>
                    <a:pt x="18562" y="4763"/>
                    <a:pt x="20467" y="4763"/>
                  </a:cubicBezTo>
                  <a:cubicBezTo>
                    <a:pt x="25230" y="5715"/>
                    <a:pt x="30945" y="4763"/>
                    <a:pt x="35707" y="4763"/>
                  </a:cubicBezTo>
                  <a:cubicBezTo>
                    <a:pt x="55710" y="4763"/>
                    <a:pt x="72855" y="12382"/>
                    <a:pt x="88095" y="26670"/>
                  </a:cubicBezTo>
                  <a:cubicBezTo>
                    <a:pt x="100477" y="39052"/>
                    <a:pt x="110002" y="52388"/>
                    <a:pt x="111907" y="69532"/>
                  </a:cubicBezTo>
                  <a:cubicBezTo>
                    <a:pt x="112860" y="71438"/>
                    <a:pt x="113812" y="72390"/>
                    <a:pt x="114765" y="73342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2360331" y="4361576"/>
              <a:ext cx="179425" cy="148688"/>
            </a:xfrm>
            <a:custGeom>
              <a:rect b="b" l="l" r="r" t="t"/>
              <a:pathLst>
                <a:path extrusionOk="0" h="94900" w="113497">
                  <a:moveTo>
                    <a:pt x="101917" y="0"/>
                  </a:moveTo>
                  <a:cubicBezTo>
                    <a:pt x="105727" y="5715"/>
                    <a:pt x="109538" y="10478"/>
                    <a:pt x="113347" y="16193"/>
                  </a:cubicBezTo>
                  <a:cubicBezTo>
                    <a:pt x="114300" y="17145"/>
                    <a:pt x="110490" y="21908"/>
                    <a:pt x="108585" y="22860"/>
                  </a:cubicBezTo>
                  <a:cubicBezTo>
                    <a:pt x="90488" y="36195"/>
                    <a:pt x="72390" y="49530"/>
                    <a:pt x="55245" y="63818"/>
                  </a:cubicBezTo>
                  <a:cubicBezTo>
                    <a:pt x="45720" y="71438"/>
                    <a:pt x="39052" y="80963"/>
                    <a:pt x="31432" y="90488"/>
                  </a:cubicBezTo>
                  <a:cubicBezTo>
                    <a:pt x="27622" y="96203"/>
                    <a:pt x="23813" y="96203"/>
                    <a:pt x="19050" y="91440"/>
                  </a:cubicBezTo>
                  <a:cubicBezTo>
                    <a:pt x="12382" y="83820"/>
                    <a:pt x="6667" y="76200"/>
                    <a:pt x="0" y="68580"/>
                  </a:cubicBezTo>
                  <a:cubicBezTo>
                    <a:pt x="2857" y="64770"/>
                    <a:pt x="6667" y="60960"/>
                    <a:pt x="7620" y="57150"/>
                  </a:cubicBezTo>
                  <a:cubicBezTo>
                    <a:pt x="13335" y="37148"/>
                    <a:pt x="26670" y="22860"/>
                    <a:pt x="43815" y="13335"/>
                  </a:cubicBezTo>
                  <a:cubicBezTo>
                    <a:pt x="59055" y="4763"/>
                    <a:pt x="75247" y="1905"/>
                    <a:pt x="92392" y="2858"/>
                  </a:cubicBezTo>
                  <a:cubicBezTo>
                    <a:pt x="95250" y="2858"/>
                    <a:pt x="98107" y="953"/>
                    <a:pt x="101917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2349792" y="4329629"/>
              <a:ext cx="171659" cy="139405"/>
            </a:xfrm>
            <a:custGeom>
              <a:rect b="b" l="l" r="r" t="t"/>
              <a:pathLst>
                <a:path extrusionOk="0" h="88975" w="108585">
                  <a:moveTo>
                    <a:pt x="108585" y="20395"/>
                  </a:moveTo>
                  <a:cubicBezTo>
                    <a:pt x="105727" y="21348"/>
                    <a:pt x="101918" y="23253"/>
                    <a:pt x="99060" y="23253"/>
                  </a:cubicBezTo>
                  <a:cubicBezTo>
                    <a:pt x="81915" y="22300"/>
                    <a:pt x="65723" y="25158"/>
                    <a:pt x="50483" y="33730"/>
                  </a:cubicBezTo>
                  <a:cubicBezTo>
                    <a:pt x="33338" y="44208"/>
                    <a:pt x="20002" y="57543"/>
                    <a:pt x="14288" y="77545"/>
                  </a:cubicBezTo>
                  <a:cubicBezTo>
                    <a:pt x="13335" y="82308"/>
                    <a:pt x="9525" y="85165"/>
                    <a:pt x="6668" y="88975"/>
                  </a:cubicBezTo>
                  <a:cubicBezTo>
                    <a:pt x="6668" y="88023"/>
                    <a:pt x="5715" y="86118"/>
                    <a:pt x="5715" y="85165"/>
                  </a:cubicBezTo>
                  <a:cubicBezTo>
                    <a:pt x="4763" y="84213"/>
                    <a:pt x="4763" y="83260"/>
                    <a:pt x="3810" y="82308"/>
                  </a:cubicBezTo>
                  <a:cubicBezTo>
                    <a:pt x="2858" y="79450"/>
                    <a:pt x="2858" y="76593"/>
                    <a:pt x="1905" y="73735"/>
                  </a:cubicBezTo>
                  <a:cubicBezTo>
                    <a:pt x="952" y="70878"/>
                    <a:pt x="952" y="68020"/>
                    <a:pt x="0" y="65163"/>
                  </a:cubicBezTo>
                  <a:cubicBezTo>
                    <a:pt x="0" y="63258"/>
                    <a:pt x="0" y="61353"/>
                    <a:pt x="0" y="60400"/>
                  </a:cubicBezTo>
                  <a:cubicBezTo>
                    <a:pt x="952" y="57543"/>
                    <a:pt x="952" y="54685"/>
                    <a:pt x="1905" y="51828"/>
                  </a:cubicBezTo>
                  <a:cubicBezTo>
                    <a:pt x="3810" y="27063"/>
                    <a:pt x="28575" y="2298"/>
                    <a:pt x="54293" y="393"/>
                  </a:cubicBezTo>
                  <a:cubicBezTo>
                    <a:pt x="75248" y="-1512"/>
                    <a:pt x="94298" y="3250"/>
                    <a:pt x="108585" y="20395"/>
                  </a:cubicBezTo>
                  <a:close/>
                </a:path>
              </a:pathLst>
            </a:custGeom>
            <a:solidFill>
              <a:srgbClr val="B2B3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3034130" y="4321954"/>
              <a:ext cx="165636" cy="142845"/>
            </a:xfrm>
            <a:custGeom>
              <a:rect b="b" l="l" r="r" t="t"/>
              <a:pathLst>
                <a:path extrusionOk="0" h="91171" w="104775">
                  <a:moveTo>
                    <a:pt x="100013" y="91171"/>
                  </a:moveTo>
                  <a:cubicBezTo>
                    <a:pt x="99060" y="90219"/>
                    <a:pt x="97155" y="89266"/>
                    <a:pt x="97155" y="88314"/>
                  </a:cubicBezTo>
                  <a:cubicBezTo>
                    <a:pt x="95250" y="70216"/>
                    <a:pt x="85725" y="56881"/>
                    <a:pt x="73342" y="45451"/>
                  </a:cubicBezTo>
                  <a:cubicBezTo>
                    <a:pt x="59055" y="31164"/>
                    <a:pt x="41910" y="24496"/>
                    <a:pt x="20955" y="23544"/>
                  </a:cubicBezTo>
                  <a:cubicBezTo>
                    <a:pt x="16192" y="23544"/>
                    <a:pt x="10478" y="24496"/>
                    <a:pt x="5715" y="23544"/>
                  </a:cubicBezTo>
                  <a:cubicBezTo>
                    <a:pt x="3810" y="23544"/>
                    <a:pt x="1905" y="20686"/>
                    <a:pt x="0" y="18781"/>
                  </a:cubicBezTo>
                  <a:cubicBezTo>
                    <a:pt x="953" y="17829"/>
                    <a:pt x="2858" y="15924"/>
                    <a:pt x="3810" y="14971"/>
                  </a:cubicBezTo>
                  <a:cubicBezTo>
                    <a:pt x="4763" y="14019"/>
                    <a:pt x="6667" y="13066"/>
                    <a:pt x="7620" y="12114"/>
                  </a:cubicBezTo>
                  <a:cubicBezTo>
                    <a:pt x="10478" y="11161"/>
                    <a:pt x="12383" y="9256"/>
                    <a:pt x="15240" y="8304"/>
                  </a:cubicBezTo>
                  <a:cubicBezTo>
                    <a:pt x="17145" y="7351"/>
                    <a:pt x="18097" y="6399"/>
                    <a:pt x="20003" y="5446"/>
                  </a:cubicBezTo>
                  <a:cubicBezTo>
                    <a:pt x="21908" y="4494"/>
                    <a:pt x="24765" y="4494"/>
                    <a:pt x="26670" y="3541"/>
                  </a:cubicBezTo>
                  <a:cubicBezTo>
                    <a:pt x="27622" y="2589"/>
                    <a:pt x="28575" y="2589"/>
                    <a:pt x="30480" y="1636"/>
                  </a:cubicBezTo>
                  <a:cubicBezTo>
                    <a:pt x="58103" y="-5031"/>
                    <a:pt x="88583" y="9256"/>
                    <a:pt x="99060" y="34021"/>
                  </a:cubicBezTo>
                  <a:cubicBezTo>
                    <a:pt x="100013" y="35926"/>
                    <a:pt x="100965" y="36879"/>
                    <a:pt x="101917" y="38784"/>
                  </a:cubicBezTo>
                  <a:cubicBezTo>
                    <a:pt x="101917" y="40689"/>
                    <a:pt x="102870" y="42594"/>
                    <a:pt x="102870" y="43546"/>
                  </a:cubicBezTo>
                  <a:cubicBezTo>
                    <a:pt x="103822" y="44499"/>
                    <a:pt x="103822" y="45451"/>
                    <a:pt x="104775" y="47356"/>
                  </a:cubicBezTo>
                  <a:cubicBezTo>
                    <a:pt x="104775" y="57834"/>
                    <a:pt x="104775" y="67359"/>
                    <a:pt x="104775" y="77836"/>
                  </a:cubicBezTo>
                  <a:cubicBezTo>
                    <a:pt x="103822" y="78789"/>
                    <a:pt x="103822" y="79741"/>
                    <a:pt x="102870" y="81646"/>
                  </a:cubicBezTo>
                  <a:cubicBezTo>
                    <a:pt x="102870" y="84504"/>
                    <a:pt x="101917" y="87361"/>
                    <a:pt x="100013" y="91171"/>
                  </a:cubicBezTo>
                  <a:close/>
                </a:path>
              </a:pathLst>
            </a:custGeom>
            <a:solidFill>
              <a:srgbClr val="B4B5B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2318836" y="4206875"/>
              <a:ext cx="3012" cy="13430"/>
            </a:xfrm>
            <a:custGeom>
              <a:rect b="b" l="l" r="r" t="t"/>
              <a:pathLst>
                <a:path extrusionOk="0" h="8572" w="1905">
                  <a:moveTo>
                    <a:pt x="1905" y="0"/>
                  </a:moveTo>
                  <a:cubicBezTo>
                    <a:pt x="952" y="2858"/>
                    <a:pt x="952" y="5715"/>
                    <a:pt x="0" y="8573"/>
                  </a:cubicBezTo>
                  <a:cubicBezTo>
                    <a:pt x="952" y="5715"/>
                    <a:pt x="952" y="2858"/>
                    <a:pt x="1905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2318836" y="4227764"/>
              <a:ext cx="3012" cy="13430"/>
            </a:xfrm>
            <a:custGeom>
              <a:rect b="b" l="l" r="r" t="t"/>
              <a:pathLst>
                <a:path extrusionOk="0" h="8572" w="1905">
                  <a:moveTo>
                    <a:pt x="0" y="0"/>
                  </a:moveTo>
                  <a:cubicBezTo>
                    <a:pt x="952" y="2857"/>
                    <a:pt x="952" y="5715"/>
                    <a:pt x="1905" y="8573"/>
                  </a:cubicBezTo>
                  <a:cubicBezTo>
                    <a:pt x="952" y="5715"/>
                    <a:pt x="952" y="2857"/>
                    <a:pt x="0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3777633" y="5039437"/>
              <a:ext cx="4517" cy="7461"/>
            </a:xfrm>
            <a:custGeom>
              <a:rect b="b" l="l" r="r" t="t"/>
              <a:pathLst>
                <a:path extrusionOk="0" h="4762" w="2857">
                  <a:moveTo>
                    <a:pt x="2858" y="4763"/>
                  </a:moveTo>
                  <a:cubicBezTo>
                    <a:pt x="1905" y="2857"/>
                    <a:pt x="953" y="1905"/>
                    <a:pt x="0" y="0"/>
                  </a:cubicBezTo>
                  <a:cubicBezTo>
                    <a:pt x="953" y="1905"/>
                    <a:pt x="1905" y="3810"/>
                    <a:pt x="2858" y="4763"/>
                  </a:cubicBezTo>
                  <a:close/>
                </a:path>
              </a:pathLst>
            </a:custGeom>
            <a:solidFill>
              <a:srgbClr val="898A8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3178457" y="4432174"/>
              <a:ext cx="1505" cy="5969"/>
            </a:xfrm>
            <a:custGeom>
              <a:rect b="b" l="l" r="r" t="t"/>
              <a:pathLst>
                <a:path extrusionOk="0" h="3810" w="952">
                  <a:moveTo>
                    <a:pt x="953" y="3810"/>
                  </a:moveTo>
                  <a:cubicBezTo>
                    <a:pt x="953" y="2858"/>
                    <a:pt x="0" y="1905"/>
                    <a:pt x="0" y="0"/>
                  </a:cubicBezTo>
                  <a:cubicBezTo>
                    <a:pt x="0" y="952"/>
                    <a:pt x="0" y="2858"/>
                    <a:pt x="953" y="3810"/>
                  </a:cubicBezTo>
                  <a:close/>
                </a:path>
              </a:pathLst>
            </a:custGeom>
            <a:solidFill>
              <a:srgbClr val="A1A2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2324859" y="4254621"/>
              <a:ext cx="3010" cy="4476"/>
            </a:xfrm>
            <a:custGeom>
              <a:rect b="b" l="l" r="r" t="t"/>
              <a:pathLst>
                <a:path extrusionOk="0" h="2857" w="1904">
                  <a:moveTo>
                    <a:pt x="0" y="0"/>
                  </a:moveTo>
                  <a:cubicBezTo>
                    <a:pt x="952" y="953"/>
                    <a:pt x="952" y="1905"/>
                    <a:pt x="1905" y="2858"/>
                  </a:cubicBezTo>
                  <a:cubicBezTo>
                    <a:pt x="952" y="1905"/>
                    <a:pt x="0" y="953"/>
                    <a:pt x="0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2948487" y="4735874"/>
              <a:ext cx="312686" cy="175192"/>
            </a:xfrm>
            <a:custGeom>
              <a:rect b="b" l="l" r="r" t="t"/>
              <a:pathLst>
                <a:path extrusionOk="0" h="111816" w="197793">
                  <a:moveTo>
                    <a:pt x="108353" y="0"/>
                  </a:moveTo>
                  <a:cubicBezTo>
                    <a:pt x="151216" y="0"/>
                    <a:pt x="183601" y="23813"/>
                    <a:pt x="195983" y="64770"/>
                  </a:cubicBezTo>
                  <a:cubicBezTo>
                    <a:pt x="202651" y="85725"/>
                    <a:pt x="190268" y="106680"/>
                    <a:pt x="169313" y="111443"/>
                  </a:cubicBezTo>
                  <a:cubicBezTo>
                    <a:pt x="163598" y="112395"/>
                    <a:pt x="156931" y="111443"/>
                    <a:pt x="152168" y="109538"/>
                  </a:cubicBezTo>
                  <a:cubicBezTo>
                    <a:pt x="124546" y="96202"/>
                    <a:pt x="94066" y="93345"/>
                    <a:pt x="63586" y="92393"/>
                  </a:cubicBezTo>
                  <a:cubicBezTo>
                    <a:pt x="46441" y="91440"/>
                    <a:pt x="29296" y="89535"/>
                    <a:pt x="12151" y="85725"/>
                  </a:cubicBezTo>
                  <a:cubicBezTo>
                    <a:pt x="721" y="82868"/>
                    <a:pt x="-3089" y="72390"/>
                    <a:pt x="2626" y="61913"/>
                  </a:cubicBezTo>
                  <a:cubicBezTo>
                    <a:pt x="8341" y="52388"/>
                    <a:pt x="15961" y="42863"/>
                    <a:pt x="24533" y="35243"/>
                  </a:cubicBezTo>
                  <a:cubicBezTo>
                    <a:pt x="48346" y="13335"/>
                    <a:pt x="75968" y="0"/>
                    <a:pt x="108353" y="0"/>
                  </a:cubicBezTo>
                  <a:close/>
                </a:path>
              </a:pathLst>
            </a:custGeom>
            <a:solidFill>
              <a:srgbClr val="2623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2253586" y="4721563"/>
              <a:ext cx="383825" cy="211498"/>
            </a:xfrm>
            <a:custGeom>
              <a:rect b="b" l="l" r="r" t="t"/>
              <a:pathLst>
                <a:path extrusionOk="0" h="110730" w="196756">
                  <a:moveTo>
                    <a:pt x="81951" y="0"/>
                  </a:moveTo>
                  <a:cubicBezTo>
                    <a:pt x="130528" y="1905"/>
                    <a:pt x="163866" y="20955"/>
                    <a:pt x="189583" y="53340"/>
                  </a:cubicBezTo>
                  <a:cubicBezTo>
                    <a:pt x="202918" y="70485"/>
                    <a:pt x="197203" y="84773"/>
                    <a:pt x="176248" y="88583"/>
                  </a:cubicBezTo>
                  <a:cubicBezTo>
                    <a:pt x="166723" y="90488"/>
                    <a:pt x="157198" y="91440"/>
                    <a:pt x="147673" y="91440"/>
                  </a:cubicBezTo>
                  <a:cubicBezTo>
                    <a:pt x="131481" y="92393"/>
                    <a:pt x="114336" y="90488"/>
                    <a:pt x="98143" y="93345"/>
                  </a:cubicBezTo>
                  <a:cubicBezTo>
                    <a:pt x="80046" y="96202"/>
                    <a:pt x="62901" y="102870"/>
                    <a:pt x="45756" y="108585"/>
                  </a:cubicBezTo>
                  <a:cubicBezTo>
                    <a:pt x="23848" y="116205"/>
                    <a:pt x="988" y="102870"/>
                    <a:pt x="36" y="79058"/>
                  </a:cubicBezTo>
                  <a:cubicBezTo>
                    <a:pt x="-917" y="53340"/>
                    <a:pt x="17181" y="20002"/>
                    <a:pt x="48613" y="7620"/>
                  </a:cubicBezTo>
                  <a:cubicBezTo>
                    <a:pt x="60996" y="3810"/>
                    <a:pt x="74331" y="952"/>
                    <a:pt x="81951" y="0"/>
                  </a:cubicBezTo>
                  <a:close/>
                </a:path>
              </a:pathLst>
            </a:custGeom>
            <a:solidFill>
              <a:srgbClr val="2522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2554879" y="4498826"/>
              <a:ext cx="116410" cy="115433"/>
            </a:xfrm>
            <a:custGeom>
              <a:rect b="b" l="l" r="r" t="t"/>
              <a:pathLst>
                <a:path extrusionOk="0" h="70522" w="70485">
                  <a:moveTo>
                    <a:pt x="0" y="35243"/>
                  </a:moveTo>
                  <a:cubicBezTo>
                    <a:pt x="0" y="16193"/>
                    <a:pt x="16193" y="0"/>
                    <a:pt x="34290" y="0"/>
                  </a:cubicBezTo>
                  <a:cubicBezTo>
                    <a:pt x="53340" y="0"/>
                    <a:pt x="70485" y="17145"/>
                    <a:pt x="70485" y="36195"/>
                  </a:cubicBezTo>
                  <a:cubicBezTo>
                    <a:pt x="70485" y="54293"/>
                    <a:pt x="53340" y="71438"/>
                    <a:pt x="35243" y="70485"/>
                  </a:cubicBezTo>
                  <a:cubicBezTo>
                    <a:pt x="15240" y="70485"/>
                    <a:pt x="0" y="55245"/>
                    <a:pt x="0" y="35243"/>
                  </a:cubicBezTo>
                  <a:close/>
                </a:path>
              </a:pathLst>
            </a:custGeom>
            <a:solidFill>
              <a:srgbClr val="28252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2149219" y="5739705"/>
              <a:ext cx="1270716" cy="288235"/>
            </a:xfrm>
            <a:custGeom>
              <a:rect b="b" l="l" r="r" t="t"/>
              <a:pathLst>
                <a:path extrusionOk="0" h="197506" w="862965">
                  <a:moveTo>
                    <a:pt x="0" y="97155"/>
                  </a:moveTo>
                  <a:cubicBezTo>
                    <a:pt x="6668" y="101917"/>
                    <a:pt x="14288" y="107633"/>
                    <a:pt x="20955" y="112395"/>
                  </a:cubicBezTo>
                  <a:cubicBezTo>
                    <a:pt x="38100" y="123825"/>
                    <a:pt x="54293" y="136208"/>
                    <a:pt x="73343" y="144780"/>
                  </a:cubicBezTo>
                  <a:cubicBezTo>
                    <a:pt x="90488" y="152400"/>
                    <a:pt x="108585" y="156210"/>
                    <a:pt x="126683" y="160020"/>
                  </a:cubicBezTo>
                  <a:cubicBezTo>
                    <a:pt x="142875" y="162878"/>
                    <a:pt x="159068" y="164783"/>
                    <a:pt x="176213" y="164783"/>
                  </a:cubicBezTo>
                  <a:cubicBezTo>
                    <a:pt x="198120" y="164783"/>
                    <a:pt x="219075" y="160972"/>
                    <a:pt x="240030" y="155258"/>
                  </a:cubicBezTo>
                  <a:cubicBezTo>
                    <a:pt x="260985" y="149542"/>
                    <a:pt x="280035" y="139065"/>
                    <a:pt x="300038" y="129540"/>
                  </a:cubicBezTo>
                  <a:cubicBezTo>
                    <a:pt x="318135" y="121920"/>
                    <a:pt x="337185" y="116205"/>
                    <a:pt x="356235" y="113347"/>
                  </a:cubicBezTo>
                  <a:cubicBezTo>
                    <a:pt x="374333" y="110490"/>
                    <a:pt x="393383" y="109538"/>
                    <a:pt x="411480" y="109538"/>
                  </a:cubicBezTo>
                  <a:cubicBezTo>
                    <a:pt x="444817" y="108585"/>
                    <a:pt x="476250" y="117158"/>
                    <a:pt x="506730" y="131445"/>
                  </a:cubicBezTo>
                  <a:cubicBezTo>
                    <a:pt x="522923" y="139065"/>
                    <a:pt x="540068" y="146685"/>
                    <a:pt x="556260" y="153353"/>
                  </a:cubicBezTo>
                  <a:cubicBezTo>
                    <a:pt x="566738" y="157163"/>
                    <a:pt x="579120" y="159067"/>
                    <a:pt x="590550" y="160972"/>
                  </a:cubicBezTo>
                  <a:cubicBezTo>
                    <a:pt x="605790" y="162878"/>
                    <a:pt x="621983" y="165735"/>
                    <a:pt x="638175" y="165735"/>
                  </a:cubicBezTo>
                  <a:cubicBezTo>
                    <a:pt x="677228" y="164783"/>
                    <a:pt x="715328" y="155258"/>
                    <a:pt x="749618" y="136208"/>
                  </a:cubicBezTo>
                  <a:cubicBezTo>
                    <a:pt x="791528" y="113347"/>
                    <a:pt x="822960" y="80963"/>
                    <a:pt x="844868" y="38100"/>
                  </a:cubicBezTo>
                  <a:cubicBezTo>
                    <a:pt x="849630" y="28575"/>
                    <a:pt x="853440" y="18097"/>
                    <a:pt x="857250" y="8572"/>
                  </a:cubicBezTo>
                  <a:cubicBezTo>
                    <a:pt x="858203" y="5715"/>
                    <a:pt x="861060" y="2858"/>
                    <a:pt x="862965" y="0"/>
                  </a:cubicBezTo>
                  <a:cubicBezTo>
                    <a:pt x="862013" y="9525"/>
                    <a:pt x="862013" y="18097"/>
                    <a:pt x="860108" y="27622"/>
                  </a:cubicBezTo>
                  <a:cubicBezTo>
                    <a:pt x="850583" y="68580"/>
                    <a:pt x="831533" y="103822"/>
                    <a:pt x="802005" y="133350"/>
                  </a:cubicBezTo>
                  <a:cubicBezTo>
                    <a:pt x="771525" y="162878"/>
                    <a:pt x="735330" y="181928"/>
                    <a:pt x="694373" y="191453"/>
                  </a:cubicBezTo>
                  <a:cubicBezTo>
                    <a:pt x="665798" y="198120"/>
                    <a:pt x="636270" y="200025"/>
                    <a:pt x="607695" y="193358"/>
                  </a:cubicBezTo>
                  <a:cubicBezTo>
                    <a:pt x="586740" y="188595"/>
                    <a:pt x="565785" y="182880"/>
                    <a:pt x="546735" y="173355"/>
                  </a:cubicBezTo>
                  <a:cubicBezTo>
                    <a:pt x="513398" y="157163"/>
                    <a:pt x="478155" y="145733"/>
                    <a:pt x="441008" y="140970"/>
                  </a:cubicBezTo>
                  <a:cubicBezTo>
                    <a:pt x="396240" y="136208"/>
                    <a:pt x="354330" y="142875"/>
                    <a:pt x="313373" y="159067"/>
                  </a:cubicBezTo>
                  <a:cubicBezTo>
                    <a:pt x="293370" y="166688"/>
                    <a:pt x="274320" y="177165"/>
                    <a:pt x="253365" y="184785"/>
                  </a:cubicBezTo>
                  <a:cubicBezTo>
                    <a:pt x="222885" y="195263"/>
                    <a:pt x="191453" y="199072"/>
                    <a:pt x="159068" y="195263"/>
                  </a:cubicBezTo>
                  <a:cubicBezTo>
                    <a:pt x="120015" y="190500"/>
                    <a:pt x="83820" y="177165"/>
                    <a:pt x="51435" y="154305"/>
                  </a:cubicBezTo>
                  <a:cubicBezTo>
                    <a:pt x="31433" y="138113"/>
                    <a:pt x="12383" y="120015"/>
                    <a:pt x="0" y="97155"/>
                  </a:cubicBezTo>
                  <a:close/>
                </a:path>
              </a:pathLst>
            </a:custGeom>
            <a:solidFill>
              <a:srgbClr val="898A8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2975186" y="5977744"/>
              <a:ext cx="557682" cy="340173"/>
            </a:xfrm>
            <a:custGeom>
              <a:rect b="b" l="l" r="r" t="t"/>
              <a:pathLst>
                <a:path extrusionOk="0" h="206352" w="335279">
                  <a:moveTo>
                    <a:pt x="335280" y="189547"/>
                  </a:moveTo>
                  <a:cubicBezTo>
                    <a:pt x="276225" y="213360"/>
                    <a:pt x="38100" y="210502"/>
                    <a:pt x="0" y="189547"/>
                  </a:cubicBezTo>
                  <a:cubicBezTo>
                    <a:pt x="6667" y="177165"/>
                    <a:pt x="19050" y="172402"/>
                    <a:pt x="30480" y="165735"/>
                  </a:cubicBezTo>
                  <a:cubicBezTo>
                    <a:pt x="72390" y="144780"/>
                    <a:pt x="114300" y="125730"/>
                    <a:pt x="155258" y="102870"/>
                  </a:cubicBezTo>
                  <a:cubicBezTo>
                    <a:pt x="202883" y="77152"/>
                    <a:pt x="244792" y="42863"/>
                    <a:pt x="282892" y="5715"/>
                  </a:cubicBezTo>
                  <a:cubicBezTo>
                    <a:pt x="284797" y="3810"/>
                    <a:pt x="285750" y="2857"/>
                    <a:pt x="287655" y="952"/>
                  </a:cubicBezTo>
                  <a:cubicBezTo>
                    <a:pt x="288608" y="0"/>
                    <a:pt x="289560" y="0"/>
                    <a:pt x="291465" y="0"/>
                  </a:cubicBezTo>
                  <a:cubicBezTo>
                    <a:pt x="291465" y="2857"/>
                    <a:pt x="292417" y="5715"/>
                    <a:pt x="292417" y="9525"/>
                  </a:cubicBezTo>
                  <a:cubicBezTo>
                    <a:pt x="292417" y="56197"/>
                    <a:pt x="292417" y="103822"/>
                    <a:pt x="292417" y="150495"/>
                  </a:cubicBezTo>
                  <a:cubicBezTo>
                    <a:pt x="292417" y="159067"/>
                    <a:pt x="295275" y="161925"/>
                    <a:pt x="301942" y="165735"/>
                  </a:cubicBezTo>
                  <a:cubicBezTo>
                    <a:pt x="310515" y="169545"/>
                    <a:pt x="319088" y="175260"/>
                    <a:pt x="327660" y="180975"/>
                  </a:cubicBezTo>
                  <a:cubicBezTo>
                    <a:pt x="329565" y="182880"/>
                    <a:pt x="332422" y="185738"/>
                    <a:pt x="335280" y="189547"/>
                  </a:cubicBezTo>
                  <a:close/>
                  <a:moveTo>
                    <a:pt x="255270" y="153352"/>
                  </a:moveTo>
                  <a:cubicBezTo>
                    <a:pt x="226695" y="127635"/>
                    <a:pt x="113347" y="128588"/>
                    <a:pt x="87630" y="153352"/>
                  </a:cubicBezTo>
                  <a:cubicBezTo>
                    <a:pt x="142875" y="146685"/>
                    <a:pt x="199072" y="142875"/>
                    <a:pt x="255270" y="153352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1984070" y="5980325"/>
              <a:ext cx="559267" cy="337593"/>
            </a:xfrm>
            <a:custGeom>
              <a:rect b="b" l="l" r="r" t="t"/>
              <a:pathLst>
                <a:path extrusionOk="0" h="204787" w="336232">
                  <a:moveTo>
                    <a:pt x="45720" y="0"/>
                  </a:moveTo>
                  <a:cubicBezTo>
                    <a:pt x="55245" y="8572"/>
                    <a:pt x="63818" y="16192"/>
                    <a:pt x="73343" y="24765"/>
                  </a:cubicBezTo>
                  <a:cubicBezTo>
                    <a:pt x="123825" y="70485"/>
                    <a:pt x="180023" y="106680"/>
                    <a:pt x="240983" y="136207"/>
                  </a:cubicBezTo>
                  <a:cubicBezTo>
                    <a:pt x="256223" y="143827"/>
                    <a:pt x="272415" y="149542"/>
                    <a:pt x="287655" y="156210"/>
                  </a:cubicBezTo>
                  <a:cubicBezTo>
                    <a:pt x="301943" y="163830"/>
                    <a:pt x="316230" y="171450"/>
                    <a:pt x="329565" y="180022"/>
                  </a:cubicBezTo>
                  <a:cubicBezTo>
                    <a:pt x="332423" y="181927"/>
                    <a:pt x="334328" y="185738"/>
                    <a:pt x="336233" y="187642"/>
                  </a:cubicBezTo>
                  <a:cubicBezTo>
                    <a:pt x="293370" y="210502"/>
                    <a:pt x="45720" y="210502"/>
                    <a:pt x="0" y="187642"/>
                  </a:cubicBezTo>
                  <a:cubicBezTo>
                    <a:pt x="6668" y="181927"/>
                    <a:pt x="11430" y="177165"/>
                    <a:pt x="18098" y="172402"/>
                  </a:cubicBezTo>
                  <a:cubicBezTo>
                    <a:pt x="23813" y="168592"/>
                    <a:pt x="29528" y="165735"/>
                    <a:pt x="35243" y="163830"/>
                  </a:cubicBezTo>
                  <a:cubicBezTo>
                    <a:pt x="41910" y="160972"/>
                    <a:pt x="43815" y="157163"/>
                    <a:pt x="43815" y="149542"/>
                  </a:cubicBezTo>
                  <a:cubicBezTo>
                    <a:pt x="43815" y="102870"/>
                    <a:pt x="43815" y="56197"/>
                    <a:pt x="43815" y="9525"/>
                  </a:cubicBezTo>
                  <a:cubicBezTo>
                    <a:pt x="43815" y="6667"/>
                    <a:pt x="43815" y="3810"/>
                    <a:pt x="43815" y="0"/>
                  </a:cubicBezTo>
                  <a:cubicBezTo>
                    <a:pt x="43815" y="952"/>
                    <a:pt x="44768" y="952"/>
                    <a:pt x="45720" y="0"/>
                  </a:cubicBezTo>
                  <a:close/>
                  <a:moveTo>
                    <a:pt x="85725" y="154305"/>
                  </a:moveTo>
                  <a:cubicBezTo>
                    <a:pt x="115253" y="152400"/>
                    <a:pt x="143828" y="148590"/>
                    <a:pt x="172403" y="147638"/>
                  </a:cubicBezTo>
                  <a:cubicBezTo>
                    <a:pt x="200025" y="147638"/>
                    <a:pt x="228600" y="150495"/>
                    <a:pt x="257175" y="152400"/>
                  </a:cubicBezTo>
                  <a:cubicBezTo>
                    <a:pt x="212408" y="124777"/>
                    <a:pt x="121920" y="131445"/>
                    <a:pt x="85725" y="154305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3120989" y="6199995"/>
              <a:ext cx="278842" cy="30618"/>
            </a:xfrm>
            <a:custGeom>
              <a:rect b="b" l="l" r="r" t="t"/>
              <a:pathLst>
                <a:path extrusionOk="0" h="18573" w="167640">
                  <a:moveTo>
                    <a:pt x="167640" y="18574"/>
                  </a:moveTo>
                  <a:cubicBezTo>
                    <a:pt x="111442" y="7144"/>
                    <a:pt x="56197" y="11906"/>
                    <a:pt x="0" y="18574"/>
                  </a:cubicBezTo>
                  <a:cubicBezTo>
                    <a:pt x="25717" y="-6191"/>
                    <a:pt x="138113" y="-6191"/>
                    <a:pt x="167640" y="18574"/>
                  </a:cubicBezTo>
                  <a:close/>
                </a:path>
              </a:pathLst>
            </a:custGeom>
            <a:solidFill>
              <a:srgbClr val="33323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2126702" y="6202297"/>
              <a:ext cx="283594" cy="32467"/>
            </a:xfrm>
            <a:custGeom>
              <a:rect b="b" l="l" r="r" t="t"/>
              <a:pathLst>
                <a:path extrusionOk="0" h="19695" w="170497">
                  <a:moveTo>
                    <a:pt x="0" y="19696"/>
                  </a:moveTo>
                  <a:cubicBezTo>
                    <a:pt x="36195" y="-2212"/>
                    <a:pt x="126683" y="-9832"/>
                    <a:pt x="170498" y="17791"/>
                  </a:cubicBezTo>
                  <a:cubicBezTo>
                    <a:pt x="141923" y="15886"/>
                    <a:pt x="114300" y="13028"/>
                    <a:pt x="85725" y="13028"/>
                  </a:cubicBezTo>
                  <a:cubicBezTo>
                    <a:pt x="58103" y="13028"/>
                    <a:pt x="29528" y="16838"/>
                    <a:pt x="0" y="19696"/>
                  </a:cubicBezTo>
                  <a:close/>
                </a:path>
              </a:pathLst>
            </a:custGeom>
            <a:solidFill>
              <a:srgbClr val="3432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2868090" y="4498826"/>
              <a:ext cx="116410" cy="115433"/>
            </a:xfrm>
            <a:custGeom>
              <a:rect b="b" l="l" r="r" t="t"/>
              <a:pathLst>
                <a:path extrusionOk="0" h="70522" w="70485">
                  <a:moveTo>
                    <a:pt x="0" y="35243"/>
                  </a:moveTo>
                  <a:cubicBezTo>
                    <a:pt x="0" y="16193"/>
                    <a:pt x="16193" y="0"/>
                    <a:pt x="34290" y="0"/>
                  </a:cubicBezTo>
                  <a:cubicBezTo>
                    <a:pt x="53340" y="0"/>
                    <a:pt x="70485" y="17145"/>
                    <a:pt x="70485" y="36195"/>
                  </a:cubicBezTo>
                  <a:cubicBezTo>
                    <a:pt x="70485" y="54293"/>
                    <a:pt x="53340" y="71438"/>
                    <a:pt x="35243" y="70485"/>
                  </a:cubicBezTo>
                  <a:cubicBezTo>
                    <a:pt x="15240" y="70485"/>
                    <a:pt x="0" y="55245"/>
                    <a:pt x="0" y="35243"/>
                  </a:cubicBezTo>
                  <a:close/>
                </a:path>
              </a:pathLst>
            </a:custGeom>
            <a:solidFill>
              <a:srgbClr val="28252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1996804" y="4649068"/>
              <a:ext cx="1540628" cy="443938"/>
            </a:xfrm>
            <a:custGeom>
              <a:rect b="b" l="l" r="r" t="t"/>
              <a:pathLst>
                <a:path extrusionOk="0" h="283343" w="974541">
                  <a:moveTo>
                    <a:pt x="966701" y="124949"/>
                  </a:moveTo>
                  <a:cubicBezTo>
                    <a:pt x="968606" y="130664"/>
                    <a:pt x="970511" y="136379"/>
                    <a:pt x="971463" y="142094"/>
                  </a:cubicBezTo>
                  <a:cubicBezTo>
                    <a:pt x="977178" y="176384"/>
                    <a:pt x="975273" y="209722"/>
                    <a:pt x="962891" y="241154"/>
                  </a:cubicBezTo>
                  <a:cubicBezTo>
                    <a:pt x="949556" y="274492"/>
                    <a:pt x="910503" y="289732"/>
                    <a:pt x="876213" y="279254"/>
                  </a:cubicBezTo>
                  <a:cubicBezTo>
                    <a:pt x="842876" y="268777"/>
                    <a:pt x="808586" y="260204"/>
                    <a:pt x="775248" y="251632"/>
                  </a:cubicBezTo>
                  <a:cubicBezTo>
                    <a:pt x="750483" y="245917"/>
                    <a:pt x="725718" y="240202"/>
                    <a:pt x="700001" y="236392"/>
                  </a:cubicBezTo>
                  <a:cubicBezTo>
                    <a:pt x="679998" y="232582"/>
                    <a:pt x="660948" y="230677"/>
                    <a:pt x="640946" y="228772"/>
                  </a:cubicBezTo>
                  <a:cubicBezTo>
                    <a:pt x="606656" y="225914"/>
                    <a:pt x="572366" y="222104"/>
                    <a:pt x="537123" y="221152"/>
                  </a:cubicBezTo>
                  <a:cubicBezTo>
                    <a:pt x="503786" y="220199"/>
                    <a:pt x="470448" y="220199"/>
                    <a:pt x="436158" y="221152"/>
                  </a:cubicBezTo>
                  <a:cubicBezTo>
                    <a:pt x="411393" y="222104"/>
                    <a:pt x="387581" y="223057"/>
                    <a:pt x="362816" y="225914"/>
                  </a:cubicBezTo>
                  <a:cubicBezTo>
                    <a:pt x="338051" y="227819"/>
                    <a:pt x="313286" y="231629"/>
                    <a:pt x="289473" y="234487"/>
                  </a:cubicBezTo>
                  <a:cubicBezTo>
                    <a:pt x="267566" y="237344"/>
                    <a:pt x="246611" y="241154"/>
                    <a:pt x="224703" y="244964"/>
                  </a:cubicBezTo>
                  <a:cubicBezTo>
                    <a:pt x="200891" y="249727"/>
                    <a:pt x="176126" y="255442"/>
                    <a:pt x="152313" y="262109"/>
                  </a:cubicBezTo>
                  <a:cubicBezTo>
                    <a:pt x="131358" y="267824"/>
                    <a:pt x="110403" y="273539"/>
                    <a:pt x="89448" y="281159"/>
                  </a:cubicBezTo>
                  <a:cubicBezTo>
                    <a:pt x="63731" y="289732"/>
                    <a:pt x="21821" y="272587"/>
                    <a:pt x="10391" y="238297"/>
                  </a:cubicBezTo>
                  <a:cubicBezTo>
                    <a:pt x="-2944" y="201149"/>
                    <a:pt x="-2944" y="163049"/>
                    <a:pt x="7533" y="124949"/>
                  </a:cubicBezTo>
                  <a:cubicBezTo>
                    <a:pt x="7533" y="123997"/>
                    <a:pt x="8486" y="123997"/>
                    <a:pt x="9438" y="123044"/>
                  </a:cubicBezTo>
                  <a:cubicBezTo>
                    <a:pt x="13248" y="119234"/>
                    <a:pt x="18011" y="116377"/>
                    <a:pt x="20868" y="111614"/>
                  </a:cubicBezTo>
                  <a:cubicBezTo>
                    <a:pt x="42776" y="78277"/>
                    <a:pt x="72303" y="53512"/>
                    <a:pt x="106593" y="34462"/>
                  </a:cubicBezTo>
                  <a:cubicBezTo>
                    <a:pt x="121833" y="25889"/>
                    <a:pt x="138026" y="21127"/>
                    <a:pt x="154218" y="14459"/>
                  </a:cubicBezTo>
                  <a:cubicBezTo>
                    <a:pt x="179936" y="4934"/>
                    <a:pt x="206606" y="2077"/>
                    <a:pt x="234228" y="1124"/>
                  </a:cubicBezTo>
                  <a:cubicBezTo>
                    <a:pt x="261851" y="172"/>
                    <a:pt x="290426" y="4934"/>
                    <a:pt x="317096" y="12554"/>
                  </a:cubicBezTo>
                  <a:cubicBezTo>
                    <a:pt x="340908" y="19222"/>
                    <a:pt x="364721" y="29699"/>
                    <a:pt x="388533" y="36367"/>
                  </a:cubicBezTo>
                  <a:cubicBezTo>
                    <a:pt x="407583" y="42082"/>
                    <a:pt x="427586" y="45892"/>
                    <a:pt x="446636" y="47797"/>
                  </a:cubicBezTo>
                  <a:cubicBezTo>
                    <a:pt x="467591" y="49702"/>
                    <a:pt x="488546" y="49702"/>
                    <a:pt x="509501" y="47797"/>
                  </a:cubicBezTo>
                  <a:cubicBezTo>
                    <a:pt x="531408" y="46844"/>
                    <a:pt x="552363" y="44939"/>
                    <a:pt x="573318" y="39224"/>
                  </a:cubicBezTo>
                  <a:cubicBezTo>
                    <a:pt x="600941" y="32557"/>
                    <a:pt x="626658" y="22079"/>
                    <a:pt x="654281" y="13507"/>
                  </a:cubicBezTo>
                  <a:cubicBezTo>
                    <a:pt x="666663" y="9697"/>
                    <a:pt x="678093" y="5887"/>
                    <a:pt x="690476" y="3982"/>
                  </a:cubicBezTo>
                  <a:cubicBezTo>
                    <a:pt x="714288" y="172"/>
                    <a:pt x="738101" y="-1733"/>
                    <a:pt x="762866" y="2077"/>
                  </a:cubicBezTo>
                  <a:cubicBezTo>
                    <a:pt x="776201" y="3982"/>
                    <a:pt x="789536" y="4934"/>
                    <a:pt x="802871" y="8744"/>
                  </a:cubicBezTo>
                  <a:cubicBezTo>
                    <a:pt x="820016" y="13507"/>
                    <a:pt x="836208" y="19222"/>
                    <a:pt x="852401" y="25889"/>
                  </a:cubicBezTo>
                  <a:cubicBezTo>
                    <a:pt x="863831" y="30652"/>
                    <a:pt x="875261" y="36367"/>
                    <a:pt x="885738" y="43987"/>
                  </a:cubicBezTo>
                  <a:cubicBezTo>
                    <a:pt x="901931" y="56369"/>
                    <a:pt x="918123" y="68752"/>
                    <a:pt x="933363" y="83039"/>
                  </a:cubicBezTo>
                  <a:cubicBezTo>
                    <a:pt x="946698" y="95422"/>
                    <a:pt x="956223" y="110662"/>
                    <a:pt x="962891" y="126854"/>
                  </a:cubicBezTo>
                  <a:cubicBezTo>
                    <a:pt x="963843" y="126854"/>
                    <a:pt x="964796" y="125902"/>
                    <a:pt x="966701" y="124949"/>
                  </a:cubicBezTo>
                  <a:close/>
                  <a:moveTo>
                    <a:pt x="710478" y="55417"/>
                  </a:moveTo>
                  <a:cubicBezTo>
                    <a:pt x="678093" y="55417"/>
                    <a:pt x="650471" y="68752"/>
                    <a:pt x="626658" y="89707"/>
                  </a:cubicBezTo>
                  <a:cubicBezTo>
                    <a:pt x="618086" y="97327"/>
                    <a:pt x="610466" y="106852"/>
                    <a:pt x="604751" y="116377"/>
                  </a:cubicBezTo>
                  <a:cubicBezTo>
                    <a:pt x="598083" y="126854"/>
                    <a:pt x="601893" y="137332"/>
                    <a:pt x="614276" y="140189"/>
                  </a:cubicBezTo>
                  <a:cubicBezTo>
                    <a:pt x="631421" y="143999"/>
                    <a:pt x="648566" y="146857"/>
                    <a:pt x="665711" y="146857"/>
                  </a:cubicBezTo>
                  <a:cubicBezTo>
                    <a:pt x="696191" y="147809"/>
                    <a:pt x="725718" y="150667"/>
                    <a:pt x="754293" y="164002"/>
                  </a:cubicBezTo>
                  <a:cubicBezTo>
                    <a:pt x="759056" y="166859"/>
                    <a:pt x="765723" y="166859"/>
                    <a:pt x="771438" y="165907"/>
                  </a:cubicBezTo>
                  <a:cubicBezTo>
                    <a:pt x="793346" y="162097"/>
                    <a:pt x="804776" y="141142"/>
                    <a:pt x="798108" y="119234"/>
                  </a:cubicBezTo>
                  <a:cubicBezTo>
                    <a:pt x="785726" y="79229"/>
                    <a:pt x="753341" y="54464"/>
                    <a:pt x="710478" y="55417"/>
                  </a:cubicBezTo>
                  <a:close/>
                  <a:moveTo>
                    <a:pt x="258993" y="50654"/>
                  </a:moveTo>
                  <a:cubicBezTo>
                    <a:pt x="252326" y="52559"/>
                    <a:pt x="238038" y="54464"/>
                    <a:pt x="225656" y="59227"/>
                  </a:cubicBezTo>
                  <a:cubicBezTo>
                    <a:pt x="193271" y="71609"/>
                    <a:pt x="175173" y="104947"/>
                    <a:pt x="177078" y="130664"/>
                  </a:cubicBezTo>
                  <a:cubicBezTo>
                    <a:pt x="178031" y="153524"/>
                    <a:pt x="200891" y="167812"/>
                    <a:pt x="222798" y="160192"/>
                  </a:cubicBezTo>
                  <a:cubicBezTo>
                    <a:pt x="239943" y="153524"/>
                    <a:pt x="257088" y="147809"/>
                    <a:pt x="275186" y="144952"/>
                  </a:cubicBezTo>
                  <a:cubicBezTo>
                    <a:pt x="291378" y="142094"/>
                    <a:pt x="308523" y="143999"/>
                    <a:pt x="324716" y="143047"/>
                  </a:cubicBezTo>
                  <a:cubicBezTo>
                    <a:pt x="334241" y="142094"/>
                    <a:pt x="343766" y="142094"/>
                    <a:pt x="353291" y="140189"/>
                  </a:cubicBezTo>
                  <a:cubicBezTo>
                    <a:pt x="375198" y="136379"/>
                    <a:pt x="380913" y="122092"/>
                    <a:pt x="366626" y="104947"/>
                  </a:cubicBezTo>
                  <a:cubicBezTo>
                    <a:pt x="340908" y="71609"/>
                    <a:pt x="307571" y="52559"/>
                    <a:pt x="258993" y="50654"/>
                  </a:cubicBezTo>
                  <a:close/>
                </a:path>
              </a:pathLst>
            </a:custGeom>
            <a:solidFill>
              <a:srgbClr val="A1A2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2333891" y="4997306"/>
              <a:ext cx="230384" cy="179065"/>
            </a:xfrm>
            <a:custGeom>
              <a:rect b="b" l="l" r="r" t="t"/>
              <a:pathLst>
                <a:path extrusionOk="0" h="114288" w="145732">
                  <a:moveTo>
                    <a:pt x="144780" y="43089"/>
                  </a:moveTo>
                  <a:cubicBezTo>
                    <a:pt x="144780" y="54519"/>
                    <a:pt x="144780" y="65949"/>
                    <a:pt x="144780" y="76426"/>
                  </a:cubicBezTo>
                  <a:cubicBezTo>
                    <a:pt x="144780" y="95476"/>
                    <a:pt x="130493" y="112621"/>
                    <a:pt x="111443" y="113574"/>
                  </a:cubicBezTo>
                  <a:cubicBezTo>
                    <a:pt x="85725" y="114526"/>
                    <a:pt x="59055" y="114526"/>
                    <a:pt x="33338" y="113574"/>
                  </a:cubicBezTo>
                  <a:cubicBezTo>
                    <a:pt x="16193" y="112621"/>
                    <a:pt x="1905" y="98334"/>
                    <a:pt x="952" y="81189"/>
                  </a:cubicBezTo>
                  <a:cubicBezTo>
                    <a:pt x="0" y="63091"/>
                    <a:pt x="0" y="44994"/>
                    <a:pt x="0" y="26896"/>
                  </a:cubicBezTo>
                  <a:cubicBezTo>
                    <a:pt x="0" y="24991"/>
                    <a:pt x="3810" y="20229"/>
                    <a:pt x="5715" y="20229"/>
                  </a:cubicBezTo>
                  <a:cubicBezTo>
                    <a:pt x="31433" y="15466"/>
                    <a:pt x="57150" y="10704"/>
                    <a:pt x="83820" y="6894"/>
                  </a:cubicBezTo>
                  <a:cubicBezTo>
                    <a:pt x="101918" y="4036"/>
                    <a:pt x="119063" y="2131"/>
                    <a:pt x="137160" y="226"/>
                  </a:cubicBezTo>
                  <a:cubicBezTo>
                    <a:pt x="143827" y="-726"/>
                    <a:pt x="145732" y="1179"/>
                    <a:pt x="145732" y="8799"/>
                  </a:cubicBezTo>
                  <a:cubicBezTo>
                    <a:pt x="143827" y="20229"/>
                    <a:pt x="144780" y="31659"/>
                    <a:pt x="144780" y="43089"/>
                  </a:cubicBez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3012856" y="5001907"/>
              <a:ext cx="232560" cy="176328"/>
            </a:xfrm>
            <a:custGeom>
              <a:rect b="b" l="l" r="r" t="t"/>
              <a:pathLst>
                <a:path extrusionOk="0" h="112541" w="147108">
                  <a:moveTo>
                    <a:pt x="72390" y="111589"/>
                  </a:moveTo>
                  <a:cubicBezTo>
                    <a:pt x="61913" y="111589"/>
                    <a:pt x="51435" y="111589"/>
                    <a:pt x="40005" y="111589"/>
                  </a:cubicBezTo>
                  <a:cubicBezTo>
                    <a:pt x="16192" y="111589"/>
                    <a:pt x="0" y="95397"/>
                    <a:pt x="0" y="71584"/>
                  </a:cubicBezTo>
                  <a:cubicBezTo>
                    <a:pt x="0" y="50629"/>
                    <a:pt x="0" y="29674"/>
                    <a:pt x="0" y="7767"/>
                  </a:cubicBezTo>
                  <a:cubicBezTo>
                    <a:pt x="0" y="3004"/>
                    <a:pt x="0" y="-806"/>
                    <a:pt x="7620" y="147"/>
                  </a:cubicBezTo>
                  <a:cubicBezTo>
                    <a:pt x="45720" y="6814"/>
                    <a:pt x="83820" y="13482"/>
                    <a:pt x="121920" y="20149"/>
                  </a:cubicBezTo>
                  <a:cubicBezTo>
                    <a:pt x="128588" y="21102"/>
                    <a:pt x="134303" y="22054"/>
                    <a:pt x="140970" y="23959"/>
                  </a:cubicBezTo>
                  <a:cubicBezTo>
                    <a:pt x="143828" y="24912"/>
                    <a:pt x="146685" y="27769"/>
                    <a:pt x="146685" y="30627"/>
                  </a:cubicBezTo>
                  <a:cubicBezTo>
                    <a:pt x="146685" y="46819"/>
                    <a:pt x="147638" y="62059"/>
                    <a:pt x="146685" y="78252"/>
                  </a:cubicBezTo>
                  <a:cubicBezTo>
                    <a:pt x="145733" y="97302"/>
                    <a:pt x="128588" y="111589"/>
                    <a:pt x="107633" y="112542"/>
                  </a:cubicBezTo>
                  <a:cubicBezTo>
                    <a:pt x="95250" y="111589"/>
                    <a:pt x="83820" y="111589"/>
                    <a:pt x="72390" y="111589"/>
                  </a:cubicBezTo>
                  <a:close/>
                </a:path>
              </a:pathLst>
            </a:custGeom>
            <a:solidFill>
              <a:srgbClr val="F9F9F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2415023" y="5666905"/>
              <a:ext cx="213430" cy="212869"/>
            </a:xfrm>
            <a:custGeom>
              <a:rect b="b" l="l" r="r" t="t"/>
              <a:pathLst>
                <a:path extrusionOk="0" h="145863" w="144944">
                  <a:moveTo>
                    <a:pt x="126" y="72390"/>
                  </a:moveTo>
                  <a:cubicBezTo>
                    <a:pt x="126" y="60960"/>
                    <a:pt x="1079" y="49530"/>
                    <a:pt x="126" y="39053"/>
                  </a:cubicBezTo>
                  <a:cubicBezTo>
                    <a:pt x="-1779" y="19050"/>
                    <a:pt x="18224" y="0"/>
                    <a:pt x="36321" y="0"/>
                  </a:cubicBezTo>
                  <a:cubicBezTo>
                    <a:pt x="37274" y="0"/>
                    <a:pt x="39179" y="0"/>
                    <a:pt x="40131" y="0"/>
                  </a:cubicBezTo>
                  <a:cubicBezTo>
                    <a:pt x="62039" y="0"/>
                    <a:pt x="83946" y="0"/>
                    <a:pt x="104901" y="0"/>
                  </a:cubicBezTo>
                  <a:cubicBezTo>
                    <a:pt x="128714" y="0"/>
                    <a:pt x="145859" y="20955"/>
                    <a:pt x="144906" y="40958"/>
                  </a:cubicBezTo>
                  <a:cubicBezTo>
                    <a:pt x="143954" y="61913"/>
                    <a:pt x="143954" y="83820"/>
                    <a:pt x="144906" y="104775"/>
                  </a:cubicBezTo>
                  <a:cubicBezTo>
                    <a:pt x="145859" y="128588"/>
                    <a:pt x="125856" y="147638"/>
                    <a:pt x="102996" y="145733"/>
                  </a:cubicBezTo>
                  <a:cubicBezTo>
                    <a:pt x="81089" y="144780"/>
                    <a:pt x="59181" y="145733"/>
                    <a:pt x="38226" y="145733"/>
                  </a:cubicBezTo>
                  <a:cubicBezTo>
                    <a:pt x="21081" y="145733"/>
                    <a:pt x="8699" y="137160"/>
                    <a:pt x="2031" y="121920"/>
                  </a:cubicBezTo>
                  <a:cubicBezTo>
                    <a:pt x="126" y="119063"/>
                    <a:pt x="126" y="115253"/>
                    <a:pt x="126" y="111443"/>
                  </a:cubicBezTo>
                  <a:cubicBezTo>
                    <a:pt x="126" y="98108"/>
                    <a:pt x="126" y="85725"/>
                    <a:pt x="126" y="7239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2913247" y="5665515"/>
              <a:ext cx="215992" cy="214067"/>
            </a:xfrm>
            <a:custGeom>
              <a:rect b="b" l="l" r="r" t="t"/>
              <a:pathLst>
                <a:path extrusionOk="0" h="146684" w="146684">
                  <a:moveTo>
                    <a:pt x="73342" y="146685"/>
                  </a:moveTo>
                  <a:cubicBezTo>
                    <a:pt x="62865" y="146685"/>
                    <a:pt x="52388" y="146685"/>
                    <a:pt x="40958" y="146685"/>
                  </a:cubicBezTo>
                  <a:cubicBezTo>
                    <a:pt x="18097" y="146685"/>
                    <a:pt x="952" y="129540"/>
                    <a:pt x="0" y="106680"/>
                  </a:cubicBezTo>
                  <a:cubicBezTo>
                    <a:pt x="0" y="84772"/>
                    <a:pt x="0" y="61913"/>
                    <a:pt x="0" y="40005"/>
                  </a:cubicBezTo>
                  <a:cubicBezTo>
                    <a:pt x="0" y="17145"/>
                    <a:pt x="16192" y="1905"/>
                    <a:pt x="39052" y="952"/>
                  </a:cubicBezTo>
                  <a:cubicBezTo>
                    <a:pt x="60960" y="952"/>
                    <a:pt x="82867" y="0"/>
                    <a:pt x="104775" y="0"/>
                  </a:cubicBezTo>
                  <a:cubicBezTo>
                    <a:pt x="130492" y="0"/>
                    <a:pt x="146685" y="16192"/>
                    <a:pt x="146685" y="41910"/>
                  </a:cubicBezTo>
                  <a:cubicBezTo>
                    <a:pt x="146685" y="62865"/>
                    <a:pt x="146685" y="83820"/>
                    <a:pt x="146685" y="105727"/>
                  </a:cubicBezTo>
                  <a:cubicBezTo>
                    <a:pt x="146685" y="129540"/>
                    <a:pt x="129540" y="146685"/>
                    <a:pt x="105727" y="146685"/>
                  </a:cubicBezTo>
                  <a:cubicBezTo>
                    <a:pt x="95250" y="146685"/>
                    <a:pt x="83820" y="146685"/>
                    <a:pt x="73342" y="146685"/>
                  </a:cubicBezTo>
                  <a:close/>
                </a:path>
              </a:pathLst>
            </a:custGeom>
            <a:solidFill>
              <a:srgbClr val="FAFAF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2114911" y="5741466"/>
              <a:ext cx="1335757" cy="269250"/>
            </a:xfrm>
            <a:custGeom>
              <a:rect b="b" l="l" r="r" t="t"/>
              <a:pathLst>
                <a:path extrusionOk="0" h="857326" w="4215313">
                  <a:moveTo>
                    <a:pt x="0" y="0"/>
                  </a:moveTo>
                  <a:lnTo>
                    <a:pt x="593270" y="0"/>
                  </a:lnTo>
                  <a:lnTo>
                    <a:pt x="630367" y="38472"/>
                  </a:lnTo>
                  <a:cubicBezTo>
                    <a:pt x="734467" y="136717"/>
                    <a:pt x="841300" y="215523"/>
                    <a:pt x="897930" y="281694"/>
                  </a:cubicBezTo>
                  <a:cubicBezTo>
                    <a:pt x="1048943" y="458149"/>
                    <a:pt x="1149470" y="412476"/>
                    <a:pt x="1283808" y="412476"/>
                  </a:cubicBezTo>
                  <a:cubicBezTo>
                    <a:pt x="1436058" y="407675"/>
                    <a:pt x="1407285" y="293384"/>
                    <a:pt x="1612614" y="264402"/>
                  </a:cubicBezTo>
                  <a:cubicBezTo>
                    <a:pt x="1817943" y="235420"/>
                    <a:pt x="2354589" y="162583"/>
                    <a:pt x="2515785" y="238586"/>
                  </a:cubicBezTo>
                  <a:cubicBezTo>
                    <a:pt x="2676981" y="314589"/>
                    <a:pt x="2597792" y="397049"/>
                    <a:pt x="3036988" y="348951"/>
                  </a:cubicBezTo>
                  <a:cubicBezTo>
                    <a:pt x="3214839" y="329474"/>
                    <a:pt x="3409914" y="257782"/>
                    <a:pt x="3579337" y="92877"/>
                  </a:cubicBezTo>
                  <a:lnTo>
                    <a:pt x="3656998" y="0"/>
                  </a:lnTo>
                  <a:lnTo>
                    <a:pt x="4214825" y="0"/>
                  </a:lnTo>
                  <a:cubicBezTo>
                    <a:pt x="4214988" y="7158"/>
                    <a:pt x="4215150" y="14316"/>
                    <a:pt x="4215313" y="21474"/>
                  </a:cubicBezTo>
                  <a:lnTo>
                    <a:pt x="4188445" y="64710"/>
                  </a:lnTo>
                  <a:cubicBezTo>
                    <a:pt x="4166053" y="112748"/>
                    <a:pt x="4152622" y="165587"/>
                    <a:pt x="4130235" y="213624"/>
                  </a:cubicBezTo>
                  <a:cubicBezTo>
                    <a:pt x="4027240" y="424989"/>
                    <a:pt x="3879470" y="593123"/>
                    <a:pt x="3682441" y="708412"/>
                  </a:cubicBezTo>
                  <a:cubicBezTo>
                    <a:pt x="3516755" y="804487"/>
                    <a:pt x="3342118" y="852525"/>
                    <a:pt x="3158520" y="857326"/>
                  </a:cubicBezTo>
                  <a:cubicBezTo>
                    <a:pt x="3082392" y="857326"/>
                    <a:pt x="3010750" y="842917"/>
                    <a:pt x="2934623" y="833310"/>
                  </a:cubicBezTo>
                  <a:cubicBezTo>
                    <a:pt x="2880888" y="823702"/>
                    <a:pt x="2822672" y="818896"/>
                    <a:pt x="2773417" y="794880"/>
                  </a:cubicBezTo>
                  <a:cubicBezTo>
                    <a:pt x="2692814" y="761251"/>
                    <a:pt x="2616692" y="722821"/>
                    <a:pt x="2540564" y="684391"/>
                  </a:cubicBezTo>
                  <a:cubicBezTo>
                    <a:pt x="2397270" y="617139"/>
                    <a:pt x="2249501" y="573908"/>
                    <a:pt x="2092771" y="573908"/>
                  </a:cubicBezTo>
                  <a:cubicBezTo>
                    <a:pt x="2007687" y="573908"/>
                    <a:pt x="1918129" y="578709"/>
                    <a:pt x="1833050" y="593123"/>
                  </a:cubicBezTo>
                  <a:cubicBezTo>
                    <a:pt x="1743491" y="612338"/>
                    <a:pt x="1649452" y="636354"/>
                    <a:pt x="1568849" y="674784"/>
                  </a:cubicBezTo>
                  <a:cubicBezTo>
                    <a:pt x="1474815" y="718020"/>
                    <a:pt x="1385256" y="775665"/>
                    <a:pt x="1286742" y="804487"/>
                  </a:cubicBezTo>
                  <a:cubicBezTo>
                    <a:pt x="1188227" y="833310"/>
                    <a:pt x="1089712" y="852525"/>
                    <a:pt x="986722" y="852525"/>
                  </a:cubicBezTo>
                  <a:cubicBezTo>
                    <a:pt x="910595" y="852525"/>
                    <a:pt x="829992" y="842917"/>
                    <a:pt x="753865" y="828504"/>
                  </a:cubicBezTo>
                  <a:cubicBezTo>
                    <a:pt x="668786" y="809289"/>
                    <a:pt x="579228" y="790074"/>
                    <a:pt x="503100" y="751644"/>
                  </a:cubicBezTo>
                  <a:cubicBezTo>
                    <a:pt x="418022" y="708412"/>
                    <a:pt x="337419" y="645961"/>
                    <a:pt x="256816" y="588316"/>
                  </a:cubicBezTo>
                  <a:cubicBezTo>
                    <a:pt x="220992" y="564300"/>
                    <a:pt x="189644" y="540279"/>
                    <a:pt x="158301" y="511456"/>
                  </a:cubicBezTo>
                  <a:lnTo>
                    <a:pt x="158301" y="506655"/>
                  </a:lnTo>
                  <a:cubicBezTo>
                    <a:pt x="153826" y="501849"/>
                    <a:pt x="149346" y="492241"/>
                    <a:pt x="144865" y="487440"/>
                  </a:cubicBezTo>
                  <a:cubicBezTo>
                    <a:pt x="77699" y="386559"/>
                    <a:pt x="41875" y="276075"/>
                    <a:pt x="19488" y="16078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0A1A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10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"/>
          <p:cNvSpPr txBox="1"/>
          <p:nvPr>
            <p:ph idx="1" type="body"/>
          </p:nvPr>
        </p:nvSpPr>
        <p:spPr>
          <a:xfrm>
            <a:off x="2827550" y="1536625"/>
            <a:ext cx="8948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🐍"/>
              <a:defRPr/>
            </a:lvl1pPr>
            <a:lvl2pPr indent="-381000" lvl="1" marL="914400" rtl="0"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 rtl="0">
              <a:spcBef>
                <a:spcPts val="21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rtl="0">
              <a:spcBef>
                <a:spcPts val="21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 rtl="0"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rtl="0">
              <a:spcBef>
                <a:spcPts val="21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rtl="0">
              <a:spcBef>
                <a:spcPts val="21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rtl="0"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rtl="0">
              <a:spcBef>
                <a:spcPts val="2100"/>
              </a:spcBef>
              <a:spcAft>
                <a:spcPts val="21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76" name="Google Shape;276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7" name="Google Shape;277;p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278" name="Google Shape;278;p4"/>
          <p:cNvGrpSpPr/>
          <p:nvPr/>
        </p:nvGrpSpPr>
        <p:grpSpPr>
          <a:xfrm flipH="1">
            <a:off x="9161993" y="-298758"/>
            <a:ext cx="3119195" cy="2458763"/>
            <a:chOff x="-123583" y="-266861"/>
            <a:chExt cx="3119195" cy="2458763"/>
          </a:xfrm>
        </p:grpSpPr>
        <p:grpSp>
          <p:nvGrpSpPr>
            <p:cNvPr id="279" name="Google Shape;279;p4"/>
            <p:cNvGrpSpPr/>
            <p:nvPr/>
          </p:nvGrpSpPr>
          <p:grpSpPr>
            <a:xfrm rot="-9323156">
              <a:off x="460497" y="383965"/>
              <a:ext cx="601097" cy="1379391"/>
              <a:chOff x="4564559" y="2755331"/>
              <a:chExt cx="751379" cy="1724255"/>
            </a:xfrm>
          </p:grpSpPr>
          <p:sp>
            <p:nvSpPr>
              <p:cNvPr id="280" name="Google Shape;280;p4"/>
              <p:cNvSpPr/>
              <p:nvPr/>
            </p:nvSpPr>
            <p:spPr>
              <a:xfrm>
                <a:off x="4564559" y="2755331"/>
                <a:ext cx="751379" cy="1607284"/>
              </a:xfrm>
              <a:custGeom>
                <a:rect b="b" l="l" r="r" t="t"/>
                <a:pathLst>
                  <a:path extrusionOk="0" h="1607284" w="751379">
                    <a:moveTo>
                      <a:pt x="97627" y="1359218"/>
                    </a:moveTo>
                    <a:lnTo>
                      <a:pt x="97627" y="1359218"/>
                    </a:lnTo>
                    <a:cubicBezTo>
                      <a:pt x="80482" y="1272540"/>
                      <a:pt x="128107" y="1187768"/>
                      <a:pt x="159539" y="1104900"/>
                    </a:cubicBezTo>
                    <a:cubicBezTo>
                      <a:pt x="190972" y="1022033"/>
                      <a:pt x="198592" y="912495"/>
                      <a:pt x="126202" y="860108"/>
                    </a:cubicBezTo>
                    <a:cubicBezTo>
                      <a:pt x="90007" y="834390"/>
                      <a:pt x="35714" y="823912"/>
                      <a:pt x="22379" y="782002"/>
                    </a:cubicBezTo>
                    <a:cubicBezTo>
                      <a:pt x="2377" y="720090"/>
                      <a:pt x="93817" y="670560"/>
                      <a:pt x="90007" y="604837"/>
                    </a:cubicBezTo>
                    <a:cubicBezTo>
                      <a:pt x="88102" y="560070"/>
                      <a:pt x="42382" y="530543"/>
                      <a:pt x="18569" y="492442"/>
                    </a:cubicBezTo>
                    <a:cubicBezTo>
                      <a:pt x="-10958" y="441960"/>
                      <a:pt x="-1433" y="377190"/>
                      <a:pt x="20474" y="322898"/>
                    </a:cubicBezTo>
                    <a:cubicBezTo>
                      <a:pt x="42382" y="268605"/>
                      <a:pt x="74767" y="219075"/>
                      <a:pt x="90959" y="162877"/>
                    </a:cubicBezTo>
                    <a:cubicBezTo>
                      <a:pt x="107152" y="106680"/>
                      <a:pt x="101437" y="38100"/>
                      <a:pt x="57622" y="0"/>
                    </a:cubicBezTo>
                    <a:cubicBezTo>
                      <a:pt x="151919" y="52388"/>
                      <a:pt x="248122" y="106680"/>
                      <a:pt x="326227" y="181927"/>
                    </a:cubicBezTo>
                    <a:cubicBezTo>
                      <a:pt x="403380" y="258127"/>
                      <a:pt x="461482" y="360045"/>
                      <a:pt x="461482" y="467677"/>
                    </a:cubicBezTo>
                    <a:cubicBezTo>
                      <a:pt x="461482" y="541020"/>
                      <a:pt x="436717" y="623887"/>
                      <a:pt x="481484" y="682943"/>
                    </a:cubicBezTo>
                    <a:cubicBezTo>
                      <a:pt x="509107" y="719137"/>
                      <a:pt x="555780" y="734377"/>
                      <a:pt x="598642" y="751523"/>
                    </a:cubicBezTo>
                    <a:cubicBezTo>
                      <a:pt x="641505" y="768668"/>
                      <a:pt x="685319" y="797243"/>
                      <a:pt x="694844" y="842010"/>
                    </a:cubicBezTo>
                    <a:cubicBezTo>
                      <a:pt x="704369" y="890587"/>
                      <a:pt x="669127" y="937260"/>
                      <a:pt x="664364" y="986790"/>
                    </a:cubicBezTo>
                    <a:cubicBezTo>
                      <a:pt x="658649" y="1051560"/>
                      <a:pt x="707227" y="1107758"/>
                      <a:pt x="731992" y="1167765"/>
                    </a:cubicBezTo>
                    <a:cubicBezTo>
                      <a:pt x="772949" y="1267777"/>
                      <a:pt x="746280" y="1388745"/>
                      <a:pt x="677699" y="1473518"/>
                    </a:cubicBezTo>
                    <a:cubicBezTo>
                      <a:pt x="611024" y="1555433"/>
                      <a:pt x="489105" y="1637348"/>
                      <a:pt x="381472" y="1596390"/>
                    </a:cubicBezTo>
                    <a:cubicBezTo>
                      <a:pt x="272887" y="1555433"/>
                      <a:pt x="121439" y="1483995"/>
                      <a:pt x="97627" y="1359218"/>
                    </a:cubicBezTo>
                    <a:close/>
                  </a:path>
                </a:pathLst>
              </a:custGeom>
              <a:solidFill>
                <a:srgbClr val="3D7A0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281;p4"/>
              <p:cNvSpPr/>
              <p:nvPr/>
            </p:nvSpPr>
            <p:spPr>
              <a:xfrm>
                <a:off x="4724610" y="2974174"/>
                <a:ext cx="388550" cy="1505412"/>
              </a:xfrm>
              <a:custGeom>
                <a:rect b="b" l="l" r="r" t="t"/>
                <a:pathLst>
                  <a:path extrusionOk="0" h="1505412" w="388550">
                    <a:moveTo>
                      <a:pt x="229042" y="970829"/>
                    </a:moveTo>
                    <a:cubicBezTo>
                      <a:pt x="253806" y="867959"/>
                      <a:pt x="292859" y="768899"/>
                      <a:pt x="343342" y="676506"/>
                    </a:cubicBezTo>
                    <a:cubicBezTo>
                      <a:pt x="345246" y="673649"/>
                      <a:pt x="340484" y="670791"/>
                      <a:pt x="338579" y="673649"/>
                    </a:cubicBezTo>
                    <a:cubicBezTo>
                      <a:pt x="289049" y="763184"/>
                      <a:pt x="251901" y="859386"/>
                      <a:pt x="226184" y="958446"/>
                    </a:cubicBezTo>
                    <a:cubicBezTo>
                      <a:pt x="224279" y="940349"/>
                      <a:pt x="222374" y="923204"/>
                      <a:pt x="220469" y="905106"/>
                    </a:cubicBezTo>
                    <a:cubicBezTo>
                      <a:pt x="201419" y="703176"/>
                      <a:pt x="195704" y="498389"/>
                      <a:pt x="142364" y="301221"/>
                    </a:cubicBezTo>
                    <a:cubicBezTo>
                      <a:pt x="141411" y="297411"/>
                      <a:pt x="140459" y="294554"/>
                      <a:pt x="139506" y="290744"/>
                    </a:cubicBezTo>
                    <a:cubicBezTo>
                      <a:pt x="139506" y="290744"/>
                      <a:pt x="139506" y="290744"/>
                      <a:pt x="139506" y="290744"/>
                    </a:cubicBezTo>
                    <a:cubicBezTo>
                      <a:pt x="146174" y="243119"/>
                      <a:pt x="153794" y="194541"/>
                      <a:pt x="160461" y="146916"/>
                    </a:cubicBezTo>
                    <a:cubicBezTo>
                      <a:pt x="161414" y="143106"/>
                      <a:pt x="155699" y="143106"/>
                      <a:pt x="154746" y="146916"/>
                    </a:cubicBezTo>
                    <a:cubicBezTo>
                      <a:pt x="148079" y="190731"/>
                      <a:pt x="141411" y="234546"/>
                      <a:pt x="135696" y="278361"/>
                    </a:cubicBezTo>
                    <a:cubicBezTo>
                      <a:pt x="135696" y="278361"/>
                      <a:pt x="135696" y="278361"/>
                      <a:pt x="135696" y="278361"/>
                    </a:cubicBezTo>
                    <a:cubicBezTo>
                      <a:pt x="135696" y="277409"/>
                      <a:pt x="135696" y="276456"/>
                      <a:pt x="134744" y="276456"/>
                    </a:cubicBezTo>
                    <a:cubicBezTo>
                      <a:pt x="106169" y="178349"/>
                      <a:pt x="64259" y="84051"/>
                      <a:pt x="5204" y="1184"/>
                    </a:cubicBezTo>
                    <a:cubicBezTo>
                      <a:pt x="3299" y="-1674"/>
                      <a:pt x="-1464" y="1184"/>
                      <a:pt x="441" y="4041"/>
                    </a:cubicBezTo>
                    <a:cubicBezTo>
                      <a:pt x="58544" y="85956"/>
                      <a:pt x="98549" y="176444"/>
                      <a:pt x="127124" y="270741"/>
                    </a:cubicBezTo>
                    <a:cubicBezTo>
                      <a:pt x="93786" y="245024"/>
                      <a:pt x="60449" y="220259"/>
                      <a:pt x="27111" y="194541"/>
                    </a:cubicBezTo>
                    <a:cubicBezTo>
                      <a:pt x="24254" y="192636"/>
                      <a:pt x="21396" y="197399"/>
                      <a:pt x="24254" y="199304"/>
                    </a:cubicBezTo>
                    <a:cubicBezTo>
                      <a:pt x="59496" y="225974"/>
                      <a:pt x="94739" y="252644"/>
                      <a:pt x="129981" y="280266"/>
                    </a:cubicBezTo>
                    <a:cubicBezTo>
                      <a:pt x="158556" y="377421"/>
                      <a:pt x="174749" y="477434"/>
                      <a:pt x="185226" y="577446"/>
                    </a:cubicBezTo>
                    <a:cubicBezTo>
                      <a:pt x="194751" y="664124"/>
                      <a:pt x="200467" y="750801"/>
                      <a:pt x="208086" y="837479"/>
                    </a:cubicBezTo>
                    <a:cubicBezTo>
                      <a:pt x="160461" y="723179"/>
                      <a:pt x="95692" y="616499"/>
                      <a:pt x="16634" y="522201"/>
                    </a:cubicBezTo>
                    <a:cubicBezTo>
                      <a:pt x="14729" y="519344"/>
                      <a:pt x="9966" y="523154"/>
                      <a:pt x="12824" y="526011"/>
                    </a:cubicBezTo>
                    <a:cubicBezTo>
                      <a:pt x="94739" y="623166"/>
                      <a:pt x="160461" y="732704"/>
                      <a:pt x="208086" y="850814"/>
                    </a:cubicBezTo>
                    <a:cubicBezTo>
                      <a:pt x="208086" y="851766"/>
                      <a:pt x="209039" y="851766"/>
                      <a:pt x="209992" y="852719"/>
                    </a:cubicBezTo>
                    <a:cubicBezTo>
                      <a:pt x="219517" y="966066"/>
                      <a:pt x="231899" y="1078461"/>
                      <a:pt x="257617" y="1188951"/>
                    </a:cubicBezTo>
                    <a:cubicBezTo>
                      <a:pt x="283334" y="1299441"/>
                      <a:pt x="322386" y="1408026"/>
                      <a:pt x="383346" y="1504229"/>
                    </a:cubicBezTo>
                    <a:cubicBezTo>
                      <a:pt x="385251" y="1507086"/>
                      <a:pt x="390014" y="1504229"/>
                      <a:pt x="388109" y="1501371"/>
                    </a:cubicBezTo>
                    <a:cubicBezTo>
                      <a:pt x="288096" y="1343256"/>
                      <a:pt x="249044" y="1158471"/>
                      <a:pt x="227136" y="973686"/>
                    </a:cubicBezTo>
                    <a:cubicBezTo>
                      <a:pt x="229042" y="972734"/>
                      <a:pt x="229042" y="971781"/>
                      <a:pt x="229042" y="97082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2" name="Google Shape;282;p4"/>
            <p:cNvGrpSpPr/>
            <p:nvPr/>
          </p:nvGrpSpPr>
          <p:grpSpPr>
            <a:xfrm flipH="1">
              <a:off x="1173480" y="18297"/>
              <a:ext cx="1691639" cy="910589"/>
              <a:chOff x="3090862" y="1323975"/>
              <a:chExt cx="1691639" cy="910589"/>
            </a:xfrm>
          </p:grpSpPr>
          <p:grpSp>
            <p:nvGrpSpPr>
              <p:cNvPr id="283" name="Google Shape;283;p4"/>
              <p:cNvGrpSpPr/>
              <p:nvPr/>
            </p:nvGrpSpPr>
            <p:grpSpPr>
              <a:xfrm>
                <a:off x="3090862" y="1323975"/>
                <a:ext cx="1691639" cy="815106"/>
                <a:chOff x="3090862" y="1323975"/>
                <a:chExt cx="1691639" cy="815106"/>
              </a:xfrm>
            </p:grpSpPr>
            <p:sp>
              <p:nvSpPr>
                <p:cNvPr id="284" name="Google Shape;284;p4"/>
                <p:cNvSpPr/>
                <p:nvPr/>
              </p:nvSpPr>
              <p:spPr>
                <a:xfrm>
                  <a:off x="3091814" y="1323975"/>
                  <a:ext cx="1690687" cy="815106"/>
                </a:xfrm>
                <a:custGeom>
                  <a:rect b="b" l="l" r="r" t="t"/>
                  <a:pathLst>
                    <a:path extrusionOk="0" h="815106" w="1690687">
                      <a:moveTo>
                        <a:pt x="1686878" y="46673"/>
                      </a:moveTo>
                      <a:cubicBezTo>
                        <a:pt x="1623060" y="24765"/>
                        <a:pt x="1545908" y="21907"/>
                        <a:pt x="1486853" y="44768"/>
                      </a:cubicBezTo>
                      <a:cubicBezTo>
                        <a:pt x="1313498" y="109538"/>
                        <a:pt x="1243013" y="316230"/>
                        <a:pt x="1175385" y="470535"/>
                      </a:cubicBezTo>
                      <a:cubicBezTo>
                        <a:pt x="1164908" y="493395"/>
                        <a:pt x="1154430" y="517208"/>
                        <a:pt x="1142048" y="540068"/>
                      </a:cubicBezTo>
                      <a:cubicBezTo>
                        <a:pt x="1095375" y="629603"/>
                        <a:pt x="1033463" y="711518"/>
                        <a:pt x="942975" y="752475"/>
                      </a:cubicBezTo>
                      <a:cubicBezTo>
                        <a:pt x="816293" y="808672"/>
                        <a:pt x="649605" y="764858"/>
                        <a:pt x="554355" y="667703"/>
                      </a:cubicBezTo>
                      <a:cubicBezTo>
                        <a:pt x="455295" y="567690"/>
                        <a:pt x="455295" y="421958"/>
                        <a:pt x="392430" y="304800"/>
                      </a:cubicBezTo>
                      <a:cubicBezTo>
                        <a:pt x="325755" y="184785"/>
                        <a:pt x="235268" y="90488"/>
                        <a:pt x="108585" y="35243"/>
                      </a:cubicBezTo>
                      <a:cubicBezTo>
                        <a:pt x="78105" y="21907"/>
                        <a:pt x="42863" y="9525"/>
                        <a:pt x="5715" y="0"/>
                      </a:cubicBezTo>
                      <a:lnTo>
                        <a:pt x="0" y="42863"/>
                      </a:lnTo>
                      <a:cubicBezTo>
                        <a:pt x="47625" y="59055"/>
                        <a:pt x="93345" y="81915"/>
                        <a:pt x="140970" y="107632"/>
                      </a:cubicBezTo>
                      <a:cubicBezTo>
                        <a:pt x="291465" y="187643"/>
                        <a:pt x="371475" y="320040"/>
                        <a:pt x="405765" y="484823"/>
                      </a:cubicBezTo>
                      <a:cubicBezTo>
                        <a:pt x="410528" y="508635"/>
                        <a:pt x="414338" y="533400"/>
                        <a:pt x="422910" y="557213"/>
                      </a:cubicBezTo>
                      <a:cubicBezTo>
                        <a:pt x="483870" y="737235"/>
                        <a:pt x="684848" y="832485"/>
                        <a:pt x="865823" y="812483"/>
                      </a:cubicBezTo>
                      <a:cubicBezTo>
                        <a:pt x="1097280" y="786765"/>
                        <a:pt x="1159193" y="543878"/>
                        <a:pt x="1246823" y="365760"/>
                      </a:cubicBezTo>
                      <a:cubicBezTo>
                        <a:pt x="1285875" y="285750"/>
                        <a:pt x="1333500" y="207645"/>
                        <a:pt x="1401128" y="150495"/>
                      </a:cubicBezTo>
                      <a:cubicBezTo>
                        <a:pt x="1478280" y="84773"/>
                        <a:pt x="1595438" y="55245"/>
                        <a:pt x="1690688" y="89535"/>
                      </a:cubicBezTo>
                      <a:cubicBezTo>
                        <a:pt x="1690688" y="75248"/>
                        <a:pt x="1688783" y="60960"/>
                        <a:pt x="1686878" y="46673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5" name="Google Shape;285;p4"/>
                <p:cNvSpPr/>
                <p:nvPr/>
              </p:nvSpPr>
              <p:spPr>
                <a:xfrm>
                  <a:off x="3090862" y="1344930"/>
                  <a:ext cx="1690940" cy="794151"/>
                </a:xfrm>
                <a:custGeom>
                  <a:rect b="b" l="l" r="r" t="t"/>
                  <a:pathLst>
                    <a:path extrusionOk="0" h="794151" w="1690940">
                      <a:moveTo>
                        <a:pt x="1687830" y="25718"/>
                      </a:moveTo>
                      <a:cubicBezTo>
                        <a:pt x="1624013" y="3810"/>
                        <a:pt x="1546860" y="952"/>
                        <a:pt x="1487805" y="23813"/>
                      </a:cubicBezTo>
                      <a:cubicBezTo>
                        <a:pt x="1443990" y="40005"/>
                        <a:pt x="1406843" y="65722"/>
                        <a:pt x="1375410" y="96202"/>
                      </a:cubicBezTo>
                      <a:cubicBezTo>
                        <a:pt x="1384935" y="120015"/>
                        <a:pt x="1348740" y="163830"/>
                        <a:pt x="1337310" y="180975"/>
                      </a:cubicBezTo>
                      <a:cubicBezTo>
                        <a:pt x="1302068" y="232410"/>
                        <a:pt x="1270635" y="287655"/>
                        <a:pt x="1238250" y="340995"/>
                      </a:cubicBezTo>
                      <a:cubicBezTo>
                        <a:pt x="1206818" y="394335"/>
                        <a:pt x="1187768" y="453390"/>
                        <a:pt x="1160145" y="508635"/>
                      </a:cubicBezTo>
                      <a:cubicBezTo>
                        <a:pt x="1119188" y="588645"/>
                        <a:pt x="1075373" y="688658"/>
                        <a:pt x="992505" y="733425"/>
                      </a:cubicBezTo>
                      <a:cubicBezTo>
                        <a:pt x="983933" y="738187"/>
                        <a:pt x="974408" y="741998"/>
                        <a:pt x="965835" y="745808"/>
                      </a:cubicBezTo>
                      <a:cubicBezTo>
                        <a:pt x="964883" y="745808"/>
                        <a:pt x="964883" y="746760"/>
                        <a:pt x="963930" y="746760"/>
                      </a:cubicBezTo>
                      <a:cubicBezTo>
                        <a:pt x="889635" y="782003"/>
                        <a:pt x="806768" y="781050"/>
                        <a:pt x="727710" y="764858"/>
                      </a:cubicBezTo>
                      <a:cubicBezTo>
                        <a:pt x="673418" y="754380"/>
                        <a:pt x="613410" y="736283"/>
                        <a:pt x="573405" y="696278"/>
                      </a:cubicBezTo>
                      <a:cubicBezTo>
                        <a:pt x="538163" y="678180"/>
                        <a:pt x="509588" y="656273"/>
                        <a:pt x="487680" y="618173"/>
                      </a:cubicBezTo>
                      <a:cubicBezTo>
                        <a:pt x="463867" y="576262"/>
                        <a:pt x="449580" y="529590"/>
                        <a:pt x="439103" y="483870"/>
                      </a:cubicBezTo>
                      <a:cubicBezTo>
                        <a:pt x="414338" y="375285"/>
                        <a:pt x="384810" y="260985"/>
                        <a:pt x="298133" y="184785"/>
                      </a:cubicBezTo>
                      <a:cubicBezTo>
                        <a:pt x="251460" y="150495"/>
                        <a:pt x="204788" y="118110"/>
                        <a:pt x="160020" y="80963"/>
                      </a:cubicBezTo>
                      <a:cubicBezTo>
                        <a:pt x="116205" y="44768"/>
                        <a:pt x="60007" y="18097"/>
                        <a:pt x="2857" y="0"/>
                      </a:cubicBezTo>
                      <a:lnTo>
                        <a:pt x="0" y="21907"/>
                      </a:lnTo>
                      <a:cubicBezTo>
                        <a:pt x="47625" y="38100"/>
                        <a:pt x="93345" y="60960"/>
                        <a:pt x="140970" y="86677"/>
                      </a:cubicBezTo>
                      <a:cubicBezTo>
                        <a:pt x="291465" y="166688"/>
                        <a:pt x="371475" y="299085"/>
                        <a:pt x="405765" y="463868"/>
                      </a:cubicBezTo>
                      <a:cubicBezTo>
                        <a:pt x="410528" y="487680"/>
                        <a:pt x="414338" y="512445"/>
                        <a:pt x="422910" y="536258"/>
                      </a:cubicBezTo>
                      <a:cubicBezTo>
                        <a:pt x="483870" y="716280"/>
                        <a:pt x="684848" y="811530"/>
                        <a:pt x="865823" y="791528"/>
                      </a:cubicBezTo>
                      <a:cubicBezTo>
                        <a:pt x="1097280" y="765810"/>
                        <a:pt x="1159193" y="522922"/>
                        <a:pt x="1246823" y="344805"/>
                      </a:cubicBezTo>
                      <a:cubicBezTo>
                        <a:pt x="1285875" y="264795"/>
                        <a:pt x="1333500" y="186690"/>
                        <a:pt x="1401128" y="129540"/>
                      </a:cubicBezTo>
                      <a:cubicBezTo>
                        <a:pt x="1478280" y="63818"/>
                        <a:pt x="1595438" y="34290"/>
                        <a:pt x="1690688" y="68580"/>
                      </a:cubicBezTo>
                      <a:cubicBezTo>
                        <a:pt x="1691640" y="54293"/>
                        <a:pt x="1689735" y="40005"/>
                        <a:pt x="1687830" y="25718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6" name="Google Shape;286;p4"/>
              <p:cNvGrpSpPr/>
              <p:nvPr/>
            </p:nvGrpSpPr>
            <p:grpSpPr>
              <a:xfrm>
                <a:off x="3313728" y="1500187"/>
                <a:ext cx="1048721" cy="734377"/>
                <a:chOff x="3313728" y="1500187"/>
                <a:chExt cx="1048721" cy="734377"/>
              </a:xfrm>
            </p:grpSpPr>
            <p:grpSp>
              <p:nvGrpSpPr>
                <p:cNvPr id="287" name="Google Shape;287;p4"/>
                <p:cNvGrpSpPr/>
                <p:nvPr/>
              </p:nvGrpSpPr>
              <p:grpSpPr>
                <a:xfrm>
                  <a:off x="3693795" y="2111544"/>
                  <a:ext cx="113365" cy="83968"/>
                  <a:chOff x="3693795" y="2111544"/>
                  <a:chExt cx="113365" cy="83968"/>
                </a:xfrm>
              </p:grpSpPr>
              <p:sp>
                <p:nvSpPr>
                  <p:cNvPr id="288" name="Google Shape;288;p4"/>
                  <p:cNvSpPr/>
                  <p:nvPr/>
                </p:nvSpPr>
                <p:spPr>
                  <a:xfrm>
                    <a:off x="3707129" y="2111544"/>
                    <a:ext cx="100012" cy="69680"/>
                  </a:xfrm>
                  <a:custGeom>
                    <a:rect b="b" l="l" r="r" t="t"/>
                    <a:pathLst>
                      <a:path extrusionOk="0" h="69680" w="100012">
                        <a:moveTo>
                          <a:pt x="0" y="69680"/>
                        </a:moveTo>
                        <a:cubicBezTo>
                          <a:pt x="26670" y="37295"/>
                          <a:pt x="45720" y="-23665"/>
                          <a:pt x="97155" y="9673"/>
                        </a:cubicBezTo>
                        <a:lnTo>
                          <a:pt x="100013" y="13483"/>
                        </a:lnTo>
                        <a:cubicBezTo>
                          <a:pt x="60008" y="10625"/>
                          <a:pt x="30480" y="48725"/>
                          <a:pt x="0" y="6968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9" name="Google Shape;289;p4"/>
                  <p:cNvSpPr/>
                  <p:nvPr/>
                </p:nvSpPr>
                <p:spPr>
                  <a:xfrm>
                    <a:off x="3693795" y="2121217"/>
                    <a:ext cx="113365" cy="74295"/>
                  </a:xfrm>
                  <a:custGeom>
                    <a:rect b="b" l="l" r="r" t="t"/>
                    <a:pathLst>
                      <a:path extrusionOk="0" h="74295" w="113365">
                        <a:moveTo>
                          <a:pt x="76200" y="47625"/>
                        </a:moveTo>
                        <a:cubicBezTo>
                          <a:pt x="48577" y="52388"/>
                          <a:pt x="24765" y="61913"/>
                          <a:pt x="0" y="74295"/>
                        </a:cubicBezTo>
                        <a:cubicBezTo>
                          <a:pt x="14288" y="59055"/>
                          <a:pt x="30480" y="43815"/>
                          <a:pt x="45720" y="29528"/>
                        </a:cubicBezTo>
                        <a:cubicBezTo>
                          <a:pt x="55245" y="21908"/>
                          <a:pt x="65722" y="14288"/>
                          <a:pt x="77152" y="8573"/>
                        </a:cubicBezTo>
                        <a:cubicBezTo>
                          <a:pt x="84772" y="4763"/>
                          <a:pt x="98107" y="0"/>
                          <a:pt x="104775" y="0"/>
                        </a:cubicBezTo>
                        <a:cubicBezTo>
                          <a:pt x="116205" y="5715"/>
                          <a:pt x="115252" y="20955"/>
                          <a:pt x="107632" y="32385"/>
                        </a:cubicBezTo>
                        <a:cubicBezTo>
                          <a:pt x="101917" y="42863"/>
                          <a:pt x="87630" y="45720"/>
                          <a:pt x="76200" y="47625"/>
                        </a:cubicBezTo>
                        <a:close/>
                      </a:path>
                    </a:pathLst>
                  </a:custGeom>
                  <a:solidFill>
                    <a:srgbClr val="54660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90" name="Google Shape;290;p4"/>
                <p:cNvGrpSpPr/>
                <p:nvPr/>
              </p:nvGrpSpPr>
              <p:grpSpPr>
                <a:xfrm>
                  <a:off x="3796397" y="2114790"/>
                  <a:ext cx="64048" cy="119774"/>
                  <a:chOff x="3796397" y="2114790"/>
                  <a:chExt cx="64048" cy="119774"/>
                </a:xfrm>
              </p:grpSpPr>
              <p:sp>
                <p:nvSpPr>
                  <p:cNvPr id="291" name="Google Shape;291;p4"/>
                  <p:cNvSpPr/>
                  <p:nvPr/>
                </p:nvSpPr>
                <p:spPr>
                  <a:xfrm>
                    <a:off x="3818191" y="2115502"/>
                    <a:ext cx="42254" cy="119062"/>
                  </a:xfrm>
                  <a:custGeom>
                    <a:rect b="b" l="l" r="r" t="t"/>
                    <a:pathLst>
                      <a:path extrusionOk="0" h="119062" w="42254">
                        <a:moveTo>
                          <a:pt x="21336" y="0"/>
                        </a:moveTo>
                        <a:cubicBezTo>
                          <a:pt x="40386" y="6668"/>
                          <a:pt x="48006" y="38100"/>
                          <a:pt x="37528" y="57150"/>
                        </a:cubicBezTo>
                        <a:cubicBezTo>
                          <a:pt x="31813" y="68580"/>
                          <a:pt x="11811" y="86677"/>
                          <a:pt x="7048" y="119063"/>
                        </a:cubicBezTo>
                        <a:cubicBezTo>
                          <a:pt x="4191" y="95250"/>
                          <a:pt x="-1524" y="87630"/>
                          <a:pt x="381" y="64770"/>
                        </a:cubicBezTo>
                        <a:cubicBezTo>
                          <a:pt x="1333" y="44768"/>
                          <a:pt x="20383" y="17145"/>
                          <a:pt x="21336" y="0"/>
                        </a:cubicBezTo>
                        <a:close/>
                      </a:path>
                    </a:pathLst>
                  </a:custGeom>
                  <a:solidFill>
                    <a:srgbClr val="7C951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2" name="Google Shape;292;p4"/>
                  <p:cNvSpPr/>
                  <p:nvPr/>
                </p:nvSpPr>
                <p:spPr>
                  <a:xfrm>
                    <a:off x="3796397" y="2114790"/>
                    <a:ext cx="46627" cy="119774"/>
                  </a:xfrm>
                  <a:custGeom>
                    <a:rect b="b" l="l" r="r" t="t"/>
                    <a:pathLst>
                      <a:path extrusionOk="0" h="119774" w="46627">
                        <a:moveTo>
                          <a:pt x="267" y="35002"/>
                        </a:moveTo>
                        <a:cubicBezTo>
                          <a:pt x="2172" y="15952"/>
                          <a:pt x="23127" y="-4051"/>
                          <a:pt x="43130" y="712"/>
                        </a:cubicBezTo>
                        <a:cubicBezTo>
                          <a:pt x="51702" y="18809"/>
                          <a:pt x="42177" y="41669"/>
                          <a:pt x="39320" y="48337"/>
                        </a:cubicBezTo>
                        <a:cubicBezTo>
                          <a:pt x="32652" y="70244"/>
                          <a:pt x="25985" y="91199"/>
                          <a:pt x="28842" y="119774"/>
                        </a:cubicBezTo>
                        <a:cubicBezTo>
                          <a:pt x="26937" y="111202"/>
                          <a:pt x="20270" y="106439"/>
                          <a:pt x="16460" y="98819"/>
                        </a:cubicBezTo>
                        <a:cubicBezTo>
                          <a:pt x="6935" y="80722"/>
                          <a:pt x="-1638" y="55004"/>
                          <a:pt x="267" y="35002"/>
                        </a:cubicBezTo>
                        <a:close/>
                      </a:path>
                    </a:pathLst>
                  </a:custGeom>
                  <a:solidFill>
                    <a:srgbClr val="54660A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93" name="Google Shape;293;p4"/>
                <p:cNvSpPr/>
                <p:nvPr/>
              </p:nvSpPr>
              <p:spPr>
                <a:xfrm>
                  <a:off x="3974284" y="2114251"/>
                  <a:ext cx="54922" cy="120313"/>
                </a:xfrm>
                <a:custGeom>
                  <a:rect b="b" l="l" r="r" t="t"/>
                  <a:pathLst>
                    <a:path extrusionOk="0" h="120313" w="54922">
                      <a:moveTo>
                        <a:pt x="51933" y="6014"/>
                      </a:moveTo>
                      <a:cubicBezTo>
                        <a:pt x="56696" y="13634"/>
                        <a:pt x="54791" y="26969"/>
                        <a:pt x="52886" y="35541"/>
                      </a:cubicBezTo>
                      <a:cubicBezTo>
                        <a:pt x="50981" y="46019"/>
                        <a:pt x="46218" y="56496"/>
                        <a:pt x="40503" y="66021"/>
                      </a:cubicBezTo>
                      <a:cubicBezTo>
                        <a:pt x="34788" y="75546"/>
                        <a:pt x="28121" y="84119"/>
                        <a:pt x="22406" y="92691"/>
                      </a:cubicBezTo>
                      <a:cubicBezTo>
                        <a:pt x="19548" y="97454"/>
                        <a:pt x="16691" y="101264"/>
                        <a:pt x="13833" y="106026"/>
                      </a:cubicBezTo>
                      <a:cubicBezTo>
                        <a:pt x="12881" y="107931"/>
                        <a:pt x="6213" y="118409"/>
                        <a:pt x="7166" y="120314"/>
                      </a:cubicBezTo>
                      <a:cubicBezTo>
                        <a:pt x="-4264" y="102216"/>
                        <a:pt x="498" y="72689"/>
                        <a:pt x="4308" y="52686"/>
                      </a:cubicBezTo>
                      <a:cubicBezTo>
                        <a:pt x="7166" y="38399"/>
                        <a:pt x="11928" y="23159"/>
                        <a:pt x="21453" y="11729"/>
                      </a:cubicBezTo>
                      <a:cubicBezTo>
                        <a:pt x="25263" y="6966"/>
                        <a:pt x="30026" y="3156"/>
                        <a:pt x="34788" y="1251"/>
                      </a:cubicBezTo>
                      <a:cubicBezTo>
                        <a:pt x="40503" y="-654"/>
                        <a:pt x="45266" y="-654"/>
                        <a:pt x="49076" y="3156"/>
                      </a:cubicBezTo>
                      <a:cubicBezTo>
                        <a:pt x="50981" y="4109"/>
                        <a:pt x="50981" y="5061"/>
                        <a:pt x="51933" y="6014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4" name="Google Shape;294;p4"/>
                <p:cNvSpPr/>
                <p:nvPr/>
              </p:nvSpPr>
              <p:spPr>
                <a:xfrm>
                  <a:off x="4015740" y="1985962"/>
                  <a:ext cx="113109" cy="52534"/>
                </a:xfrm>
                <a:custGeom>
                  <a:rect b="b" l="l" r="r" t="t"/>
                  <a:pathLst>
                    <a:path extrusionOk="0" h="52534" w="113109">
                      <a:moveTo>
                        <a:pt x="30480" y="2858"/>
                      </a:moveTo>
                      <a:cubicBezTo>
                        <a:pt x="38100" y="952"/>
                        <a:pt x="46672" y="0"/>
                        <a:pt x="54292" y="0"/>
                      </a:cubicBezTo>
                      <a:cubicBezTo>
                        <a:pt x="68580" y="0"/>
                        <a:pt x="79057" y="8573"/>
                        <a:pt x="89535" y="17145"/>
                      </a:cubicBezTo>
                      <a:cubicBezTo>
                        <a:pt x="98107" y="24765"/>
                        <a:pt x="108585" y="34290"/>
                        <a:pt x="112395" y="45720"/>
                      </a:cubicBezTo>
                      <a:cubicBezTo>
                        <a:pt x="113347" y="47625"/>
                        <a:pt x="113347" y="50483"/>
                        <a:pt x="112395" y="51435"/>
                      </a:cubicBezTo>
                      <a:cubicBezTo>
                        <a:pt x="110490" y="53340"/>
                        <a:pt x="108585" y="52388"/>
                        <a:pt x="106680" y="51435"/>
                      </a:cubicBezTo>
                      <a:cubicBezTo>
                        <a:pt x="94297" y="45720"/>
                        <a:pt x="82867" y="44767"/>
                        <a:pt x="69532" y="43815"/>
                      </a:cubicBezTo>
                      <a:cubicBezTo>
                        <a:pt x="63817" y="42863"/>
                        <a:pt x="58102" y="40958"/>
                        <a:pt x="52388" y="38100"/>
                      </a:cubicBezTo>
                      <a:cubicBezTo>
                        <a:pt x="38100" y="31433"/>
                        <a:pt x="22860" y="18098"/>
                        <a:pt x="6667" y="20002"/>
                      </a:cubicBezTo>
                      <a:cubicBezTo>
                        <a:pt x="4763" y="20002"/>
                        <a:pt x="1905" y="20955"/>
                        <a:pt x="0" y="19050"/>
                      </a:cubicBezTo>
                      <a:cubicBezTo>
                        <a:pt x="3810" y="15240"/>
                        <a:pt x="8572" y="11430"/>
                        <a:pt x="13335" y="9525"/>
                      </a:cubicBezTo>
                      <a:cubicBezTo>
                        <a:pt x="18097" y="6667"/>
                        <a:pt x="24765" y="4763"/>
                        <a:pt x="30480" y="2858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" name="Google Shape;295;p4"/>
                <p:cNvSpPr/>
                <p:nvPr/>
              </p:nvSpPr>
              <p:spPr>
                <a:xfrm>
                  <a:off x="3472814" y="1946910"/>
                  <a:ext cx="113109" cy="52534"/>
                </a:xfrm>
                <a:custGeom>
                  <a:rect b="b" l="l" r="r" t="t"/>
                  <a:pathLst>
                    <a:path extrusionOk="0" h="52534" w="113109">
                      <a:moveTo>
                        <a:pt x="30480" y="2857"/>
                      </a:moveTo>
                      <a:cubicBezTo>
                        <a:pt x="38100" y="952"/>
                        <a:pt x="46673" y="0"/>
                        <a:pt x="54293" y="0"/>
                      </a:cubicBezTo>
                      <a:cubicBezTo>
                        <a:pt x="68580" y="0"/>
                        <a:pt x="79058" y="8573"/>
                        <a:pt x="89535" y="17145"/>
                      </a:cubicBezTo>
                      <a:cubicBezTo>
                        <a:pt x="98108" y="24765"/>
                        <a:pt x="108585" y="34290"/>
                        <a:pt x="112395" y="45720"/>
                      </a:cubicBezTo>
                      <a:cubicBezTo>
                        <a:pt x="113348" y="47625"/>
                        <a:pt x="113348" y="50482"/>
                        <a:pt x="112395" y="51435"/>
                      </a:cubicBezTo>
                      <a:cubicBezTo>
                        <a:pt x="110490" y="53340"/>
                        <a:pt x="108585" y="52388"/>
                        <a:pt x="106680" y="51435"/>
                      </a:cubicBezTo>
                      <a:cubicBezTo>
                        <a:pt x="94298" y="45720"/>
                        <a:pt x="82868" y="44767"/>
                        <a:pt x="69533" y="43815"/>
                      </a:cubicBezTo>
                      <a:cubicBezTo>
                        <a:pt x="63818" y="42863"/>
                        <a:pt x="58102" y="40957"/>
                        <a:pt x="52388" y="38100"/>
                      </a:cubicBezTo>
                      <a:cubicBezTo>
                        <a:pt x="38100" y="31432"/>
                        <a:pt x="22860" y="18098"/>
                        <a:pt x="6668" y="20002"/>
                      </a:cubicBezTo>
                      <a:cubicBezTo>
                        <a:pt x="4763" y="20002"/>
                        <a:pt x="1905" y="20955"/>
                        <a:pt x="0" y="19050"/>
                      </a:cubicBezTo>
                      <a:cubicBezTo>
                        <a:pt x="3810" y="15240"/>
                        <a:pt x="8573" y="11430"/>
                        <a:pt x="13335" y="9525"/>
                      </a:cubicBezTo>
                      <a:cubicBezTo>
                        <a:pt x="17145" y="6667"/>
                        <a:pt x="23813" y="4763"/>
                        <a:pt x="30480" y="2857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296" name="Google Shape;296;p4"/>
                <p:cNvGrpSpPr/>
                <p:nvPr/>
              </p:nvGrpSpPr>
              <p:grpSpPr>
                <a:xfrm>
                  <a:off x="4305609" y="1683067"/>
                  <a:ext cx="56840" cy="156210"/>
                  <a:chOff x="4305609" y="1683067"/>
                  <a:chExt cx="56840" cy="156210"/>
                </a:xfrm>
              </p:grpSpPr>
              <p:sp>
                <p:nvSpPr>
                  <p:cNvPr id="297" name="Google Shape;297;p4"/>
                  <p:cNvSpPr/>
                  <p:nvPr/>
                </p:nvSpPr>
                <p:spPr>
                  <a:xfrm>
                    <a:off x="4305609" y="1683067"/>
                    <a:ext cx="31247" cy="156210"/>
                  </a:xfrm>
                  <a:custGeom>
                    <a:rect b="b" l="l" r="r" t="t"/>
                    <a:pathLst>
                      <a:path extrusionOk="0" h="156210" w="31247">
                        <a:moveTo>
                          <a:pt x="29218" y="149543"/>
                        </a:moveTo>
                        <a:lnTo>
                          <a:pt x="29218" y="156210"/>
                        </a:lnTo>
                        <a:cubicBezTo>
                          <a:pt x="9216" y="114300"/>
                          <a:pt x="-26027" y="36195"/>
                          <a:pt x="31123" y="0"/>
                        </a:cubicBezTo>
                        <a:cubicBezTo>
                          <a:pt x="32076" y="23813"/>
                          <a:pt x="27313" y="47625"/>
                          <a:pt x="25408" y="71438"/>
                        </a:cubicBezTo>
                        <a:cubicBezTo>
                          <a:pt x="24456" y="97155"/>
                          <a:pt x="30171" y="123825"/>
                          <a:pt x="29218" y="149543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8" name="Google Shape;298;p4"/>
                  <p:cNvSpPr/>
                  <p:nvPr/>
                </p:nvSpPr>
                <p:spPr>
                  <a:xfrm>
                    <a:off x="4329958" y="1683067"/>
                    <a:ext cx="32491" cy="156210"/>
                  </a:xfrm>
                  <a:custGeom>
                    <a:rect b="b" l="l" r="r" t="t"/>
                    <a:pathLst>
                      <a:path extrusionOk="0" h="156210" w="32491">
                        <a:moveTo>
                          <a:pt x="5822" y="156210"/>
                        </a:moveTo>
                        <a:cubicBezTo>
                          <a:pt x="4869" y="131445"/>
                          <a:pt x="-846" y="101918"/>
                          <a:pt x="107" y="76200"/>
                        </a:cubicBezTo>
                        <a:cubicBezTo>
                          <a:pt x="1059" y="53340"/>
                          <a:pt x="8679" y="18098"/>
                          <a:pt x="8679" y="0"/>
                        </a:cubicBezTo>
                        <a:cubicBezTo>
                          <a:pt x="27729" y="19050"/>
                          <a:pt x="35349" y="46673"/>
                          <a:pt x="31539" y="72390"/>
                        </a:cubicBezTo>
                        <a:cubicBezTo>
                          <a:pt x="25824" y="98108"/>
                          <a:pt x="6774" y="137160"/>
                          <a:pt x="5822" y="15621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99" name="Google Shape;299;p4"/>
                <p:cNvGrpSpPr/>
                <p:nvPr/>
              </p:nvGrpSpPr>
              <p:grpSpPr>
                <a:xfrm>
                  <a:off x="3313728" y="1500187"/>
                  <a:ext cx="60965" cy="159067"/>
                  <a:chOff x="3313728" y="1500187"/>
                  <a:chExt cx="60965" cy="159067"/>
                </a:xfrm>
              </p:grpSpPr>
              <p:sp>
                <p:nvSpPr>
                  <p:cNvPr id="300" name="Google Shape;300;p4"/>
                  <p:cNvSpPr/>
                  <p:nvPr/>
                </p:nvSpPr>
                <p:spPr>
                  <a:xfrm>
                    <a:off x="3313728" y="1500187"/>
                    <a:ext cx="43498" cy="159067"/>
                  </a:xfrm>
                  <a:custGeom>
                    <a:rect b="b" l="l" r="r" t="t"/>
                    <a:pathLst>
                      <a:path extrusionOk="0" h="159067" w="43498">
                        <a:moveTo>
                          <a:pt x="37167" y="0"/>
                        </a:moveTo>
                        <a:cubicBezTo>
                          <a:pt x="38119" y="952"/>
                          <a:pt x="41929" y="7620"/>
                          <a:pt x="42882" y="11430"/>
                        </a:cubicBezTo>
                        <a:cubicBezTo>
                          <a:pt x="44787" y="23813"/>
                          <a:pt x="41929" y="34290"/>
                          <a:pt x="39072" y="46673"/>
                        </a:cubicBezTo>
                        <a:cubicBezTo>
                          <a:pt x="36214" y="60008"/>
                          <a:pt x="36214" y="74295"/>
                          <a:pt x="33357" y="87630"/>
                        </a:cubicBezTo>
                        <a:cubicBezTo>
                          <a:pt x="30499" y="100013"/>
                          <a:pt x="26689" y="110490"/>
                          <a:pt x="25737" y="123825"/>
                        </a:cubicBezTo>
                        <a:cubicBezTo>
                          <a:pt x="24784" y="134302"/>
                          <a:pt x="28594" y="147638"/>
                          <a:pt x="28594" y="159067"/>
                        </a:cubicBezTo>
                        <a:cubicBezTo>
                          <a:pt x="16212" y="150495"/>
                          <a:pt x="10497" y="133350"/>
                          <a:pt x="7639" y="122873"/>
                        </a:cubicBezTo>
                        <a:cubicBezTo>
                          <a:pt x="1924" y="102870"/>
                          <a:pt x="-1886" y="79058"/>
                          <a:pt x="972" y="58102"/>
                        </a:cubicBezTo>
                        <a:cubicBezTo>
                          <a:pt x="2877" y="31433"/>
                          <a:pt x="16212" y="13335"/>
                          <a:pt x="37167" y="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01" name="Google Shape;301;p4"/>
                  <p:cNvSpPr/>
                  <p:nvPr/>
                </p:nvSpPr>
                <p:spPr>
                  <a:xfrm>
                    <a:off x="3337223" y="1500187"/>
                    <a:ext cx="37470" cy="158114"/>
                  </a:xfrm>
                  <a:custGeom>
                    <a:rect b="b" l="l" r="r" t="t"/>
                    <a:pathLst>
                      <a:path extrusionOk="0" h="158114" w="37470">
                        <a:moveTo>
                          <a:pt x="13671" y="0"/>
                        </a:moveTo>
                        <a:cubicBezTo>
                          <a:pt x="35579" y="19050"/>
                          <a:pt x="44151" y="55245"/>
                          <a:pt x="31769" y="80010"/>
                        </a:cubicBezTo>
                        <a:cubicBezTo>
                          <a:pt x="19386" y="105727"/>
                          <a:pt x="336" y="126683"/>
                          <a:pt x="5099" y="158115"/>
                        </a:cubicBezTo>
                        <a:cubicBezTo>
                          <a:pt x="-3474" y="136208"/>
                          <a:pt x="336" y="104775"/>
                          <a:pt x="5099" y="78105"/>
                        </a:cubicBezTo>
                        <a:cubicBezTo>
                          <a:pt x="8909" y="55245"/>
                          <a:pt x="20339" y="23813"/>
                          <a:pt x="13671" y="0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02" name="Google Shape;302;p4"/>
                <p:cNvGrpSpPr/>
                <p:nvPr/>
              </p:nvGrpSpPr>
              <p:grpSpPr>
                <a:xfrm>
                  <a:off x="3539617" y="1768792"/>
                  <a:ext cx="75120" cy="108290"/>
                  <a:chOff x="3539617" y="1768792"/>
                  <a:chExt cx="75120" cy="108290"/>
                </a:xfrm>
              </p:grpSpPr>
              <p:sp>
                <p:nvSpPr>
                  <p:cNvPr id="303" name="Google Shape;303;p4"/>
                  <p:cNvSpPr/>
                  <p:nvPr/>
                </p:nvSpPr>
                <p:spPr>
                  <a:xfrm>
                    <a:off x="3560445" y="1768792"/>
                    <a:ext cx="54292" cy="108290"/>
                  </a:xfrm>
                  <a:custGeom>
                    <a:rect b="b" l="l" r="r" t="t"/>
                    <a:pathLst>
                      <a:path extrusionOk="0" h="108290" w="54292">
                        <a:moveTo>
                          <a:pt x="0" y="107633"/>
                        </a:moveTo>
                        <a:cubicBezTo>
                          <a:pt x="20002" y="112395"/>
                          <a:pt x="43815" y="90488"/>
                          <a:pt x="45720" y="68580"/>
                        </a:cubicBezTo>
                        <a:cubicBezTo>
                          <a:pt x="46672" y="56198"/>
                          <a:pt x="40957" y="30480"/>
                          <a:pt x="54292" y="0"/>
                        </a:cubicBezTo>
                        <a:cubicBezTo>
                          <a:pt x="39052" y="19050"/>
                          <a:pt x="29527" y="20955"/>
                          <a:pt x="18097" y="40958"/>
                        </a:cubicBezTo>
                        <a:cubicBezTo>
                          <a:pt x="7620" y="59055"/>
                          <a:pt x="8572" y="92393"/>
                          <a:pt x="0" y="107633"/>
                        </a:cubicBezTo>
                        <a:close/>
                      </a:path>
                    </a:pathLst>
                  </a:custGeom>
                  <a:solidFill>
                    <a:srgbClr val="70951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04" name="Google Shape;304;p4"/>
                  <p:cNvSpPr/>
                  <p:nvPr/>
                </p:nvSpPr>
                <p:spPr>
                  <a:xfrm>
                    <a:off x="3539617" y="1768792"/>
                    <a:ext cx="75120" cy="107632"/>
                  </a:xfrm>
                  <a:custGeom>
                    <a:rect b="b" l="l" r="r" t="t"/>
                    <a:pathLst>
                      <a:path extrusionOk="0" h="107632" w="75120">
                        <a:moveTo>
                          <a:pt x="3683" y="55245"/>
                        </a:moveTo>
                        <a:cubicBezTo>
                          <a:pt x="-4890" y="72390"/>
                          <a:pt x="1778" y="100013"/>
                          <a:pt x="20828" y="107633"/>
                        </a:cubicBezTo>
                        <a:cubicBezTo>
                          <a:pt x="37973" y="97155"/>
                          <a:pt x="41783" y="72390"/>
                          <a:pt x="44640" y="65723"/>
                        </a:cubicBezTo>
                        <a:cubicBezTo>
                          <a:pt x="51308" y="43815"/>
                          <a:pt x="57023" y="22860"/>
                          <a:pt x="75120" y="0"/>
                        </a:cubicBezTo>
                        <a:cubicBezTo>
                          <a:pt x="68453" y="5715"/>
                          <a:pt x="60833" y="6668"/>
                          <a:pt x="53213" y="10478"/>
                        </a:cubicBezTo>
                        <a:cubicBezTo>
                          <a:pt x="34163" y="20003"/>
                          <a:pt x="13208" y="37148"/>
                          <a:pt x="3683" y="55245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05" name="Google Shape;305;p4"/>
                <p:cNvGrpSpPr/>
                <p:nvPr/>
              </p:nvGrpSpPr>
              <p:grpSpPr>
                <a:xfrm>
                  <a:off x="4160139" y="1976295"/>
                  <a:ext cx="43189" cy="138254"/>
                  <a:chOff x="4160139" y="1976295"/>
                  <a:chExt cx="43189" cy="138254"/>
                </a:xfrm>
              </p:grpSpPr>
              <p:sp>
                <p:nvSpPr>
                  <p:cNvPr id="306" name="Google Shape;306;p4"/>
                  <p:cNvSpPr/>
                  <p:nvPr/>
                </p:nvSpPr>
                <p:spPr>
                  <a:xfrm>
                    <a:off x="4160139" y="1976295"/>
                    <a:ext cx="43189" cy="137302"/>
                  </a:xfrm>
                  <a:custGeom>
                    <a:rect b="b" l="l" r="r" t="t"/>
                    <a:pathLst>
                      <a:path extrusionOk="0" h="137302" w="43189">
                        <a:moveTo>
                          <a:pt x="5144" y="26812"/>
                        </a:moveTo>
                        <a:cubicBezTo>
                          <a:pt x="8001" y="20145"/>
                          <a:pt x="19431" y="-9383"/>
                          <a:pt x="28956" y="3000"/>
                        </a:cubicBezTo>
                        <a:lnTo>
                          <a:pt x="29908" y="3952"/>
                        </a:lnTo>
                        <a:cubicBezTo>
                          <a:pt x="45148" y="23002"/>
                          <a:pt x="45148" y="48720"/>
                          <a:pt x="40386" y="70627"/>
                        </a:cubicBezTo>
                        <a:cubicBezTo>
                          <a:pt x="37528" y="82057"/>
                          <a:pt x="34671" y="93487"/>
                          <a:pt x="34671" y="104917"/>
                        </a:cubicBezTo>
                        <a:cubicBezTo>
                          <a:pt x="34671" y="116347"/>
                          <a:pt x="38481" y="125872"/>
                          <a:pt x="40386" y="137302"/>
                        </a:cubicBezTo>
                        <a:cubicBezTo>
                          <a:pt x="19431" y="120157"/>
                          <a:pt x="7048" y="94440"/>
                          <a:pt x="2286" y="68722"/>
                        </a:cubicBezTo>
                        <a:cubicBezTo>
                          <a:pt x="-1524" y="53482"/>
                          <a:pt x="-572" y="42052"/>
                          <a:pt x="5144" y="26812"/>
                        </a:cubicBezTo>
                        <a:close/>
                      </a:path>
                    </a:pathLst>
                  </a:custGeom>
                  <a:solidFill>
                    <a:srgbClr val="7D8A1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07" name="Google Shape;307;p4"/>
                  <p:cNvSpPr/>
                  <p:nvPr/>
                </p:nvSpPr>
                <p:spPr>
                  <a:xfrm>
                    <a:off x="4160139" y="1976295"/>
                    <a:ext cx="40385" cy="138254"/>
                  </a:xfrm>
                  <a:custGeom>
                    <a:rect b="b" l="l" r="r" t="t"/>
                    <a:pathLst>
                      <a:path extrusionOk="0" h="138254" w="40385">
                        <a:moveTo>
                          <a:pt x="5144" y="26812"/>
                        </a:moveTo>
                        <a:cubicBezTo>
                          <a:pt x="8001" y="20145"/>
                          <a:pt x="19431" y="-9383"/>
                          <a:pt x="28956" y="3000"/>
                        </a:cubicBezTo>
                        <a:lnTo>
                          <a:pt x="29908" y="3952"/>
                        </a:lnTo>
                        <a:cubicBezTo>
                          <a:pt x="29908" y="3952"/>
                          <a:pt x="29908" y="4905"/>
                          <a:pt x="30861" y="4905"/>
                        </a:cubicBezTo>
                        <a:cubicBezTo>
                          <a:pt x="30861" y="4905"/>
                          <a:pt x="30861" y="5857"/>
                          <a:pt x="30861" y="5857"/>
                        </a:cubicBezTo>
                        <a:cubicBezTo>
                          <a:pt x="29908" y="17287"/>
                          <a:pt x="29908" y="27765"/>
                          <a:pt x="29908" y="39195"/>
                        </a:cubicBezTo>
                        <a:cubicBezTo>
                          <a:pt x="23241" y="72532"/>
                          <a:pt x="19431" y="109680"/>
                          <a:pt x="40386" y="137302"/>
                        </a:cubicBezTo>
                        <a:cubicBezTo>
                          <a:pt x="40386" y="137302"/>
                          <a:pt x="40386" y="138255"/>
                          <a:pt x="40386" y="138255"/>
                        </a:cubicBezTo>
                        <a:cubicBezTo>
                          <a:pt x="19431" y="121110"/>
                          <a:pt x="7048" y="95392"/>
                          <a:pt x="2286" y="69675"/>
                        </a:cubicBezTo>
                        <a:cubicBezTo>
                          <a:pt x="-1524" y="53482"/>
                          <a:pt x="-572" y="42052"/>
                          <a:pt x="5144" y="26812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308" name="Google Shape;308;p4"/>
            <p:cNvGrpSpPr/>
            <p:nvPr/>
          </p:nvGrpSpPr>
          <p:grpSpPr>
            <a:xfrm flipH="1">
              <a:off x="49529" y="-35043"/>
              <a:ext cx="1151583" cy="2226945"/>
              <a:chOff x="4754869" y="1270635"/>
              <a:chExt cx="1151583" cy="2226945"/>
            </a:xfrm>
          </p:grpSpPr>
          <p:grpSp>
            <p:nvGrpSpPr>
              <p:cNvPr id="309" name="Google Shape;309;p4"/>
              <p:cNvGrpSpPr/>
              <p:nvPr/>
            </p:nvGrpSpPr>
            <p:grpSpPr>
              <a:xfrm>
                <a:off x="4754869" y="1270635"/>
                <a:ext cx="1081838" cy="2163664"/>
                <a:chOff x="4754869" y="1270635"/>
                <a:chExt cx="1081838" cy="2163664"/>
              </a:xfrm>
            </p:grpSpPr>
            <p:sp>
              <p:nvSpPr>
                <p:cNvPr id="310" name="Google Shape;310;p4"/>
                <p:cNvSpPr/>
                <p:nvPr/>
              </p:nvSpPr>
              <p:spPr>
                <a:xfrm>
                  <a:off x="4754869" y="1270635"/>
                  <a:ext cx="1081288" cy="2163664"/>
                </a:xfrm>
                <a:custGeom>
                  <a:rect b="b" l="l" r="r" t="t"/>
                  <a:pathLst>
                    <a:path extrusionOk="0" h="2163664" w="1081288">
                      <a:moveTo>
                        <a:pt x="321003" y="2024062"/>
                      </a:moveTo>
                      <a:cubicBezTo>
                        <a:pt x="162888" y="1883093"/>
                        <a:pt x="135265" y="1627823"/>
                        <a:pt x="118120" y="1430655"/>
                      </a:cubicBezTo>
                      <a:cubicBezTo>
                        <a:pt x="96213" y="1184910"/>
                        <a:pt x="81925" y="942023"/>
                        <a:pt x="71448" y="696278"/>
                      </a:cubicBezTo>
                      <a:cubicBezTo>
                        <a:pt x="62875" y="487680"/>
                        <a:pt x="49540" y="276225"/>
                        <a:pt x="38110" y="66675"/>
                      </a:cubicBezTo>
                      <a:cubicBezTo>
                        <a:pt x="37158" y="42863"/>
                        <a:pt x="35253" y="18097"/>
                        <a:pt x="20965" y="0"/>
                      </a:cubicBezTo>
                      <a:cubicBezTo>
                        <a:pt x="-11420" y="79057"/>
                        <a:pt x="2868" y="162877"/>
                        <a:pt x="4773" y="246698"/>
                      </a:cubicBezTo>
                      <a:cubicBezTo>
                        <a:pt x="7630" y="344805"/>
                        <a:pt x="10488" y="443865"/>
                        <a:pt x="14298" y="541973"/>
                      </a:cubicBezTo>
                      <a:cubicBezTo>
                        <a:pt x="17155" y="623888"/>
                        <a:pt x="30490" y="701040"/>
                        <a:pt x="31443" y="782955"/>
                      </a:cubicBezTo>
                      <a:cubicBezTo>
                        <a:pt x="35253" y="1147762"/>
                        <a:pt x="65733" y="1524000"/>
                        <a:pt x="162888" y="1875473"/>
                      </a:cubicBezTo>
                      <a:cubicBezTo>
                        <a:pt x="190510" y="1974533"/>
                        <a:pt x="252423" y="2051685"/>
                        <a:pt x="343863" y="2103120"/>
                      </a:cubicBezTo>
                      <a:cubicBezTo>
                        <a:pt x="439113" y="2156460"/>
                        <a:pt x="553413" y="2175510"/>
                        <a:pt x="661045" y="2156460"/>
                      </a:cubicBezTo>
                      <a:cubicBezTo>
                        <a:pt x="928698" y="2108835"/>
                        <a:pt x="998230" y="1762125"/>
                        <a:pt x="1023948" y="1537335"/>
                      </a:cubicBezTo>
                      <a:cubicBezTo>
                        <a:pt x="1035378" y="1441133"/>
                        <a:pt x="1041093" y="1345883"/>
                        <a:pt x="1044903" y="1250633"/>
                      </a:cubicBezTo>
                      <a:cubicBezTo>
                        <a:pt x="1050618" y="1082040"/>
                        <a:pt x="1048713" y="914400"/>
                        <a:pt x="1053475" y="743903"/>
                      </a:cubicBezTo>
                      <a:cubicBezTo>
                        <a:pt x="1058238" y="562928"/>
                        <a:pt x="1066810" y="382905"/>
                        <a:pt x="1078240" y="201930"/>
                      </a:cubicBezTo>
                      <a:cubicBezTo>
                        <a:pt x="1082050" y="145733"/>
                        <a:pt x="1085860" y="86677"/>
                        <a:pt x="1065858" y="34290"/>
                      </a:cubicBezTo>
                      <a:cubicBezTo>
                        <a:pt x="1042998" y="83820"/>
                        <a:pt x="1040140" y="140017"/>
                        <a:pt x="1037283" y="195263"/>
                      </a:cubicBezTo>
                      <a:cubicBezTo>
                        <a:pt x="1023948" y="487680"/>
                        <a:pt x="1009660" y="780098"/>
                        <a:pt x="1002993" y="1073468"/>
                      </a:cubicBezTo>
                      <a:cubicBezTo>
                        <a:pt x="999183" y="1263015"/>
                        <a:pt x="998230" y="1458278"/>
                        <a:pt x="969655" y="1648778"/>
                      </a:cubicBezTo>
                      <a:cubicBezTo>
                        <a:pt x="943938" y="1817370"/>
                        <a:pt x="901075" y="2000250"/>
                        <a:pt x="736293" y="2087880"/>
                      </a:cubicBezTo>
                      <a:cubicBezTo>
                        <a:pt x="607705" y="2154555"/>
                        <a:pt x="428635" y="2119313"/>
                        <a:pt x="321003" y="2024062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1" name="Google Shape;311;p4"/>
                <p:cNvSpPr/>
                <p:nvPr/>
              </p:nvSpPr>
              <p:spPr>
                <a:xfrm>
                  <a:off x="4756059" y="1271587"/>
                  <a:ext cx="1080648" cy="2160806"/>
                </a:xfrm>
                <a:custGeom>
                  <a:rect b="b" l="l" r="r" t="t"/>
                  <a:pathLst>
                    <a:path extrusionOk="0" h="2160806" w="1080648">
                      <a:moveTo>
                        <a:pt x="1073240" y="58102"/>
                      </a:moveTo>
                      <a:cubicBezTo>
                        <a:pt x="1073240" y="64770"/>
                        <a:pt x="1073240" y="71438"/>
                        <a:pt x="1073240" y="78105"/>
                      </a:cubicBezTo>
                      <a:cubicBezTo>
                        <a:pt x="1073240" y="120968"/>
                        <a:pt x="1068478" y="161925"/>
                        <a:pt x="1061810" y="203835"/>
                      </a:cubicBezTo>
                      <a:cubicBezTo>
                        <a:pt x="1052285" y="273367"/>
                        <a:pt x="1039903" y="842963"/>
                        <a:pt x="1037997" y="936308"/>
                      </a:cubicBezTo>
                      <a:cubicBezTo>
                        <a:pt x="1036093" y="1029653"/>
                        <a:pt x="1032283" y="1122998"/>
                        <a:pt x="1025615" y="1216343"/>
                      </a:cubicBezTo>
                      <a:cubicBezTo>
                        <a:pt x="1023710" y="1368743"/>
                        <a:pt x="1015138" y="1519238"/>
                        <a:pt x="984658" y="1669733"/>
                      </a:cubicBezTo>
                      <a:cubicBezTo>
                        <a:pt x="959893" y="1793558"/>
                        <a:pt x="927508" y="1919288"/>
                        <a:pt x="846545" y="2019300"/>
                      </a:cubicBezTo>
                      <a:cubicBezTo>
                        <a:pt x="751295" y="2136458"/>
                        <a:pt x="586513" y="2172653"/>
                        <a:pt x="446495" y="2120265"/>
                      </a:cubicBezTo>
                      <a:cubicBezTo>
                        <a:pt x="290285" y="2062163"/>
                        <a:pt x="178843" y="1931670"/>
                        <a:pt x="144553" y="1769745"/>
                      </a:cubicBezTo>
                      <a:cubicBezTo>
                        <a:pt x="129312" y="1697355"/>
                        <a:pt x="124550" y="1628775"/>
                        <a:pt x="113120" y="1559243"/>
                      </a:cubicBezTo>
                      <a:cubicBezTo>
                        <a:pt x="102643" y="1501140"/>
                        <a:pt x="90260" y="1442085"/>
                        <a:pt x="93118" y="1383030"/>
                      </a:cubicBezTo>
                      <a:cubicBezTo>
                        <a:pt x="68353" y="1119188"/>
                        <a:pt x="12155" y="117157"/>
                        <a:pt x="19775" y="0"/>
                      </a:cubicBezTo>
                      <a:cubicBezTo>
                        <a:pt x="-10705" y="78105"/>
                        <a:pt x="2630" y="160973"/>
                        <a:pt x="4535" y="243840"/>
                      </a:cubicBezTo>
                      <a:cubicBezTo>
                        <a:pt x="7393" y="341948"/>
                        <a:pt x="10250" y="441008"/>
                        <a:pt x="14060" y="539115"/>
                      </a:cubicBezTo>
                      <a:cubicBezTo>
                        <a:pt x="16918" y="621030"/>
                        <a:pt x="30253" y="698183"/>
                        <a:pt x="31205" y="780098"/>
                      </a:cubicBezTo>
                      <a:cubicBezTo>
                        <a:pt x="35015" y="1144905"/>
                        <a:pt x="65495" y="1521143"/>
                        <a:pt x="162650" y="1872615"/>
                      </a:cubicBezTo>
                      <a:cubicBezTo>
                        <a:pt x="190273" y="1971675"/>
                        <a:pt x="252185" y="2048828"/>
                        <a:pt x="343625" y="2100263"/>
                      </a:cubicBezTo>
                      <a:cubicBezTo>
                        <a:pt x="438875" y="2153603"/>
                        <a:pt x="553175" y="2172653"/>
                        <a:pt x="660808" y="2153603"/>
                      </a:cubicBezTo>
                      <a:cubicBezTo>
                        <a:pt x="928460" y="2105978"/>
                        <a:pt x="997993" y="1759268"/>
                        <a:pt x="1023710" y="1534478"/>
                      </a:cubicBezTo>
                      <a:cubicBezTo>
                        <a:pt x="1035140" y="1438275"/>
                        <a:pt x="1040855" y="1343025"/>
                        <a:pt x="1044665" y="1247775"/>
                      </a:cubicBezTo>
                      <a:cubicBezTo>
                        <a:pt x="1050380" y="1079183"/>
                        <a:pt x="1048475" y="911543"/>
                        <a:pt x="1053238" y="741045"/>
                      </a:cubicBezTo>
                      <a:cubicBezTo>
                        <a:pt x="1058000" y="560070"/>
                        <a:pt x="1066573" y="380048"/>
                        <a:pt x="1078003" y="199073"/>
                      </a:cubicBezTo>
                      <a:cubicBezTo>
                        <a:pt x="1080860" y="152400"/>
                        <a:pt x="1083718" y="103823"/>
                        <a:pt x="1073240" y="58102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12" name="Google Shape;312;p4"/>
              <p:cNvGrpSpPr/>
              <p:nvPr/>
            </p:nvGrpSpPr>
            <p:grpSpPr>
              <a:xfrm>
                <a:off x="5374005" y="3328817"/>
                <a:ext cx="140969" cy="61196"/>
                <a:chOff x="5374005" y="3328817"/>
                <a:chExt cx="140969" cy="61196"/>
              </a:xfrm>
            </p:grpSpPr>
            <p:sp>
              <p:nvSpPr>
                <p:cNvPr id="313" name="Google Shape;313;p4"/>
                <p:cNvSpPr/>
                <p:nvPr/>
              </p:nvSpPr>
              <p:spPr>
                <a:xfrm>
                  <a:off x="5395912" y="3328817"/>
                  <a:ext cx="119062" cy="42080"/>
                </a:xfrm>
                <a:custGeom>
                  <a:rect b="b" l="l" r="r" t="t"/>
                  <a:pathLst>
                    <a:path extrusionOk="0" h="42080" w="119062">
                      <a:moveTo>
                        <a:pt x="0" y="14458"/>
                      </a:moveTo>
                      <a:cubicBezTo>
                        <a:pt x="43815" y="8743"/>
                        <a:pt x="101918" y="-25547"/>
                        <a:pt x="119063" y="37318"/>
                      </a:cubicBezTo>
                      <a:lnTo>
                        <a:pt x="118110" y="42080"/>
                      </a:lnTo>
                      <a:cubicBezTo>
                        <a:pt x="88582" y="11600"/>
                        <a:pt x="38100" y="19220"/>
                        <a:pt x="0" y="14458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4" name="Google Shape;314;p4"/>
                <p:cNvSpPr/>
                <p:nvPr/>
              </p:nvSpPr>
              <p:spPr>
                <a:xfrm>
                  <a:off x="5374005" y="3342322"/>
                  <a:ext cx="135403" cy="47691"/>
                </a:xfrm>
                <a:custGeom>
                  <a:rect b="b" l="l" r="r" t="t"/>
                  <a:pathLst>
                    <a:path extrusionOk="0" h="47691" w="135403">
                      <a:moveTo>
                        <a:pt x="79057" y="36195"/>
                      </a:moveTo>
                      <a:cubicBezTo>
                        <a:pt x="54292" y="20003"/>
                        <a:pt x="28575" y="10478"/>
                        <a:pt x="0" y="1905"/>
                      </a:cubicBezTo>
                      <a:cubicBezTo>
                        <a:pt x="21907" y="0"/>
                        <a:pt x="44767" y="0"/>
                        <a:pt x="67627" y="0"/>
                      </a:cubicBezTo>
                      <a:cubicBezTo>
                        <a:pt x="80963" y="0"/>
                        <a:pt x="94297" y="2858"/>
                        <a:pt x="106680" y="5715"/>
                      </a:cubicBezTo>
                      <a:cubicBezTo>
                        <a:pt x="116205" y="8572"/>
                        <a:pt x="129540" y="14288"/>
                        <a:pt x="134302" y="19050"/>
                      </a:cubicBezTo>
                      <a:cubicBezTo>
                        <a:pt x="139065" y="32385"/>
                        <a:pt x="127635" y="42863"/>
                        <a:pt x="114300" y="46672"/>
                      </a:cubicBezTo>
                      <a:cubicBezTo>
                        <a:pt x="102870" y="50483"/>
                        <a:pt x="89535" y="42863"/>
                        <a:pt x="79057" y="36195"/>
                      </a:cubicBezTo>
                      <a:close/>
                    </a:path>
                  </a:pathLst>
                </a:custGeom>
                <a:solidFill>
                  <a:srgbClr val="54660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15" name="Google Shape;315;p4"/>
              <p:cNvGrpSpPr/>
              <p:nvPr/>
            </p:nvGrpSpPr>
            <p:grpSpPr>
              <a:xfrm>
                <a:off x="5145577" y="3382666"/>
                <a:ext cx="77932" cy="114914"/>
                <a:chOff x="5145577" y="3382666"/>
                <a:chExt cx="77932" cy="114914"/>
              </a:xfrm>
            </p:grpSpPr>
            <p:sp>
              <p:nvSpPr>
                <p:cNvPr id="316" name="Google Shape;316;p4"/>
                <p:cNvSpPr/>
                <p:nvPr/>
              </p:nvSpPr>
              <p:spPr>
                <a:xfrm>
                  <a:off x="5168265" y="3382666"/>
                  <a:ext cx="55244" cy="114913"/>
                </a:xfrm>
                <a:custGeom>
                  <a:rect b="b" l="l" r="r" t="t"/>
                  <a:pathLst>
                    <a:path extrusionOk="0" h="114913" w="55244">
                      <a:moveTo>
                        <a:pt x="0" y="614"/>
                      </a:moveTo>
                      <a:cubicBezTo>
                        <a:pt x="20955" y="-4149"/>
                        <a:pt x="45720" y="19664"/>
                        <a:pt x="47625" y="42524"/>
                      </a:cubicBezTo>
                      <a:cubicBezTo>
                        <a:pt x="48578" y="55858"/>
                        <a:pt x="41910" y="83481"/>
                        <a:pt x="55245" y="114914"/>
                      </a:cubicBezTo>
                      <a:cubicBezTo>
                        <a:pt x="39052" y="94911"/>
                        <a:pt x="29527" y="92053"/>
                        <a:pt x="18097" y="70146"/>
                      </a:cubicBezTo>
                      <a:cubicBezTo>
                        <a:pt x="7620" y="52049"/>
                        <a:pt x="8572" y="16806"/>
                        <a:pt x="0" y="614"/>
                      </a:cubicBezTo>
                      <a:close/>
                    </a:path>
                  </a:pathLst>
                </a:custGeom>
                <a:solidFill>
                  <a:srgbClr val="7C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7" name="Google Shape;317;p4"/>
                <p:cNvSpPr/>
                <p:nvPr/>
              </p:nvSpPr>
              <p:spPr>
                <a:xfrm>
                  <a:off x="5145577" y="3383280"/>
                  <a:ext cx="77932" cy="114300"/>
                </a:xfrm>
                <a:custGeom>
                  <a:rect b="b" l="l" r="r" t="t"/>
                  <a:pathLst>
                    <a:path extrusionOk="0" h="114300" w="77932">
                      <a:moveTo>
                        <a:pt x="3638" y="55245"/>
                      </a:moveTo>
                      <a:cubicBezTo>
                        <a:pt x="-4935" y="37147"/>
                        <a:pt x="1733" y="7620"/>
                        <a:pt x="22688" y="0"/>
                      </a:cubicBezTo>
                      <a:cubicBezTo>
                        <a:pt x="40786" y="11430"/>
                        <a:pt x="44595" y="37147"/>
                        <a:pt x="46501" y="44767"/>
                      </a:cubicBezTo>
                      <a:cubicBezTo>
                        <a:pt x="52215" y="67627"/>
                        <a:pt x="58883" y="90488"/>
                        <a:pt x="77933" y="114300"/>
                      </a:cubicBezTo>
                      <a:cubicBezTo>
                        <a:pt x="71266" y="107632"/>
                        <a:pt x="62693" y="106680"/>
                        <a:pt x="55073" y="102870"/>
                      </a:cubicBezTo>
                      <a:cubicBezTo>
                        <a:pt x="36023" y="92392"/>
                        <a:pt x="13163" y="74295"/>
                        <a:pt x="3638" y="55245"/>
                      </a:cubicBezTo>
                      <a:close/>
                    </a:path>
                  </a:pathLst>
                </a:custGeom>
                <a:solidFill>
                  <a:srgbClr val="54660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18" name="Google Shape;318;p4"/>
              <p:cNvSpPr/>
              <p:nvPr/>
            </p:nvSpPr>
            <p:spPr>
              <a:xfrm>
                <a:off x="5652657" y="3208789"/>
                <a:ext cx="48055" cy="129722"/>
              </a:xfrm>
              <a:custGeom>
                <a:rect b="b" l="l" r="r" t="t"/>
                <a:pathLst>
                  <a:path extrusionOk="0" h="129722" w="48055">
                    <a:moveTo>
                      <a:pt x="24243" y="2088"/>
                    </a:moveTo>
                    <a:cubicBezTo>
                      <a:pt x="32815" y="6850"/>
                      <a:pt x="38530" y="19232"/>
                      <a:pt x="41388" y="27805"/>
                    </a:cubicBezTo>
                    <a:cubicBezTo>
                      <a:pt x="45198" y="39235"/>
                      <a:pt x="47103" y="50665"/>
                      <a:pt x="47103" y="62095"/>
                    </a:cubicBezTo>
                    <a:cubicBezTo>
                      <a:pt x="47103" y="73525"/>
                      <a:pt x="46150" y="84955"/>
                      <a:pt x="46150" y="96385"/>
                    </a:cubicBezTo>
                    <a:cubicBezTo>
                      <a:pt x="46150" y="102100"/>
                      <a:pt x="46150" y="107815"/>
                      <a:pt x="46150" y="113530"/>
                    </a:cubicBezTo>
                    <a:cubicBezTo>
                      <a:pt x="46150" y="115435"/>
                      <a:pt x="46150" y="128770"/>
                      <a:pt x="48055" y="129723"/>
                    </a:cubicBezTo>
                    <a:cubicBezTo>
                      <a:pt x="27100" y="120198"/>
                      <a:pt x="14718" y="90670"/>
                      <a:pt x="8050" y="70668"/>
                    </a:cubicBezTo>
                    <a:cubicBezTo>
                      <a:pt x="3288" y="56380"/>
                      <a:pt x="-1475" y="40188"/>
                      <a:pt x="430" y="23995"/>
                    </a:cubicBezTo>
                    <a:cubicBezTo>
                      <a:pt x="1383" y="18280"/>
                      <a:pt x="3288" y="11613"/>
                      <a:pt x="7098" y="6850"/>
                    </a:cubicBezTo>
                    <a:cubicBezTo>
                      <a:pt x="10908" y="2088"/>
                      <a:pt x="14718" y="-770"/>
                      <a:pt x="21385" y="182"/>
                    </a:cubicBezTo>
                    <a:cubicBezTo>
                      <a:pt x="22338" y="1135"/>
                      <a:pt x="23290" y="2088"/>
                      <a:pt x="24243" y="2088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" name="Google Shape;319;p4"/>
              <p:cNvSpPr/>
              <p:nvPr/>
            </p:nvSpPr>
            <p:spPr>
              <a:xfrm>
                <a:off x="5692140" y="2530687"/>
                <a:ext cx="82168" cy="99164"/>
              </a:xfrm>
              <a:custGeom>
                <a:rect b="b" l="l" r="r" t="t"/>
                <a:pathLst>
                  <a:path extrusionOk="0" h="99164" w="82168">
                    <a:moveTo>
                      <a:pt x="953" y="62017"/>
                    </a:moveTo>
                    <a:cubicBezTo>
                      <a:pt x="1905" y="53445"/>
                      <a:pt x="4763" y="44872"/>
                      <a:pt x="7620" y="38205"/>
                    </a:cubicBezTo>
                    <a:cubicBezTo>
                      <a:pt x="13335" y="24870"/>
                      <a:pt x="25717" y="17250"/>
                      <a:pt x="39053" y="10582"/>
                    </a:cubicBezTo>
                    <a:cubicBezTo>
                      <a:pt x="50482" y="4867"/>
                      <a:pt x="62865" y="-848"/>
                      <a:pt x="76200" y="105"/>
                    </a:cubicBezTo>
                    <a:cubicBezTo>
                      <a:pt x="78105" y="105"/>
                      <a:pt x="80963" y="1057"/>
                      <a:pt x="81915" y="2962"/>
                    </a:cubicBezTo>
                    <a:cubicBezTo>
                      <a:pt x="82867" y="4867"/>
                      <a:pt x="80963" y="7725"/>
                      <a:pt x="79057" y="8677"/>
                    </a:cubicBezTo>
                    <a:cubicBezTo>
                      <a:pt x="68580" y="18202"/>
                      <a:pt x="62865" y="29632"/>
                      <a:pt x="56197" y="42015"/>
                    </a:cubicBezTo>
                    <a:cubicBezTo>
                      <a:pt x="53340" y="47730"/>
                      <a:pt x="48578" y="52492"/>
                      <a:pt x="43815" y="56302"/>
                    </a:cubicBezTo>
                    <a:cubicBezTo>
                      <a:pt x="31432" y="67732"/>
                      <a:pt x="12382" y="77257"/>
                      <a:pt x="7620" y="93450"/>
                    </a:cubicBezTo>
                    <a:cubicBezTo>
                      <a:pt x="6667" y="95355"/>
                      <a:pt x="6667" y="98212"/>
                      <a:pt x="3810" y="99165"/>
                    </a:cubicBezTo>
                    <a:cubicBezTo>
                      <a:pt x="1905" y="94402"/>
                      <a:pt x="0" y="87735"/>
                      <a:pt x="0" y="82020"/>
                    </a:cubicBezTo>
                    <a:cubicBezTo>
                      <a:pt x="0" y="76305"/>
                      <a:pt x="0" y="69637"/>
                      <a:pt x="953" y="62017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" name="Google Shape;320;p4"/>
              <p:cNvSpPr/>
              <p:nvPr/>
            </p:nvSpPr>
            <p:spPr>
              <a:xfrm>
                <a:off x="4839652" y="3184126"/>
                <a:ext cx="123019" cy="50710"/>
              </a:xfrm>
              <a:custGeom>
                <a:rect b="b" l="l" r="r" t="t"/>
                <a:pathLst>
                  <a:path extrusionOk="0" h="50710" w="123019">
                    <a:moveTo>
                      <a:pt x="33338" y="4843"/>
                    </a:moveTo>
                    <a:cubicBezTo>
                      <a:pt x="41910" y="1986"/>
                      <a:pt x="49530" y="1033"/>
                      <a:pt x="58102" y="81"/>
                    </a:cubicBezTo>
                    <a:cubicBezTo>
                      <a:pt x="72390" y="-872"/>
                      <a:pt x="84772" y="6748"/>
                      <a:pt x="96202" y="15321"/>
                    </a:cubicBezTo>
                    <a:cubicBezTo>
                      <a:pt x="105727" y="22941"/>
                      <a:pt x="117157" y="31513"/>
                      <a:pt x="121920" y="43896"/>
                    </a:cubicBezTo>
                    <a:cubicBezTo>
                      <a:pt x="122872" y="45801"/>
                      <a:pt x="123825" y="48658"/>
                      <a:pt x="121920" y="49611"/>
                    </a:cubicBezTo>
                    <a:cubicBezTo>
                      <a:pt x="120015" y="51516"/>
                      <a:pt x="117157" y="50563"/>
                      <a:pt x="115252" y="49611"/>
                    </a:cubicBezTo>
                    <a:cubicBezTo>
                      <a:pt x="101917" y="43896"/>
                      <a:pt x="89535" y="44848"/>
                      <a:pt x="75247" y="43896"/>
                    </a:cubicBezTo>
                    <a:cubicBezTo>
                      <a:pt x="68580" y="43896"/>
                      <a:pt x="62865" y="41991"/>
                      <a:pt x="56197" y="39133"/>
                    </a:cubicBezTo>
                    <a:cubicBezTo>
                      <a:pt x="40005" y="33418"/>
                      <a:pt x="23813" y="20083"/>
                      <a:pt x="6667" y="22941"/>
                    </a:cubicBezTo>
                    <a:cubicBezTo>
                      <a:pt x="3810" y="22941"/>
                      <a:pt x="1905" y="23893"/>
                      <a:pt x="0" y="22941"/>
                    </a:cubicBezTo>
                    <a:cubicBezTo>
                      <a:pt x="3810" y="19131"/>
                      <a:pt x="8572" y="14368"/>
                      <a:pt x="13335" y="12463"/>
                    </a:cubicBezTo>
                    <a:cubicBezTo>
                      <a:pt x="20002" y="9606"/>
                      <a:pt x="26670" y="6748"/>
                      <a:pt x="33338" y="4843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21" name="Google Shape;321;p4"/>
              <p:cNvGrpSpPr/>
              <p:nvPr/>
            </p:nvGrpSpPr>
            <p:grpSpPr>
              <a:xfrm>
                <a:off x="5783335" y="2166533"/>
                <a:ext cx="123117" cy="119466"/>
                <a:chOff x="5783335" y="2166533"/>
                <a:chExt cx="123117" cy="119466"/>
              </a:xfrm>
            </p:grpSpPr>
            <p:sp>
              <p:nvSpPr>
                <p:cNvPr id="322" name="Google Shape;322;p4"/>
                <p:cNvSpPr/>
                <p:nvPr/>
              </p:nvSpPr>
              <p:spPr>
                <a:xfrm>
                  <a:off x="5783335" y="2166937"/>
                  <a:ext cx="123117" cy="119062"/>
                </a:xfrm>
                <a:custGeom>
                  <a:rect b="b" l="l" r="r" t="t"/>
                  <a:pathLst>
                    <a:path extrusionOk="0" h="119062" w="123117">
                      <a:moveTo>
                        <a:pt x="117402" y="114300"/>
                      </a:moveTo>
                      <a:lnTo>
                        <a:pt x="123117" y="119063"/>
                      </a:lnTo>
                      <a:cubicBezTo>
                        <a:pt x="75492" y="105728"/>
                        <a:pt x="-11185" y="80010"/>
                        <a:pt x="1197" y="0"/>
                      </a:cubicBezTo>
                      <a:cubicBezTo>
                        <a:pt x="20247" y="17145"/>
                        <a:pt x="36440" y="40005"/>
                        <a:pt x="53584" y="59055"/>
                      </a:cubicBezTo>
                      <a:cubicBezTo>
                        <a:pt x="72634" y="80010"/>
                        <a:pt x="98352" y="94297"/>
                        <a:pt x="117402" y="11430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3" name="Google Shape;323;p4"/>
                <p:cNvSpPr/>
                <p:nvPr/>
              </p:nvSpPr>
              <p:spPr>
                <a:xfrm>
                  <a:off x="5784532" y="2166533"/>
                  <a:ext cx="121920" cy="119466"/>
                </a:xfrm>
                <a:custGeom>
                  <a:rect b="b" l="l" r="r" t="t"/>
                  <a:pathLst>
                    <a:path extrusionOk="0" h="119466" w="121920">
                      <a:moveTo>
                        <a:pt x="121920" y="119467"/>
                      </a:moveTo>
                      <a:cubicBezTo>
                        <a:pt x="101918" y="101369"/>
                        <a:pt x="74295" y="85177"/>
                        <a:pt x="54293" y="65174"/>
                      </a:cubicBezTo>
                      <a:cubicBezTo>
                        <a:pt x="37148" y="47077"/>
                        <a:pt x="14288" y="13739"/>
                        <a:pt x="0" y="404"/>
                      </a:cubicBezTo>
                      <a:cubicBezTo>
                        <a:pt x="29528" y="-2453"/>
                        <a:pt x="56198" y="9929"/>
                        <a:pt x="73343" y="34694"/>
                      </a:cubicBezTo>
                      <a:cubicBezTo>
                        <a:pt x="91440" y="57554"/>
                        <a:pt x="108585" y="104227"/>
                        <a:pt x="121920" y="119467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24" name="Google Shape;324;p4"/>
              <p:cNvGrpSpPr/>
              <p:nvPr/>
            </p:nvGrpSpPr>
            <p:grpSpPr>
              <a:xfrm>
                <a:off x="4806724" y="2220277"/>
                <a:ext cx="106270" cy="134302"/>
                <a:chOff x="4806724" y="2220277"/>
                <a:chExt cx="106270" cy="134302"/>
              </a:xfrm>
            </p:grpSpPr>
            <p:sp>
              <p:nvSpPr>
                <p:cNvPr id="325" name="Google Shape;325;p4"/>
                <p:cNvSpPr/>
                <p:nvPr/>
              </p:nvSpPr>
              <p:spPr>
                <a:xfrm>
                  <a:off x="4806724" y="2220277"/>
                  <a:ext cx="105318" cy="133416"/>
                </a:xfrm>
                <a:custGeom>
                  <a:rect b="b" l="l" r="r" t="t"/>
                  <a:pathLst>
                    <a:path extrusionOk="0" h="133416" w="105318">
                      <a:moveTo>
                        <a:pt x="4353" y="0"/>
                      </a:moveTo>
                      <a:cubicBezTo>
                        <a:pt x="5306" y="0"/>
                        <a:pt x="13878" y="2857"/>
                        <a:pt x="16736" y="4763"/>
                      </a:cubicBezTo>
                      <a:cubicBezTo>
                        <a:pt x="27213" y="14288"/>
                        <a:pt x="31976" y="24765"/>
                        <a:pt x="37691" y="36195"/>
                      </a:cubicBezTo>
                      <a:cubicBezTo>
                        <a:pt x="45311" y="48577"/>
                        <a:pt x="54836" y="60007"/>
                        <a:pt x="60551" y="73342"/>
                      </a:cubicBezTo>
                      <a:cubicBezTo>
                        <a:pt x="66266" y="85725"/>
                        <a:pt x="71028" y="97155"/>
                        <a:pt x="78648" y="107632"/>
                      </a:cubicBezTo>
                      <a:cubicBezTo>
                        <a:pt x="85316" y="117157"/>
                        <a:pt x="97698" y="124777"/>
                        <a:pt x="105318" y="133350"/>
                      </a:cubicBezTo>
                      <a:cubicBezTo>
                        <a:pt x="89126" y="134302"/>
                        <a:pt x="72933" y="124777"/>
                        <a:pt x="63408" y="118110"/>
                      </a:cubicBezTo>
                      <a:cubicBezTo>
                        <a:pt x="45311" y="105727"/>
                        <a:pt x="26261" y="89535"/>
                        <a:pt x="13878" y="70485"/>
                      </a:cubicBezTo>
                      <a:cubicBezTo>
                        <a:pt x="-1362" y="48577"/>
                        <a:pt x="-3267" y="24765"/>
                        <a:pt x="4353" y="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6" name="Google Shape;326;p4"/>
                <p:cNvSpPr/>
                <p:nvPr/>
              </p:nvSpPr>
              <p:spPr>
                <a:xfrm>
                  <a:off x="4811077" y="2220277"/>
                  <a:ext cx="101917" cy="134302"/>
                </a:xfrm>
                <a:custGeom>
                  <a:rect b="b" l="l" r="r" t="t"/>
                  <a:pathLst>
                    <a:path extrusionOk="0" h="134302" w="101917">
                      <a:moveTo>
                        <a:pt x="0" y="0"/>
                      </a:moveTo>
                      <a:cubicBezTo>
                        <a:pt x="30480" y="0"/>
                        <a:pt x="61913" y="23813"/>
                        <a:pt x="69532" y="52388"/>
                      </a:cubicBezTo>
                      <a:cubicBezTo>
                        <a:pt x="77152" y="81915"/>
                        <a:pt x="75247" y="111442"/>
                        <a:pt x="101917" y="134302"/>
                      </a:cubicBezTo>
                      <a:cubicBezTo>
                        <a:pt x="80010" y="122872"/>
                        <a:pt x="61913" y="94297"/>
                        <a:pt x="46672" y="69532"/>
                      </a:cubicBezTo>
                      <a:cubicBezTo>
                        <a:pt x="34290" y="47625"/>
                        <a:pt x="21907" y="14288"/>
                        <a:pt x="0" y="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27" name="Google Shape;327;p4"/>
              <p:cNvGrpSpPr/>
              <p:nvPr/>
            </p:nvGrpSpPr>
            <p:grpSpPr>
              <a:xfrm>
                <a:off x="4876902" y="2799397"/>
                <a:ext cx="74192" cy="117548"/>
                <a:chOff x="4876902" y="2799397"/>
                <a:chExt cx="74192" cy="117548"/>
              </a:xfrm>
            </p:grpSpPr>
            <p:sp>
              <p:nvSpPr>
                <p:cNvPr id="328" name="Google Shape;328;p4"/>
                <p:cNvSpPr/>
                <p:nvPr/>
              </p:nvSpPr>
              <p:spPr>
                <a:xfrm>
                  <a:off x="4901565" y="2799397"/>
                  <a:ext cx="49529" cy="117548"/>
                </a:xfrm>
                <a:custGeom>
                  <a:rect b="b" l="l" r="r" t="t"/>
                  <a:pathLst>
                    <a:path extrusionOk="0" h="117548" w="49529">
                      <a:moveTo>
                        <a:pt x="0" y="117158"/>
                      </a:moveTo>
                      <a:cubicBezTo>
                        <a:pt x="21907" y="120968"/>
                        <a:pt x="44767" y="96203"/>
                        <a:pt x="45720" y="73343"/>
                      </a:cubicBezTo>
                      <a:cubicBezTo>
                        <a:pt x="45720" y="60008"/>
                        <a:pt x="38100" y="33338"/>
                        <a:pt x="49530" y="0"/>
                      </a:cubicBezTo>
                      <a:cubicBezTo>
                        <a:pt x="34290" y="20955"/>
                        <a:pt x="24765" y="24765"/>
                        <a:pt x="14288" y="45720"/>
                      </a:cubicBezTo>
                      <a:cubicBezTo>
                        <a:pt x="4763" y="65723"/>
                        <a:pt x="7620" y="100013"/>
                        <a:pt x="0" y="117158"/>
                      </a:cubicBezTo>
                      <a:close/>
                    </a:path>
                  </a:pathLst>
                </a:custGeom>
                <a:solidFill>
                  <a:srgbClr val="70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9" name="Google Shape;329;p4"/>
                <p:cNvSpPr/>
                <p:nvPr/>
              </p:nvSpPr>
              <p:spPr>
                <a:xfrm>
                  <a:off x="4876902" y="2799397"/>
                  <a:ext cx="73239" cy="117157"/>
                </a:xfrm>
                <a:custGeom>
                  <a:rect b="b" l="l" r="r" t="t"/>
                  <a:pathLst>
                    <a:path extrusionOk="0" h="117157" w="73239">
                      <a:moveTo>
                        <a:pt x="2755" y="62865"/>
                      </a:moveTo>
                      <a:cubicBezTo>
                        <a:pt x="-4865" y="80963"/>
                        <a:pt x="3707" y="110490"/>
                        <a:pt x="23710" y="117158"/>
                      </a:cubicBezTo>
                      <a:cubicBezTo>
                        <a:pt x="40855" y="104775"/>
                        <a:pt x="43712" y="79058"/>
                        <a:pt x="45617" y="71438"/>
                      </a:cubicBezTo>
                      <a:cubicBezTo>
                        <a:pt x="50380" y="47625"/>
                        <a:pt x="56095" y="24765"/>
                        <a:pt x="73240" y="0"/>
                      </a:cubicBezTo>
                      <a:cubicBezTo>
                        <a:pt x="67525" y="6668"/>
                        <a:pt x="58000" y="8573"/>
                        <a:pt x="50380" y="13335"/>
                      </a:cubicBezTo>
                      <a:cubicBezTo>
                        <a:pt x="33235" y="23813"/>
                        <a:pt x="12280" y="42863"/>
                        <a:pt x="2755" y="62865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30" name="Google Shape;330;p4"/>
              <p:cNvGrpSpPr/>
              <p:nvPr/>
            </p:nvGrpSpPr>
            <p:grpSpPr>
              <a:xfrm>
                <a:off x="5757738" y="2764643"/>
                <a:ext cx="100136" cy="112858"/>
                <a:chOff x="5757738" y="2764643"/>
                <a:chExt cx="100136" cy="112858"/>
              </a:xfrm>
            </p:grpSpPr>
            <p:sp>
              <p:nvSpPr>
                <p:cNvPr id="331" name="Google Shape;331;p4"/>
                <p:cNvSpPr/>
                <p:nvPr/>
              </p:nvSpPr>
              <p:spPr>
                <a:xfrm>
                  <a:off x="5757738" y="2764643"/>
                  <a:ext cx="100136" cy="112858"/>
                </a:xfrm>
                <a:custGeom>
                  <a:rect b="b" l="l" r="r" t="t"/>
                  <a:pathLst>
                    <a:path extrusionOk="0" h="112858" w="100136">
                      <a:moveTo>
                        <a:pt x="2981" y="35706"/>
                      </a:moveTo>
                      <a:cubicBezTo>
                        <a:pt x="1076" y="29039"/>
                        <a:pt x="-5591" y="-4299"/>
                        <a:pt x="10601" y="464"/>
                      </a:cubicBezTo>
                      <a:lnTo>
                        <a:pt x="12506" y="464"/>
                      </a:lnTo>
                      <a:cubicBezTo>
                        <a:pt x="37271" y="8084"/>
                        <a:pt x="51559" y="30944"/>
                        <a:pt x="61084" y="53804"/>
                      </a:cubicBezTo>
                      <a:cubicBezTo>
                        <a:pt x="65846" y="66186"/>
                        <a:pt x="69656" y="77616"/>
                        <a:pt x="76324" y="88094"/>
                      </a:cubicBezTo>
                      <a:cubicBezTo>
                        <a:pt x="82991" y="98571"/>
                        <a:pt x="92516" y="104286"/>
                        <a:pt x="100136" y="112859"/>
                      </a:cubicBezTo>
                      <a:cubicBezTo>
                        <a:pt x="71561" y="110001"/>
                        <a:pt x="45844" y="94761"/>
                        <a:pt x="26794" y="74759"/>
                      </a:cubicBezTo>
                      <a:cubicBezTo>
                        <a:pt x="13459" y="63329"/>
                        <a:pt x="6791" y="51899"/>
                        <a:pt x="2981" y="35706"/>
                      </a:cubicBezTo>
                      <a:close/>
                    </a:path>
                  </a:pathLst>
                </a:custGeom>
                <a:solidFill>
                  <a:srgbClr val="7D8A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2" name="Google Shape;332;p4"/>
                <p:cNvSpPr/>
                <p:nvPr/>
              </p:nvSpPr>
              <p:spPr>
                <a:xfrm>
                  <a:off x="5757738" y="2764643"/>
                  <a:ext cx="100136" cy="111906"/>
                </a:xfrm>
                <a:custGeom>
                  <a:rect b="b" l="l" r="r" t="t"/>
                  <a:pathLst>
                    <a:path extrusionOk="0" h="111906" w="100136">
                      <a:moveTo>
                        <a:pt x="2981" y="35706"/>
                      </a:moveTo>
                      <a:cubicBezTo>
                        <a:pt x="1076" y="29039"/>
                        <a:pt x="-5591" y="-4299"/>
                        <a:pt x="10601" y="464"/>
                      </a:cubicBezTo>
                      <a:lnTo>
                        <a:pt x="12506" y="464"/>
                      </a:lnTo>
                      <a:cubicBezTo>
                        <a:pt x="12506" y="464"/>
                        <a:pt x="13459" y="464"/>
                        <a:pt x="13459" y="464"/>
                      </a:cubicBezTo>
                      <a:cubicBezTo>
                        <a:pt x="13459" y="464"/>
                        <a:pt x="13459" y="1416"/>
                        <a:pt x="13459" y="1416"/>
                      </a:cubicBezTo>
                      <a:cubicBezTo>
                        <a:pt x="19174" y="11894"/>
                        <a:pt x="25841" y="21419"/>
                        <a:pt x="32509" y="30944"/>
                      </a:cubicBezTo>
                      <a:cubicBezTo>
                        <a:pt x="46796" y="64281"/>
                        <a:pt x="63941" y="99524"/>
                        <a:pt x="99184" y="110954"/>
                      </a:cubicBezTo>
                      <a:cubicBezTo>
                        <a:pt x="99184" y="110954"/>
                        <a:pt x="99184" y="110954"/>
                        <a:pt x="100136" y="111906"/>
                      </a:cubicBezTo>
                      <a:cubicBezTo>
                        <a:pt x="71561" y="109049"/>
                        <a:pt x="45844" y="93809"/>
                        <a:pt x="26794" y="73806"/>
                      </a:cubicBezTo>
                      <a:cubicBezTo>
                        <a:pt x="13459" y="63329"/>
                        <a:pt x="6791" y="51899"/>
                        <a:pt x="2981" y="35706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33" name="Google Shape;333;p4"/>
            <p:cNvGrpSpPr/>
            <p:nvPr/>
          </p:nvGrpSpPr>
          <p:grpSpPr>
            <a:xfrm flipH="1">
              <a:off x="2740581" y="-52189"/>
              <a:ext cx="255031" cy="2229112"/>
              <a:chOff x="2960369" y="1253489"/>
              <a:chExt cx="255031" cy="2229112"/>
            </a:xfrm>
          </p:grpSpPr>
          <p:grpSp>
            <p:nvGrpSpPr>
              <p:cNvPr id="334" name="Google Shape;334;p4"/>
              <p:cNvGrpSpPr/>
              <p:nvPr/>
            </p:nvGrpSpPr>
            <p:grpSpPr>
              <a:xfrm>
                <a:off x="3010486" y="1253489"/>
                <a:ext cx="186103" cy="2229112"/>
                <a:chOff x="3010486" y="1253489"/>
                <a:chExt cx="186103" cy="2229112"/>
              </a:xfrm>
            </p:grpSpPr>
            <p:sp>
              <p:nvSpPr>
                <p:cNvPr id="335" name="Google Shape;335;p4"/>
                <p:cNvSpPr/>
                <p:nvPr/>
              </p:nvSpPr>
              <p:spPr>
                <a:xfrm>
                  <a:off x="3010486" y="1253489"/>
                  <a:ext cx="186103" cy="2229112"/>
                </a:xfrm>
                <a:custGeom>
                  <a:rect b="b" l="l" r="r" t="t"/>
                  <a:pathLst>
                    <a:path extrusionOk="0" h="2229112" w="186103">
                      <a:moveTo>
                        <a:pt x="186103" y="30480"/>
                      </a:moveTo>
                      <a:cubicBezTo>
                        <a:pt x="167053" y="20003"/>
                        <a:pt x="148956" y="10478"/>
                        <a:pt x="129906" y="0"/>
                      </a:cubicBezTo>
                      <a:cubicBezTo>
                        <a:pt x="59421" y="83820"/>
                        <a:pt x="13701" y="188595"/>
                        <a:pt x="4176" y="299085"/>
                      </a:cubicBezTo>
                      <a:cubicBezTo>
                        <a:pt x="-10112" y="461010"/>
                        <a:pt x="13701" y="620078"/>
                        <a:pt x="53706" y="776288"/>
                      </a:cubicBezTo>
                      <a:cubicBezTo>
                        <a:pt x="80376" y="882015"/>
                        <a:pt x="116571" y="983932"/>
                        <a:pt x="128001" y="1093470"/>
                      </a:cubicBezTo>
                      <a:cubicBezTo>
                        <a:pt x="139431" y="1207770"/>
                        <a:pt x="129906" y="1324928"/>
                        <a:pt x="97521" y="1435418"/>
                      </a:cubicBezTo>
                      <a:cubicBezTo>
                        <a:pt x="80376" y="1495425"/>
                        <a:pt x="56563" y="1553528"/>
                        <a:pt x="44181" y="1614488"/>
                      </a:cubicBezTo>
                      <a:cubicBezTo>
                        <a:pt x="27988" y="1694498"/>
                        <a:pt x="30846" y="1778318"/>
                        <a:pt x="52753" y="1856423"/>
                      </a:cubicBezTo>
                      <a:cubicBezTo>
                        <a:pt x="80376" y="1954530"/>
                        <a:pt x="162291" y="2064068"/>
                        <a:pt x="117523" y="2167890"/>
                      </a:cubicBezTo>
                      <a:cubicBezTo>
                        <a:pt x="112761" y="2179320"/>
                        <a:pt x="106093" y="2190750"/>
                        <a:pt x="95616" y="2197418"/>
                      </a:cubicBezTo>
                      <a:cubicBezTo>
                        <a:pt x="80376" y="2205990"/>
                        <a:pt x="59421" y="2200275"/>
                        <a:pt x="48943" y="2186940"/>
                      </a:cubicBezTo>
                      <a:cubicBezTo>
                        <a:pt x="38466" y="2172653"/>
                        <a:pt x="37513" y="2152650"/>
                        <a:pt x="46086" y="2137410"/>
                      </a:cubicBezTo>
                      <a:cubicBezTo>
                        <a:pt x="27988" y="2147888"/>
                        <a:pt x="20368" y="2172653"/>
                        <a:pt x="27036" y="2192655"/>
                      </a:cubicBezTo>
                      <a:cubicBezTo>
                        <a:pt x="33703" y="2212658"/>
                        <a:pt x="53706" y="2226945"/>
                        <a:pt x="74661" y="2228850"/>
                      </a:cubicBezTo>
                      <a:cubicBezTo>
                        <a:pt x="95616" y="2230755"/>
                        <a:pt x="116571" y="2222183"/>
                        <a:pt x="131811" y="2206943"/>
                      </a:cubicBezTo>
                      <a:cubicBezTo>
                        <a:pt x="139431" y="2198370"/>
                        <a:pt x="146098" y="2188845"/>
                        <a:pt x="151813" y="2179320"/>
                      </a:cubicBezTo>
                      <a:cubicBezTo>
                        <a:pt x="168006" y="2152650"/>
                        <a:pt x="168958" y="2138363"/>
                        <a:pt x="168958" y="2108835"/>
                      </a:cubicBezTo>
                      <a:cubicBezTo>
                        <a:pt x="168958" y="2077403"/>
                        <a:pt x="164196" y="2046923"/>
                        <a:pt x="152766" y="2017395"/>
                      </a:cubicBezTo>
                      <a:cubicBezTo>
                        <a:pt x="140383" y="1983105"/>
                        <a:pt x="121333" y="1951673"/>
                        <a:pt x="107046" y="1918335"/>
                      </a:cubicBezTo>
                      <a:cubicBezTo>
                        <a:pt x="49896" y="1788795"/>
                        <a:pt x="68946" y="1641158"/>
                        <a:pt x="107046" y="1508760"/>
                      </a:cubicBezTo>
                      <a:cubicBezTo>
                        <a:pt x="134668" y="1412558"/>
                        <a:pt x="172768" y="1317308"/>
                        <a:pt x="179436" y="1216343"/>
                      </a:cubicBezTo>
                      <a:cubicBezTo>
                        <a:pt x="190866" y="1043940"/>
                        <a:pt x="151813" y="872490"/>
                        <a:pt x="92758" y="712470"/>
                      </a:cubicBezTo>
                      <a:cubicBezTo>
                        <a:pt x="12748" y="498158"/>
                        <a:pt x="40371" y="211455"/>
                        <a:pt x="186103" y="30480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6" name="Google Shape;336;p4"/>
                <p:cNvSpPr/>
                <p:nvPr/>
              </p:nvSpPr>
              <p:spPr>
                <a:xfrm>
                  <a:off x="3026239" y="1265872"/>
                  <a:ext cx="170350" cy="2214825"/>
                </a:xfrm>
                <a:custGeom>
                  <a:rect b="b" l="l" r="r" t="t"/>
                  <a:pathLst>
                    <a:path extrusionOk="0" h="2214825" w="170350">
                      <a:moveTo>
                        <a:pt x="170351" y="18097"/>
                      </a:moveTo>
                      <a:cubicBezTo>
                        <a:pt x="158921" y="12382"/>
                        <a:pt x="148443" y="6667"/>
                        <a:pt x="137013" y="0"/>
                      </a:cubicBezTo>
                      <a:cubicBezTo>
                        <a:pt x="105581" y="41910"/>
                        <a:pt x="73196" y="80010"/>
                        <a:pt x="53193" y="130492"/>
                      </a:cubicBezTo>
                      <a:cubicBezTo>
                        <a:pt x="44621" y="151447"/>
                        <a:pt x="36048" y="173355"/>
                        <a:pt x="27476" y="194310"/>
                      </a:cubicBezTo>
                      <a:cubicBezTo>
                        <a:pt x="4616" y="250507"/>
                        <a:pt x="8426" y="320992"/>
                        <a:pt x="2711" y="381000"/>
                      </a:cubicBezTo>
                      <a:cubicBezTo>
                        <a:pt x="-13482" y="537210"/>
                        <a:pt x="46526" y="696278"/>
                        <a:pt x="85578" y="844868"/>
                      </a:cubicBezTo>
                      <a:cubicBezTo>
                        <a:pt x="105581" y="920115"/>
                        <a:pt x="126536" y="996315"/>
                        <a:pt x="136061" y="1073468"/>
                      </a:cubicBezTo>
                      <a:cubicBezTo>
                        <a:pt x="139871" y="1109662"/>
                        <a:pt x="149396" y="1186815"/>
                        <a:pt x="114153" y="1215390"/>
                      </a:cubicBezTo>
                      <a:cubicBezTo>
                        <a:pt x="112248" y="1252537"/>
                        <a:pt x="108438" y="1289685"/>
                        <a:pt x="101771" y="1326833"/>
                      </a:cubicBezTo>
                      <a:cubicBezTo>
                        <a:pt x="123678" y="1366837"/>
                        <a:pt x="68433" y="1505903"/>
                        <a:pt x="61766" y="1528762"/>
                      </a:cubicBezTo>
                      <a:cubicBezTo>
                        <a:pt x="33191" y="1626870"/>
                        <a:pt x="20808" y="1735455"/>
                        <a:pt x="49383" y="1835468"/>
                      </a:cubicBezTo>
                      <a:cubicBezTo>
                        <a:pt x="62718" y="1884998"/>
                        <a:pt x="88436" y="1929765"/>
                        <a:pt x="107486" y="1977390"/>
                      </a:cubicBezTo>
                      <a:cubicBezTo>
                        <a:pt x="142728" y="2027873"/>
                        <a:pt x="144633" y="2114550"/>
                        <a:pt x="120821" y="2161222"/>
                      </a:cubicBezTo>
                      <a:cubicBezTo>
                        <a:pt x="89388" y="2225040"/>
                        <a:pt x="6521" y="2205038"/>
                        <a:pt x="10331" y="2144078"/>
                      </a:cubicBezTo>
                      <a:cubicBezTo>
                        <a:pt x="5568" y="2154555"/>
                        <a:pt x="4616" y="2167890"/>
                        <a:pt x="8426" y="2178368"/>
                      </a:cubicBezTo>
                      <a:cubicBezTo>
                        <a:pt x="15093" y="2198370"/>
                        <a:pt x="35096" y="2212658"/>
                        <a:pt x="56051" y="2214563"/>
                      </a:cubicBezTo>
                      <a:cubicBezTo>
                        <a:pt x="77006" y="2216468"/>
                        <a:pt x="97961" y="2207895"/>
                        <a:pt x="113201" y="2192655"/>
                      </a:cubicBezTo>
                      <a:cubicBezTo>
                        <a:pt x="120821" y="2184083"/>
                        <a:pt x="127488" y="2174558"/>
                        <a:pt x="133203" y="2165033"/>
                      </a:cubicBezTo>
                      <a:cubicBezTo>
                        <a:pt x="149396" y="2138363"/>
                        <a:pt x="150348" y="2124075"/>
                        <a:pt x="150348" y="2094547"/>
                      </a:cubicBezTo>
                      <a:cubicBezTo>
                        <a:pt x="150348" y="2063115"/>
                        <a:pt x="145586" y="2032635"/>
                        <a:pt x="134156" y="2003108"/>
                      </a:cubicBezTo>
                      <a:cubicBezTo>
                        <a:pt x="121773" y="1968818"/>
                        <a:pt x="102723" y="1937385"/>
                        <a:pt x="88436" y="1904048"/>
                      </a:cubicBezTo>
                      <a:cubicBezTo>
                        <a:pt x="31286" y="1774508"/>
                        <a:pt x="50336" y="1626870"/>
                        <a:pt x="88436" y="1494473"/>
                      </a:cubicBezTo>
                      <a:cubicBezTo>
                        <a:pt x="116058" y="1398270"/>
                        <a:pt x="154158" y="1303020"/>
                        <a:pt x="160826" y="1202055"/>
                      </a:cubicBezTo>
                      <a:cubicBezTo>
                        <a:pt x="172256" y="1029653"/>
                        <a:pt x="133203" y="858203"/>
                        <a:pt x="74148" y="698182"/>
                      </a:cubicBezTo>
                      <a:cubicBezTo>
                        <a:pt x="-3004" y="485775"/>
                        <a:pt x="24618" y="199072"/>
                        <a:pt x="170351" y="18097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37" name="Google Shape;337;p4"/>
              <p:cNvGrpSpPr/>
              <p:nvPr/>
            </p:nvGrpSpPr>
            <p:grpSpPr>
              <a:xfrm>
                <a:off x="2960369" y="1423035"/>
                <a:ext cx="255031" cy="1787842"/>
                <a:chOff x="2960369" y="1423035"/>
                <a:chExt cx="255031" cy="1787842"/>
              </a:xfrm>
            </p:grpSpPr>
            <p:sp>
              <p:nvSpPr>
                <p:cNvPr id="338" name="Google Shape;338;p4"/>
                <p:cNvSpPr/>
                <p:nvPr/>
              </p:nvSpPr>
              <p:spPr>
                <a:xfrm>
                  <a:off x="3146244" y="2201941"/>
                  <a:ext cx="69156" cy="125015"/>
                </a:xfrm>
                <a:custGeom>
                  <a:rect b="b" l="l" r="r" t="t"/>
                  <a:pathLst>
                    <a:path extrusionOk="0" h="125015" w="69156">
                      <a:moveTo>
                        <a:pt x="68443" y="86916"/>
                      </a:moveTo>
                      <a:cubicBezTo>
                        <a:pt x="69395" y="77391"/>
                        <a:pt x="69395" y="67866"/>
                        <a:pt x="68443" y="59293"/>
                      </a:cubicBezTo>
                      <a:cubicBezTo>
                        <a:pt x="66538" y="43101"/>
                        <a:pt x="55108" y="31671"/>
                        <a:pt x="43678" y="22146"/>
                      </a:cubicBezTo>
                      <a:cubicBezTo>
                        <a:pt x="33200" y="13573"/>
                        <a:pt x="21770" y="3096"/>
                        <a:pt x="7483" y="238"/>
                      </a:cubicBezTo>
                      <a:cubicBezTo>
                        <a:pt x="5578" y="238"/>
                        <a:pt x="2720" y="-714"/>
                        <a:pt x="815" y="1191"/>
                      </a:cubicBezTo>
                      <a:cubicBezTo>
                        <a:pt x="-1090" y="3096"/>
                        <a:pt x="815" y="5953"/>
                        <a:pt x="1768" y="7858"/>
                      </a:cubicBezTo>
                      <a:cubicBezTo>
                        <a:pt x="10340" y="21193"/>
                        <a:pt x="13198" y="34528"/>
                        <a:pt x="17008" y="48816"/>
                      </a:cubicBezTo>
                      <a:cubicBezTo>
                        <a:pt x="18913" y="55483"/>
                        <a:pt x="21770" y="62151"/>
                        <a:pt x="25580" y="67866"/>
                      </a:cubicBezTo>
                      <a:cubicBezTo>
                        <a:pt x="35105" y="83106"/>
                        <a:pt x="52250" y="98346"/>
                        <a:pt x="53203" y="117396"/>
                      </a:cubicBezTo>
                      <a:cubicBezTo>
                        <a:pt x="53203" y="120253"/>
                        <a:pt x="53203" y="123111"/>
                        <a:pt x="55108" y="125016"/>
                      </a:cubicBezTo>
                      <a:cubicBezTo>
                        <a:pt x="58918" y="120253"/>
                        <a:pt x="61775" y="113586"/>
                        <a:pt x="63680" y="107871"/>
                      </a:cubicBezTo>
                      <a:cubicBezTo>
                        <a:pt x="65585" y="102156"/>
                        <a:pt x="67490" y="94536"/>
                        <a:pt x="68443" y="86916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9" name="Google Shape;339;p4"/>
                <p:cNvSpPr/>
                <p:nvPr/>
              </p:nvSpPr>
              <p:spPr>
                <a:xfrm>
                  <a:off x="2974262" y="1423035"/>
                  <a:ext cx="82562" cy="115252"/>
                </a:xfrm>
                <a:custGeom>
                  <a:rect b="b" l="l" r="r" t="t"/>
                  <a:pathLst>
                    <a:path extrusionOk="0" h="115252" w="82562">
                      <a:moveTo>
                        <a:pt x="395" y="74295"/>
                      </a:moveTo>
                      <a:cubicBezTo>
                        <a:pt x="1347" y="64770"/>
                        <a:pt x="2300" y="56197"/>
                        <a:pt x="5157" y="47625"/>
                      </a:cubicBezTo>
                      <a:cubicBezTo>
                        <a:pt x="9920" y="32385"/>
                        <a:pt x="23255" y="22860"/>
                        <a:pt x="36590" y="15240"/>
                      </a:cubicBezTo>
                      <a:cubicBezTo>
                        <a:pt x="48020" y="8572"/>
                        <a:pt x="61355" y="0"/>
                        <a:pt x="75642" y="0"/>
                      </a:cubicBezTo>
                      <a:cubicBezTo>
                        <a:pt x="77547" y="0"/>
                        <a:pt x="80405" y="0"/>
                        <a:pt x="82310" y="1905"/>
                      </a:cubicBezTo>
                      <a:cubicBezTo>
                        <a:pt x="83262" y="3810"/>
                        <a:pt x="81357" y="6667"/>
                        <a:pt x="79452" y="8572"/>
                      </a:cubicBezTo>
                      <a:cubicBezTo>
                        <a:pt x="68975" y="20002"/>
                        <a:pt x="64212" y="32385"/>
                        <a:pt x="57545" y="46672"/>
                      </a:cubicBezTo>
                      <a:cubicBezTo>
                        <a:pt x="54687" y="53340"/>
                        <a:pt x="49925" y="58102"/>
                        <a:pt x="46115" y="63817"/>
                      </a:cubicBezTo>
                      <a:cubicBezTo>
                        <a:pt x="33732" y="77152"/>
                        <a:pt x="13730" y="89535"/>
                        <a:pt x="9920" y="108585"/>
                      </a:cubicBezTo>
                      <a:cubicBezTo>
                        <a:pt x="8967" y="111442"/>
                        <a:pt x="8967" y="114300"/>
                        <a:pt x="7062" y="115252"/>
                      </a:cubicBezTo>
                      <a:cubicBezTo>
                        <a:pt x="4205" y="109538"/>
                        <a:pt x="2300" y="102870"/>
                        <a:pt x="1347" y="97155"/>
                      </a:cubicBezTo>
                      <a:cubicBezTo>
                        <a:pt x="395" y="90488"/>
                        <a:pt x="-558" y="81915"/>
                        <a:pt x="395" y="74295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40" name="Google Shape;340;p4"/>
                <p:cNvGrpSpPr/>
                <p:nvPr/>
              </p:nvGrpSpPr>
              <p:grpSpPr>
                <a:xfrm>
                  <a:off x="2960369" y="2706722"/>
                  <a:ext cx="147637" cy="109820"/>
                  <a:chOff x="2960369" y="2706722"/>
                  <a:chExt cx="147637" cy="109820"/>
                </a:xfrm>
              </p:grpSpPr>
              <p:sp>
                <p:nvSpPr>
                  <p:cNvPr id="341" name="Google Shape;341;p4"/>
                  <p:cNvSpPr/>
                  <p:nvPr/>
                </p:nvSpPr>
                <p:spPr>
                  <a:xfrm>
                    <a:off x="2960369" y="2706722"/>
                    <a:ext cx="146685" cy="109819"/>
                  </a:xfrm>
                  <a:custGeom>
                    <a:rect b="b" l="l" r="r" t="t"/>
                    <a:pathLst>
                      <a:path extrusionOk="0" h="109819" w="146685">
                        <a:moveTo>
                          <a:pt x="5715" y="105057"/>
                        </a:moveTo>
                        <a:lnTo>
                          <a:pt x="0" y="109820"/>
                        </a:lnTo>
                        <a:cubicBezTo>
                          <a:pt x="25718" y="63147"/>
                          <a:pt x="73343" y="-23530"/>
                          <a:pt x="146685" y="5997"/>
                        </a:cubicBezTo>
                        <a:cubicBezTo>
                          <a:pt x="124778" y="23142"/>
                          <a:pt x="99060" y="34572"/>
                          <a:pt x="76200" y="48860"/>
                        </a:cubicBezTo>
                        <a:cubicBezTo>
                          <a:pt x="50483" y="65052"/>
                          <a:pt x="30480" y="87912"/>
                          <a:pt x="5715" y="105057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2" name="Google Shape;342;p4"/>
                  <p:cNvSpPr/>
                  <p:nvPr/>
                </p:nvSpPr>
                <p:spPr>
                  <a:xfrm>
                    <a:off x="2960369" y="2712720"/>
                    <a:ext cx="147637" cy="103822"/>
                  </a:xfrm>
                  <a:custGeom>
                    <a:rect b="b" l="l" r="r" t="t"/>
                    <a:pathLst>
                      <a:path extrusionOk="0" h="103822" w="147637">
                        <a:moveTo>
                          <a:pt x="0" y="103822"/>
                        </a:moveTo>
                        <a:cubicBezTo>
                          <a:pt x="22860" y="85725"/>
                          <a:pt x="45720" y="60960"/>
                          <a:pt x="70485" y="43815"/>
                        </a:cubicBezTo>
                        <a:cubicBezTo>
                          <a:pt x="92393" y="29527"/>
                          <a:pt x="130493" y="12383"/>
                          <a:pt x="147638" y="0"/>
                        </a:cubicBezTo>
                        <a:cubicBezTo>
                          <a:pt x="142875" y="31433"/>
                          <a:pt x="122873" y="57150"/>
                          <a:pt x="95250" y="70485"/>
                        </a:cubicBezTo>
                        <a:cubicBezTo>
                          <a:pt x="67628" y="82867"/>
                          <a:pt x="19050" y="92392"/>
                          <a:pt x="0" y="103822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43" name="Google Shape;343;p4"/>
                <p:cNvGrpSpPr/>
                <p:nvPr/>
              </p:nvGrpSpPr>
              <p:grpSpPr>
                <a:xfrm>
                  <a:off x="2979528" y="1912620"/>
                  <a:ext cx="78744" cy="177164"/>
                  <a:chOff x="2979528" y="1912620"/>
                  <a:chExt cx="78744" cy="177164"/>
                </a:xfrm>
              </p:grpSpPr>
              <p:sp>
                <p:nvSpPr>
                  <p:cNvPr id="344" name="Google Shape;344;p4"/>
                  <p:cNvSpPr/>
                  <p:nvPr/>
                </p:nvSpPr>
                <p:spPr>
                  <a:xfrm>
                    <a:off x="2979528" y="1912620"/>
                    <a:ext cx="66566" cy="176212"/>
                  </a:xfrm>
                  <a:custGeom>
                    <a:rect b="b" l="l" r="r" t="t"/>
                    <a:pathLst>
                      <a:path extrusionOk="0" h="176212" w="66566">
                        <a:moveTo>
                          <a:pt x="62757" y="0"/>
                        </a:moveTo>
                        <a:cubicBezTo>
                          <a:pt x="63709" y="952"/>
                          <a:pt x="66567" y="9525"/>
                          <a:pt x="66567" y="13335"/>
                        </a:cubicBezTo>
                        <a:cubicBezTo>
                          <a:pt x="65614" y="28575"/>
                          <a:pt x="59899" y="39052"/>
                          <a:pt x="54184" y="52388"/>
                        </a:cubicBezTo>
                        <a:cubicBezTo>
                          <a:pt x="48469" y="67627"/>
                          <a:pt x="45612" y="82867"/>
                          <a:pt x="37992" y="97155"/>
                        </a:cubicBezTo>
                        <a:cubicBezTo>
                          <a:pt x="31324" y="110490"/>
                          <a:pt x="24657" y="121920"/>
                          <a:pt x="21799" y="136207"/>
                        </a:cubicBezTo>
                        <a:cubicBezTo>
                          <a:pt x="18942" y="148590"/>
                          <a:pt x="19894" y="163830"/>
                          <a:pt x="17037" y="176213"/>
                        </a:cubicBezTo>
                        <a:cubicBezTo>
                          <a:pt x="5607" y="163830"/>
                          <a:pt x="1797" y="142875"/>
                          <a:pt x="844" y="130492"/>
                        </a:cubicBezTo>
                        <a:cubicBezTo>
                          <a:pt x="-1061" y="106680"/>
                          <a:pt x="-108" y="79057"/>
                          <a:pt x="7512" y="56197"/>
                        </a:cubicBezTo>
                        <a:cubicBezTo>
                          <a:pt x="17037" y="28575"/>
                          <a:pt x="37039" y="10477"/>
                          <a:pt x="62757" y="0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5" name="Google Shape;345;p4"/>
                  <p:cNvSpPr/>
                  <p:nvPr/>
                </p:nvSpPr>
                <p:spPr>
                  <a:xfrm>
                    <a:off x="2995514" y="1912620"/>
                    <a:ext cx="62758" cy="177164"/>
                  </a:xfrm>
                  <a:custGeom>
                    <a:rect b="b" l="l" r="r" t="t"/>
                    <a:pathLst>
                      <a:path extrusionOk="0" h="177164" w="62758">
                        <a:moveTo>
                          <a:pt x="46770" y="0"/>
                        </a:moveTo>
                        <a:cubicBezTo>
                          <a:pt x="66773" y="25717"/>
                          <a:pt x="68678" y="69532"/>
                          <a:pt x="48675" y="95250"/>
                        </a:cubicBezTo>
                        <a:cubicBezTo>
                          <a:pt x="28673" y="121920"/>
                          <a:pt x="2003" y="140017"/>
                          <a:pt x="1050" y="177165"/>
                        </a:cubicBezTo>
                        <a:cubicBezTo>
                          <a:pt x="-3712" y="150495"/>
                          <a:pt x="8670" y="116205"/>
                          <a:pt x="19148" y="86677"/>
                        </a:cubicBezTo>
                        <a:cubicBezTo>
                          <a:pt x="28673" y="61913"/>
                          <a:pt x="48675" y="28575"/>
                          <a:pt x="46770" y="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46" name="Google Shape;346;p4"/>
                <p:cNvGrpSpPr/>
                <p:nvPr/>
              </p:nvGrpSpPr>
              <p:grpSpPr>
                <a:xfrm>
                  <a:off x="3022559" y="3051672"/>
                  <a:ext cx="51871" cy="159205"/>
                  <a:chOff x="3022559" y="3051672"/>
                  <a:chExt cx="51871" cy="159205"/>
                </a:xfrm>
              </p:grpSpPr>
              <p:sp>
                <p:nvSpPr>
                  <p:cNvPr id="347" name="Google Shape;347;p4"/>
                  <p:cNvSpPr/>
                  <p:nvPr/>
                </p:nvSpPr>
                <p:spPr>
                  <a:xfrm>
                    <a:off x="3022559" y="3051672"/>
                    <a:ext cx="51871" cy="159205"/>
                  </a:xfrm>
                  <a:custGeom>
                    <a:rect b="b" l="l" r="r" t="t"/>
                    <a:pathLst>
                      <a:path extrusionOk="0" h="159205" w="51871">
                        <a:moveTo>
                          <a:pt x="9248" y="28712"/>
                        </a:moveTo>
                        <a:cubicBezTo>
                          <a:pt x="13058" y="22045"/>
                          <a:pt x="29250" y="-11293"/>
                          <a:pt x="39728" y="3948"/>
                        </a:cubicBezTo>
                        <a:lnTo>
                          <a:pt x="40680" y="4900"/>
                        </a:lnTo>
                        <a:cubicBezTo>
                          <a:pt x="56873" y="28712"/>
                          <a:pt x="53063" y="58240"/>
                          <a:pt x="44490" y="83005"/>
                        </a:cubicBezTo>
                        <a:cubicBezTo>
                          <a:pt x="40680" y="96340"/>
                          <a:pt x="35918" y="108723"/>
                          <a:pt x="34013" y="122057"/>
                        </a:cubicBezTo>
                        <a:cubicBezTo>
                          <a:pt x="32108" y="135393"/>
                          <a:pt x="35918" y="146823"/>
                          <a:pt x="36870" y="159205"/>
                        </a:cubicBezTo>
                        <a:cubicBezTo>
                          <a:pt x="14963" y="137298"/>
                          <a:pt x="3533" y="106818"/>
                          <a:pt x="675" y="77290"/>
                        </a:cubicBezTo>
                        <a:cubicBezTo>
                          <a:pt x="-1230" y="59193"/>
                          <a:pt x="675" y="44905"/>
                          <a:pt x="9248" y="28712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8" name="Google Shape;348;p4"/>
                  <p:cNvSpPr/>
                  <p:nvPr/>
                </p:nvSpPr>
                <p:spPr>
                  <a:xfrm>
                    <a:off x="3022559" y="3051672"/>
                    <a:ext cx="41632" cy="159205"/>
                  </a:xfrm>
                  <a:custGeom>
                    <a:rect b="b" l="l" r="r" t="t"/>
                    <a:pathLst>
                      <a:path extrusionOk="0" h="159205" w="41632">
                        <a:moveTo>
                          <a:pt x="9248" y="28712"/>
                        </a:moveTo>
                        <a:cubicBezTo>
                          <a:pt x="13058" y="22045"/>
                          <a:pt x="29250" y="-11293"/>
                          <a:pt x="39728" y="3948"/>
                        </a:cubicBezTo>
                        <a:lnTo>
                          <a:pt x="40680" y="4900"/>
                        </a:lnTo>
                        <a:cubicBezTo>
                          <a:pt x="40680" y="4900"/>
                          <a:pt x="40680" y="5852"/>
                          <a:pt x="41633" y="5852"/>
                        </a:cubicBezTo>
                        <a:cubicBezTo>
                          <a:pt x="41633" y="5852"/>
                          <a:pt x="40680" y="6805"/>
                          <a:pt x="40680" y="6805"/>
                        </a:cubicBezTo>
                        <a:cubicBezTo>
                          <a:pt x="38775" y="19187"/>
                          <a:pt x="36870" y="32523"/>
                          <a:pt x="35918" y="44905"/>
                        </a:cubicBezTo>
                        <a:cubicBezTo>
                          <a:pt x="24488" y="83005"/>
                          <a:pt x="15915" y="123962"/>
                          <a:pt x="36870" y="158252"/>
                        </a:cubicBezTo>
                        <a:cubicBezTo>
                          <a:pt x="36870" y="158252"/>
                          <a:pt x="36870" y="159205"/>
                          <a:pt x="36870" y="159205"/>
                        </a:cubicBezTo>
                        <a:cubicBezTo>
                          <a:pt x="14963" y="137298"/>
                          <a:pt x="3533" y="106818"/>
                          <a:pt x="675" y="77290"/>
                        </a:cubicBezTo>
                        <a:cubicBezTo>
                          <a:pt x="-1230" y="59193"/>
                          <a:pt x="675" y="44905"/>
                          <a:pt x="9248" y="28712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349" name="Google Shape;349;p4"/>
            <p:cNvGrpSpPr/>
            <p:nvPr/>
          </p:nvGrpSpPr>
          <p:grpSpPr>
            <a:xfrm flipH="1" rot="8658896">
              <a:off x="844010" y="64310"/>
              <a:ext cx="725994" cy="1575601"/>
              <a:chOff x="5685287" y="2863915"/>
              <a:chExt cx="907616" cy="1969770"/>
            </a:xfrm>
          </p:grpSpPr>
          <p:sp>
            <p:nvSpPr>
              <p:cNvPr id="350" name="Google Shape;350;p4"/>
              <p:cNvSpPr/>
              <p:nvPr/>
            </p:nvSpPr>
            <p:spPr>
              <a:xfrm>
                <a:off x="5685287" y="2863915"/>
                <a:ext cx="707590" cy="1853707"/>
              </a:xfrm>
              <a:custGeom>
                <a:rect b="b" l="l" r="r" t="t"/>
                <a:pathLst>
                  <a:path extrusionOk="0" h="1853707" w="707590">
                    <a:moveTo>
                      <a:pt x="136091" y="0"/>
                    </a:moveTo>
                    <a:cubicBezTo>
                      <a:pt x="81799" y="124777"/>
                      <a:pt x="43699" y="251460"/>
                      <a:pt x="21791" y="379095"/>
                    </a:cubicBezTo>
                    <a:cubicBezTo>
                      <a:pt x="76084" y="394335"/>
                      <a:pt x="131328" y="406717"/>
                      <a:pt x="167524" y="407670"/>
                    </a:cubicBezTo>
                    <a:cubicBezTo>
                      <a:pt x="167524" y="407670"/>
                      <a:pt x="89419" y="435292"/>
                      <a:pt x="11314" y="450533"/>
                    </a:cubicBezTo>
                    <a:cubicBezTo>
                      <a:pt x="-3926" y="575310"/>
                      <a:pt x="-3926" y="700088"/>
                      <a:pt x="12266" y="822960"/>
                    </a:cubicBezTo>
                    <a:cubicBezTo>
                      <a:pt x="97991" y="830580"/>
                      <a:pt x="189431" y="836295"/>
                      <a:pt x="239914" y="833438"/>
                    </a:cubicBezTo>
                    <a:cubicBezTo>
                      <a:pt x="310399" y="829627"/>
                      <a:pt x="161809" y="883920"/>
                      <a:pt x="28459" y="920115"/>
                    </a:cubicBezTo>
                    <a:cubicBezTo>
                      <a:pt x="37031" y="962025"/>
                      <a:pt x="47509" y="1002983"/>
                      <a:pt x="59891" y="1043940"/>
                    </a:cubicBezTo>
                    <a:cubicBezTo>
                      <a:pt x="84656" y="1125855"/>
                      <a:pt x="117041" y="1204913"/>
                      <a:pt x="156094" y="1282065"/>
                    </a:cubicBezTo>
                    <a:cubicBezTo>
                      <a:pt x="255153" y="1266825"/>
                      <a:pt x="354214" y="1250633"/>
                      <a:pt x="375169" y="1241108"/>
                    </a:cubicBezTo>
                    <a:cubicBezTo>
                      <a:pt x="401839" y="1228725"/>
                      <a:pt x="300874" y="1303020"/>
                      <a:pt x="199909" y="1361123"/>
                    </a:cubicBezTo>
                    <a:cubicBezTo>
                      <a:pt x="221816" y="1399223"/>
                      <a:pt x="246581" y="1436370"/>
                      <a:pt x="272299" y="1472565"/>
                    </a:cubicBezTo>
                    <a:cubicBezTo>
                      <a:pt x="314209" y="1531620"/>
                      <a:pt x="359928" y="1589723"/>
                      <a:pt x="411364" y="1644968"/>
                    </a:cubicBezTo>
                    <a:cubicBezTo>
                      <a:pt x="440891" y="1629727"/>
                      <a:pt x="468514" y="1615440"/>
                      <a:pt x="478039" y="1607820"/>
                    </a:cubicBezTo>
                    <a:cubicBezTo>
                      <a:pt x="493278" y="1595438"/>
                      <a:pt x="484706" y="1652588"/>
                      <a:pt x="460894" y="1695450"/>
                    </a:cubicBezTo>
                    <a:cubicBezTo>
                      <a:pt x="497089" y="1730693"/>
                      <a:pt x="535189" y="1764983"/>
                      <a:pt x="575194" y="1796415"/>
                    </a:cubicBezTo>
                    <a:cubicBezTo>
                      <a:pt x="628534" y="1838325"/>
                      <a:pt x="671396" y="1855470"/>
                      <a:pt x="707591" y="1853565"/>
                    </a:cubicBezTo>
                    <a:cubicBezTo>
                      <a:pt x="493278" y="1256348"/>
                      <a:pt x="288491" y="611505"/>
                      <a:pt x="136091" y="0"/>
                    </a:cubicBezTo>
                    <a:cubicBezTo>
                      <a:pt x="137044" y="953"/>
                      <a:pt x="137044" y="953"/>
                      <a:pt x="13609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Google Shape;351;p4"/>
              <p:cNvSpPr/>
              <p:nvPr/>
            </p:nvSpPr>
            <p:spPr>
              <a:xfrm>
                <a:off x="5823284" y="2865820"/>
                <a:ext cx="769619" cy="1854517"/>
              </a:xfrm>
              <a:custGeom>
                <a:rect b="b" l="l" r="r" t="t"/>
                <a:pathLst>
                  <a:path extrusionOk="0" h="1854517" w="769619">
                    <a:moveTo>
                      <a:pt x="564832" y="1217295"/>
                    </a:moveTo>
                    <a:cubicBezTo>
                      <a:pt x="608647" y="1220153"/>
                      <a:pt x="691515" y="1210628"/>
                      <a:pt x="769620" y="1199198"/>
                    </a:cubicBezTo>
                    <a:cubicBezTo>
                      <a:pt x="764857" y="1080135"/>
                      <a:pt x="743903" y="963930"/>
                      <a:pt x="707707" y="850583"/>
                    </a:cubicBezTo>
                    <a:cubicBezTo>
                      <a:pt x="701993" y="833438"/>
                      <a:pt x="696278" y="816293"/>
                      <a:pt x="689610" y="799147"/>
                    </a:cubicBezTo>
                    <a:cubicBezTo>
                      <a:pt x="604838" y="837247"/>
                      <a:pt x="496253" y="877253"/>
                      <a:pt x="532447" y="850583"/>
                    </a:cubicBezTo>
                    <a:cubicBezTo>
                      <a:pt x="558165" y="831533"/>
                      <a:pt x="616268" y="782003"/>
                      <a:pt x="665797" y="739140"/>
                    </a:cubicBezTo>
                    <a:cubicBezTo>
                      <a:pt x="609600" y="606743"/>
                      <a:pt x="531495" y="481013"/>
                      <a:pt x="435293" y="366713"/>
                    </a:cubicBezTo>
                    <a:cubicBezTo>
                      <a:pt x="358140" y="411480"/>
                      <a:pt x="255270" y="455295"/>
                      <a:pt x="290513" y="433388"/>
                    </a:cubicBezTo>
                    <a:cubicBezTo>
                      <a:pt x="317182" y="416243"/>
                      <a:pt x="352425" y="357188"/>
                      <a:pt x="380047" y="304800"/>
                    </a:cubicBezTo>
                    <a:cubicBezTo>
                      <a:pt x="272415" y="189547"/>
                      <a:pt x="144780" y="86678"/>
                      <a:pt x="0" y="0"/>
                    </a:cubicBezTo>
                    <a:cubicBezTo>
                      <a:pt x="151447" y="610553"/>
                      <a:pt x="355282" y="1255395"/>
                      <a:pt x="569595" y="1854518"/>
                    </a:cubicBezTo>
                    <a:cubicBezTo>
                      <a:pt x="635318" y="1851660"/>
                      <a:pt x="675322" y="1785938"/>
                      <a:pt x="704850" y="1691640"/>
                    </a:cubicBezTo>
                    <a:cubicBezTo>
                      <a:pt x="712470" y="1667828"/>
                      <a:pt x="719138" y="1644015"/>
                      <a:pt x="724853" y="1620203"/>
                    </a:cubicBezTo>
                    <a:cubicBezTo>
                      <a:pt x="665797" y="1597343"/>
                      <a:pt x="585788" y="1527810"/>
                      <a:pt x="616268" y="1533525"/>
                    </a:cubicBezTo>
                    <a:cubicBezTo>
                      <a:pt x="634365" y="1536383"/>
                      <a:pt x="689610" y="1542098"/>
                      <a:pt x="741045" y="1545908"/>
                    </a:cubicBezTo>
                    <a:cubicBezTo>
                      <a:pt x="759143" y="1458278"/>
                      <a:pt x="768668" y="1370648"/>
                      <a:pt x="769620" y="1283970"/>
                    </a:cubicBezTo>
                    <a:cubicBezTo>
                      <a:pt x="643890" y="1263968"/>
                      <a:pt x="500063" y="1213485"/>
                      <a:pt x="564832" y="12172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3D760D"/>
                  </a:gs>
                  <a:gs pos="8000">
                    <a:srgbClr val="3D760D"/>
                  </a:gs>
                  <a:gs pos="100000">
                    <a:srgbClr val="35650E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" name="Google Shape;352;p4"/>
              <p:cNvSpPr/>
              <p:nvPr/>
            </p:nvSpPr>
            <p:spPr>
              <a:xfrm>
                <a:off x="5839476" y="2930591"/>
                <a:ext cx="600075" cy="1903094"/>
              </a:xfrm>
              <a:custGeom>
                <a:rect b="b" l="l" r="r" t="t"/>
                <a:pathLst>
                  <a:path extrusionOk="0" h="1903094" w="600075">
                    <a:moveTo>
                      <a:pt x="6667" y="0"/>
                    </a:moveTo>
                    <a:cubicBezTo>
                      <a:pt x="84772" y="321945"/>
                      <a:pt x="175260" y="641032"/>
                      <a:pt x="275272" y="957263"/>
                    </a:cubicBezTo>
                    <a:cubicBezTo>
                      <a:pt x="375285" y="1273492"/>
                      <a:pt x="485775" y="1586865"/>
                      <a:pt x="600075" y="1899285"/>
                    </a:cubicBezTo>
                    <a:lnTo>
                      <a:pt x="587692" y="1903095"/>
                    </a:lnTo>
                    <a:cubicBezTo>
                      <a:pt x="474345" y="1590675"/>
                      <a:pt x="364807" y="1276350"/>
                      <a:pt x="265747" y="960120"/>
                    </a:cubicBezTo>
                    <a:cubicBezTo>
                      <a:pt x="166688" y="643890"/>
                      <a:pt x="77152" y="323850"/>
                      <a:pt x="0" y="1905"/>
                    </a:cubicBezTo>
                    <a:lnTo>
                      <a:pt x="6667" y="0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3" name="Google Shape;353;p4"/>
            <p:cNvGrpSpPr/>
            <p:nvPr/>
          </p:nvGrpSpPr>
          <p:grpSpPr>
            <a:xfrm rot="-10175364">
              <a:off x="844171" y="-39858"/>
              <a:ext cx="605031" cy="1387040"/>
              <a:chOff x="6209083" y="1899986"/>
              <a:chExt cx="1085697" cy="2488974"/>
            </a:xfrm>
          </p:grpSpPr>
          <p:sp>
            <p:nvSpPr>
              <p:cNvPr id="354" name="Google Shape;354;p4"/>
              <p:cNvSpPr/>
              <p:nvPr/>
            </p:nvSpPr>
            <p:spPr>
              <a:xfrm>
                <a:off x="6209083" y="1899986"/>
                <a:ext cx="1085697" cy="2325514"/>
              </a:xfrm>
              <a:custGeom>
                <a:rect b="b" l="l" r="r" t="t"/>
                <a:pathLst>
                  <a:path extrusionOk="0" h="2325514" w="1085697">
                    <a:moveTo>
                      <a:pt x="140933" y="1965007"/>
                    </a:moveTo>
                    <a:lnTo>
                      <a:pt x="140933" y="1965007"/>
                    </a:lnTo>
                    <a:cubicBezTo>
                      <a:pt x="116169" y="1839278"/>
                      <a:pt x="185701" y="1717357"/>
                      <a:pt x="230469" y="1597343"/>
                    </a:cubicBezTo>
                    <a:cubicBezTo>
                      <a:pt x="275236" y="1477328"/>
                      <a:pt x="286666" y="1318260"/>
                      <a:pt x="182844" y="1243965"/>
                    </a:cubicBezTo>
                    <a:cubicBezTo>
                      <a:pt x="130456" y="1205865"/>
                      <a:pt x="51398" y="1191578"/>
                      <a:pt x="32348" y="1130618"/>
                    </a:cubicBezTo>
                    <a:cubicBezTo>
                      <a:pt x="3773" y="1041082"/>
                      <a:pt x="135219" y="968693"/>
                      <a:pt x="130456" y="875347"/>
                    </a:cubicBezTo>
                    <a:cubicBezTo>
                      <a:pt x="127598" y="809625"/>
                      <a:pt x="60923" y="768668"/>
                      <a:pt x="27586" y="712470"/>
                    </a:cubicBezTo>
                    <a:cubicBezTo>
                      <a:pt x="-16229" y="640080"/>
                      <a:pt x="-1942" y="545783"/>
                      <a:pt x="29491" y="467678"/>
                    </a:cubicBezTo>
                    <a:cubicBezTo>
                      <a:pt x="60923" y="389572"/>
                      <a:pt x="108548" y="317183"/>
                      <a:pt x="131408" y="235267"/>
                    </a:cubicBezTo>
                    <a:cubicBezTo>
                      <a:pt x="154269" y="153353"/>
                      <a:pt x="146648" y="55245"/>
                      <a:pt x="82831" y="0"/>
                    </a:cubicBezTo>
                    <a:cubicBezTo>
                      <a:pt x="219991" y="76200"/>
                      <a:pt x="359056" y="154305"/>
                      <a:pt x="470498" y="263842"/>
                    </a:cubicBezTo>
                    <a:cubicBezTo>
                      <a:pt x="582894" y="373380"/>
                      <a:pt x="666713" y="521017"/>
                      <a:pt x="666713" y="678180"/>
                    </a:cubicBezTo>
                    <a:cubicBezTo>
                      <a:pt x="666713" y="784860"/>
                      <a:pt x="631471" y="904875"/>
                      <a:pt x="696241" y="988695"/>
                    </a:cubicBezTo>
                    <a:cubicBezTo>
                      <a:pt x="736246" y="1041082"/>
                      <a:pt x="803873" y="1062038"/>
                      <a:pt x="864833" y="1087755"/>
                    </a:cubicBezTo>
                    <a:cubicBezTo>
                      <a:pt x="925794" y="1113473"/>
                      <a:pt x="990563" y="1153478"/>
                      <a:pt x="1002946" y="1218248"/>
                    </a:cubicBezTo>
                    <a:cubicBezTo>
                      <a:pt x="1017233" y="1288732"/>
                      <a:pt x="965798" y="1355407"/>
                      <a:pt x="959131" y="1427798"/>
                    </a:cubicBezTo>
                    <a:cubicBezTo>
                      <a:pt x="951511" y="1522095"/>
                      <a:pt x="1021044" y="1602105"/>
                      <a:pt x="1057239" y="1689735"/>
                    </a:cubicBezTo>
                    <a:cubicBezTo>
                      <a:pt x="1117246" y="1834515"/>
                      <a:pt x="1078194" y="2009775"/>
                      <a:pt x="979133" y="2131695"/>
                    </a:cubicBezTo>
                    <a:cubicBezTo>
                      <a:pt x="882931" y="2250758"/>
                      <a:pt x="705766" y="2368868"/>
                      <a:pt x="550508" y="2309813"/>
                    </a:cubicBezTo>
                    <a:cubicBezTo>
                      <a:pt x="394298" y="2248853"/>
                      <a:pt x="176176" y="2145983"/>
                      <a:pt x="140933" y="19650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A5B52"/>
                  </a:gs>
                  <a:gs pos="8000">
                    <a:srgbClr val="2A5B52"/>
                  </a:gs>
                  <a:gs pos="100000">
                    <a:srgbClr val="1C3B36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5" name="Google Shape;355;p4"/>
              <p:cNvSpPr/>
              <p:nvPr/>
            </p:nvSpPr>
            <p:spPr>
              <a:xfrm>
                <a:off x="6442316" y="2213685"/>
                <a:ext cx="561812" cy="2175275"/>
              </a:xfrm>
              <a:custGeom>
                <a:rect b="b" l="l" r="r" t="t"/>
                <a:pathLst>
                  <a:path extrusionOk="0" h="2175275" w="561812">
                    <a:moveTo>
                      <a:pt x="329658" y="1406516"/>
                    </a:moveTo>
                    <a:cubicBezTo>
                      <a:pt x="365853" y="1257926"/>
                      <a:pt x="422050" y="1114098"/>
                      <a:pt x="495393" y="979796"/>
                    </a:cubicBezTo>
                    <a:cubicBezTo>
                      <a:pt x="498250" y="975033"/>
                      <a:pt x="490630" y="971223"/>
                      <a:pt x="488725" y="975986"/>
                    </a:cubicBezTo>
                    <a:cubicBezTo>
                      <a:pt x="417287" y="1105526"/>
                      <a:pt x="362995" y="1244591"/>
                      <a:pt x="325848" y="1387466"/>
                    </a:cubicBezTo>
                    <a:cubicBezTo>
                      <a:pt x="322990" y="1361748"/>
                      <a:pt x="320133" y="1336031"/>
                      <a:pt x="318228" y="1311266"/>
                    </a:cubicBezTo>
                    <a:cubicBezTo>
                      <a:pt x="290605" y="1018848"/>
                      <a:pt x="282033" y="722621"/>
                      <a:pt x="205833" y="437823"/>
                    </a:cubicBezTo>
                    <a:cubicBezTo>
                      <a:pt x="204880" y="433061"/>
                      <a:pt x="202975" y="428298"/>
                      <a:pt x="202023" y="423536"/>
                    </a:cubicBezTo>
                    <a:cubicBezTo>
                      <a:pt x="202023" y="423536"/>
                      <a:pt x="202023" y="423536"/>
                      <a:pt x="202023" y="422583"/>
                    </a:cubicBezTo>
                    <a:cubicBezTo>
                      <a:pt x="212500" y="353051"/>
                      <a:pt x="222978" y="283518"/>
                      <a:pt x="232503" y="213986"/>
                    </a:cubicBezTo>
                    <a:cubicBezTo>
                      <a:pt x="233455" y="209223"/>
                      <a:pt x="224883" y="209223"/>
                      <a:pt x="224883" y="213986"/>
                    </a:cubicBezTo>
                    <a:cubicBezTo>
                      <a:pt x="215358" y="277803"/>
                      <a:pt x="205833" y="340668"/>
                      <a:pt x="196308" y="404486"/>
                    </a:cubicBezTo>
                    <a:cubicBezTo>
                      <a:pt x="196308" y="404486"/>
                      <a:pt x="196308" y="404486"/>
                      <a:pt x="196308" y="404486"/>
                    </a:cubicBezTo>
                    <a:cubicBezTo>
                      <a:pt x="196308" y="403533"/>
                      <a:pt x="196308" y="401628"/>
                      <a:pt x="195355" y="400676"/>
                    </a:cubicBezTo>
                    <a:cubicBezTo>
                      <a:pt x="153445" y="258753"/>
                      <a:pt x="94390" y="122546"/>
                      <a:pt x="7712" y="1578"/>
                    </a:cubicBezTo>
                    <a:cubicBezTo>
                      <a:pt x="4855" y="-2232"/>
                      <a:pt x="-2765" y="1578"/>
                      <a:pt x="1045" y="5388"/>
                    </a:cubicBezTo>
                    <a:cubicBezTo>
                      <a:pt x="84865" y="123498"/>
                      <a:pt x="142968" y="254943"/>
                      <a:pt x="183925" y="391151"/>
                    </a:cubicBezTo>
                    <a:cubicBezTo>
                      <a:pt x="135348" y="354003"/>
                      <a:pt x="86770" y="317808"/>
                      <a:pt x="38193" y="280661"/>
                    </a:cubicBezTo>
                    <a:cubicBezTo>
                      <a:pt x="34383" y="277803"/>
                      <a:pt x="29620" y="284471"/>
                      <a:pt x="34383" y="287328"/>
                    </a:cubicBezTo>
                    <a:cubicBezTo>
                      <a:pt x="85818" y="326381"/>
                      <a:pt x="136300" y="365433"/>
                      <a:pt x="187735" y="403533"/>
                    </a:cubicBezTo>
                    <a:cubicBezTo>
                      <a:pt x="228693" y="543551"/>
                      <a:pt x="252505" y="689283"/>
                      <a:pt x="268698" y="834063"/>
                    </a:cubicBezTo>
                    <a:cubicBezTo>
                      <a:pt x="282985" y="958841"/>
                      <a:pt x="291558" y="1084571"/>
                      <a:pt x="302035" y="1210301"/>
                    </a:cubicBezTo>
                    <a:cubicBezTo>
                      <a:pt x="233455" y="1045518"/>
                      <a:pt x="139158" y="891213"/>
                      <a:pt x="24858" y="754053"/>
                    </a:cubicBezTo>
                    <a:cubicBezTo>
                      <a:pt x="21048" y="750243"/>
                      <a:pt x="15333" y="755958"/>
                      <a:pt x="19143" y="759768"/>
                    </a:cubicBezTo>
                    <a:cubicBezTo>
                      <a:pt x="137253" y="900738"/>
                      <a:pt x="232503" y="1058853"/>
                      <a:pt x="301083" y="1229351"/>
                    </a:cubicBezTo>
                    <a:cubicBezTo>
                      <a:pt x="302035" y="1230303"/>
                      <a:pt x="302987" y="1231256"/>
                      <a:pt x="303940" y="1231256"/>
                    </a:cubicBezTo>
                    <a:cubicBezTo>
                      <a:pt x="318228" y="1395086"/>
                      <a:pt x="335373" y="1557963"/>
                      <a:pt x="372520" y="1717983"/>
                    </a:cubicBezTo>
                    <a:cubicBezTo>
                      <a:pt x="409668" y="1878003"/>
                      <a:pt x="465865" y="2034213"/>
                      <a:pt x="554448" y="2173278"/>
                    </a:cubicBezTo>
                    <a:cubicBezTo>
                      <a:pt x="557305" y="2178041"/>
                      <a:pt x="563973" y="2173278"/>
                      <a:pt x="561115" y="2169468"/>
                    </a:cubicBezTo>
                    <a:cubicBezTo>
                      <a:pt x="416335" y="1940868"/>
                      <a:pt x="359185" y="1673216"/>
                      <a:pt x="328705" y="1406516"/>
                    </a:cubicBezTo>
                    <a:cubicBezTo>
                      <a:pt x="328705" y="1408421"/>
                      <a:pt x="329658" y="1407468"/>
                      <a:pt x="329658" y="1406516"/>
                    </a:cubicBezTo>
                    <a:close/>
                  </a:path>
                </a:pathLst>
              </a:custGeom>
              <a:solidFill>
                <a:srgbClr val="4493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56" name="Google Shape;356;p4"/>
            <p:cNvSpPr/>
            <p:nvPr/>
          </p:nvSpPr>
          <p:spPr>
            <a:xfrm rot="-8617848">
              <a:off x="526181" y="-22132"/>
              <a:ext cx="888873" cy="1271724"/>
            </a:xfrm>
            <a:custGeom>
              <a:rect b="b" l="l" r="r" t="t"/>
              <a:pathLst>
                <a:path extrusionOk="0" h="1587610" w="1109662">
                  <a:moveTo>
                    <a:pt x="828675" y="1237922"/>
                  </a:moveTo>
                  <a:cubicBezTo>
                    <a:pt x="626745" y="1089332"/>
                    <a:pt x="549592" y="938837"/>
                    <a:pt x="404813" y="799772"/>
                  </a:cubicBezTo>
                  <a:cubicBezTo>
                    <a:pt x="650557" y="878829"/>
                    <a:pt x="809625" y="1168389"/>
                    <a:pt x="828675" y="1230302"/>
                  </a:cubicBezTo>
                  <a:cubicBezTo>
                    <a:pt x="828675" y="1131242"/>
                    <a:pt x="818197" y="1031229"/>
                    <a:pt x="796290" y="934074"/>
                  </a:cubicBezTo>
                  <a:cubicBezTo>
                    <a:pt x="678180" y="833109"/>
                    <a:pt x="554355" y="775959"/>
                    <a:pt x="458153" y="632132"/>
                  </a:cubicBezTo>
                  <a:cubicBezTo>
                    <a:pt x="611505" y="670232"/>
                    <a:pt x="753428" y="850254"/>
                    <a:pt x="792480" y="919787"/>
                  </a:cubicBezTo>
                  <a:cubicBezTo>
                    <a:pt x="771525" y="834062"/>
                    <a:pt x="742950" y="749289"/>
                    <a:pt x="704850" y="669279"/>
                  </a:cubicBezTo>
                  <a:cubicBezTo>
                    <a:pt x="588645" y="611177"/>
                    <a:pt x="485775" y="535929"/>
                    <a:pt x="399097" y="446394"/>
                  </a:cubicBezTo>
                  <a:cubicBezTo>
                    <a:pt x="509588" y="476874"/>
                    <a:pt x="610553" y="541644"/>
                    <a:pt x="684847" y="628322"/>
                  </a:cubicBezTo>
                  <a:cubicBezTo>
                    <a:pt x="652463" y="566409"/>
                    <a:pt x="615315" y="506402"/>
                    <a:pt x="573405" y="449252"/>
                  </a:cubicBezTo>
                  <a:cubicBezTo>
                    <a:pt x="568642" y="450204"/>
                    <a:pt x="564832" y="452109"/>
                    <a:pt x="560070" y="453062"/>
                  </a:cubicBezTo>
                  <a:cubicBezTo>
                    <a:pt x="461010" y="429249"/>
                    <a:pt x="371475" y="376862"/>
                    <a:pt x="305753" y="304472"/>
                  </a:cubicBezTo>
                  <a:cubicBezTo>
                    <a:pt x="390525" y="318759"/>
                    <a:pt x="471488" y="354002"/>
                    <a:pt x="539115" y="405437"/>
                  </a:cubicBezTo>
                  <a:cubicBezTo>
                    <a:pt x="512445" y="373052"/>
                    <a:pt x="483870" y="341619"/>
                    <a:pt x="454342" y="311139"/>
                  </a:cubicBezTo>
                  <a:cubicBezTo>
                    <a:pt x="439103" y="310187"/>
                    <a:pt x="387667" y="300662"/>
                    <a:pt x="387667" y="300662"/>
                  </a:cubicBezTo>
                  <a:cubicBezTo>
                    <a:pt x="303847" y="278754"/>
                    <a:pt x="229553" y="241607"/>
                    <a:pt x="156210" y="198744"/>
                  </a:cubicBezTo>
                  <a:cubicBezTo>
                    <a:pt x="224790" y="199697"/>
                    <a:pt x="398145" y="273039"/>
                    <a:pt x="445770" y="301614"/>
                  </a:cubicBezTo>
                  <a:cubicBezTo>
                    <a:pt x="404813" y="260657"/>
                    <a:pt x="360997" y="222557"/>
                    <a:pt x="315278" y="188267"/>
                  </a:cubicBezTo>
                  <a:cubicBezTo>
                    <a:pt x="313372" y="188267"/>
                    <a:pt x="311467" y="188267"/>
                    <a:pt x="310515" y="189219"/>
                  </a:cubicBezTo>
                  <a:cubicBezTo>
                    <a:pt x="247650" y="183504"/>
                    <a:pt x="188595" y="155882"/>
                    <a:pt x="138113" y="120639"/>
                  </a:cubicBezTo>
                  <a:cubicBezTo>
                    <a:pt x="87630" y="85397"/>
                    <a:pt x="44767" y="42534"/>
                    <a:pt x="0" y="1577"/>
                  </a:cubicBezTo>
                  <a:cubicBezTo>
                    <a:pt x="151447" y="-15568"/>
                    <a:pt x="236220" y="111114"/>
                    <a:pt x="326707" y="187314"/>
                  </a:cubicBezTo>
                  <a:cubicBezTo>
                    <a:pt x="326707" y="187314"/>
                    <a:pt x="325755" y="187314"/>
                    <a:pt x="325755" y="187314"/>
                  </a:cubicBezTo>
                  <a:cubicBezTo>
                    <a:pt x="367665" y="218747"/>
                    <a:pt x="407670" y="252084"/>
                    <a:pt x="444817" y="288279"/>
                  </a:cubicBezTo>
                  <a:cubicBezTo>
                    <a:pt x="416242" y="201602"/>
                    <a:pt x="375285" y="117782"/>
                    <a:pt x="331470" y="34914"/>
                  </a:cubicBezTo>
                  <a:cubicBezTo>
                    <a:pt x="404813" y="97779"/>
                    <a:pt x="452438" y="185409"/>
                    <a:pt x="461963" y="275897"/>
                  </a:cubicBezTo>
                  <a:cubicBezTo>
                    <a:pt x="461963" y="275897"/>
                    <a:pt x="459105" y="292089"/>
                    <a:pt x="454342" y="297804"/>
                  </a:cubicBezTo>
                  <a:cubicBezTo>
                    <a:pt x="501967" y="344477"/>
                    <a:pt x="546735" y="394007"/>
                    <a:pt x="585788" y="446394"/>
                  </a:cubicBezTo>
                  <a:lnTo>
                    <a:pt x="585788" y="446394"/>
                  </a:lnTo>
                  <a:lnTo>
                    <a:pt x="585788" y="446394"/>
                  </a:lnTo>
                  <a:cubicBezTo>
                    <a:pt x="591503" y="454014"/>
                    <a:pt x="598170" y="462587"/>
                    <a:pt x="603885" y="471159"/>
                  </a:cubicBezTo>
                  <a:cubicBezTo>
                    <a:pt x="594360" y="431154"/>
                    <a:pt x="528638" y="234939"/>
                    <a:pt x="581025" y="83492"/>
                  </a:cubicBezTo>
                  <a:cubicBezTo>
                    <a:pt x="629603" y="205412"/>
                    <a:pt x="635317" y="354954"/>
                    <a:pt x="606742" y="474969"/>
                  </a:cubicBezTo>
                  <a:cubicBezTo>
                    <a:pt x="651510" y="537834"/>
                    <a:pt x="691515" y="604509"/>
                    <a:pt x="723900" y="674042"/>
                  </a:cubicBezTo>
                  <a:cubicBezTo>
                    <a:pt x="724853" y="606414"/>
                    <a:pt x="702945" y="365432"/>
                    <a:pt x="762000" y="214937"/>
                  </a:cubicBezTo>
                  <a:cubicBezTo>
                    <a:pt x="764857" y="292089"/>
                    <a:pt x="797242" y="386387"/>
                    <a:pt x="799147" y="463539"/>
                  </a:cubicBezTo>
                  <a:cubicBezTo>
                    <a:pt x="801053" y="537834"/>
                    <a:pt x="768667" y="622607"/>
                    <a:pt x="729615" y="685472"/>
                  </a:cubicBezTo>
                  <a:cubicBezTo>
                    <a:pt x="765810" y="763577"/>
                    <a:pt x="794385" y="845492"/>
                    <a:pt x="814388" y="929312"/>
                  </a:cubicBezTo>
                  <a:cubicBezTo>
                    <a:pt x="842010" y="747384"/>
                    <a:pt x="871538" y="546407"/>
                    <a:pt x="981075" y="363527"/>
                  </a:cubicBezTo>
                  <a:cubicBezTo>
                    <a:pt x="1020128" y="553074"/>
                    <a:pt x="855345" y="886449"/>
                    <a:pt x="816292" y="941694"/>
                  </a:cubicBezTo>
                  <a:cubicBezTo>
                    <a:pt x="838200" y="1036944"/>
                    <a:pt x="849630" y="1135052"/>
                    <a:pt x="849630" y="1234112"/>
                  </a:cubicBezTo>
                  <a:cubicBezTo>
                    <a:pt x="864870" y="1177914"/>
                    <a:pt x="899160" y="1000749"/>
                    <a:pt x="937260" y="915977"/>
                  </a:cubicBezTo>
                  <a:cubicBezTo>
                    <a:pt x="984885" y="815964"/>
                    <a:pt x="1023938" y="725477"/>
                    <a:pt x="1109663" y="642609"/>
                  </a:cubicBezTo>
                  <a:cubicBezTo>
                    <a:pt x="1106805" y="909309"/>
                    <a:pt x="998220" y="1096952"/>
                    <a:pt x="849630" y="1247447"/>
                  </a:cubicBezTo>
                  <a:cubicBezTo>
                    <a:pt x="848678" y="1357937"/>
                    <a:pt x="834390" y="1469379"/>
                    <a:pt x="807720" y="1577012"/>
                  </a:cubicBezTo>
                  <a:cubicBezTo>
                    <a:pt x="807720" y="1577012"/>
                    <a:pt x="807720" y="1577012"/>
                    <a:pt x="807720" y="1577012"/>
                  </a:cubicBezTo>
                  <a:cubicBezTo>
                    <a:pt x="805815" y="1583679"/>
                    <a:pt x="799147" y="1588442"/>
                    <a:pt x="792480" y="1587489"/>
                  </a:cubicBezTo>
                  <a:cubicBezTo>
                    <a:pt x="785813" y="1586537"/>
                    <a:pt x="782003" y="1579869"/>
                    <a:pt x="783907" y="1573202"/>
                  </a:cubicBezTo>
                  <a:cubicBezTo>
                    <a:pt x="812482" y="1463664"/>
                    <a:pt x="827722" y="1351269"/>
                    <a:pt x="828675" y="1237922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57" name="Google Shape;357;p4"/>
            <p:cNvGrpSpPr/>
            <p:nvPr/>
          </p:nvGrpSpPr>
          <p:grpSpPr>
            <a:xfrm rot="-7974174">
              <a:off x="267359" y="-193641"/>
              <a:ext cx="821066" cy="1425244"/>
              <a:chOff x="7981884" y="2154029"/>
              <a:chExt cx="1026344" cy="1781575"/>
            </a:xfrm>
          </p:grpSpPr>
          <p:sp>
            <p:nvSpPr>
              <p:cNvPr id="358" name="Google Shape;358;p4"/>
              <p:cNvSpPr/>
              <p:nvPr/>
            </p:nvSpPr>
            <p:spPr>
              <a:xfrm>
                <a:off x="7981884" y="2154029"/>
                <a:ext cx="1026344" cy="1688503"/>
              </a:xfrm>
              <a:custGeom>
                <a:rect b="b" l="l" r="r" t="t"/>
                <a:pathLst>
                  <a:path extrusionOk="0" h="1688503" w="1026344">
                    <a:moveTo>
                      <a:pt x="224555" y="1223284"/>
                    </a:moveTo>
                    <a:cubicBezTo>
                      <a:pt x="165500" y="1170897"/>
                      <a:pt x="100730" y="1123272"/>
                      <a:pt x="54057" y="1059454"/>
                    </a:cubicBezTo>
                    <a:cubicBezTo>
                      <a:pt x="7385" y="995637"/>
                      <a:pt x="-17380" y="908959"/>
                      <a:pt x="14052" y="836569"/>
                    </a:cubicBezTo>
                    <a:cubicBezTo>
                      <a:pt x="45485" y="764179"/>
                      <a:pt x="149307" y="725127"/>
                      <a:pt x="209315" y="776562"/>
                    </a:cubicBezTo>
                    <a:cubicBezTo>
                      <a:pt x="234080" y="797517"/>
                      <a:pt x="258845" y="831807"/>
                      <a:pt x="288373" y="819424"/>
                    </a:cubicBezTo>
                    <a:cubicBezTo>
                      <a:pt x="315995" y="807994"/>
                      <a:pt x="312185" y="766084"/>
                      <a:pt x="296945" y="740367"/>
                    </a:cubicBezTo>
                    <a:cubicBezTo>
                      <a:pt x="271227" y="698457"/>
                      <a:pt x="230270" y="667977"/>
                      <a:pt x="193123" y="635592"/>
                    </a:cubicBezTo>
                    <a:cubicBezTo>
                      <a:pt x="155975" y="603207"/>
                      <a:pt x="119780" y="565107"/>
                      <a:pt x="110255" y="516529"/>
                    </a:cubicBezTo>
                    <a:cubicBezTo>
                      <a:pt x="100730" y="467952"/>
                      <a:pt x="129305" y="409849"/>
                      <a:pt x="177882" y="403182"/>
                    </a:cubicBezTo>
                    <a:cubicBezTo>
                      <a:pt x="195980" y="401277"/>
                      <a:pt x="215030" y="406039"/>
                      <a:pt x="232175" y="399372"/>
                    </a:cubicBezTo>
                    <a:cubicBezTo>
                      <a:pt x="260750" y="388894"/>
                      <a:pt x="270275" y="350794"/>
                      <a:pt x="263607" y="320314"/>
                    </a:cubicBezTo>
                    <a:cubicBezTo>
                      <a:pt x="256940" y="289834"/>
                      <a:pt x="237890" y="264117"/>
                      <a:pt x="227412" y="235542"/>
                    </a:cubicBezTo>
                    <a:cubicBezTo>
                      <a:pt x="189312" y="133624"/>
                      <a:pt x="271227" y="6942"/>
                      <a:pt x="379812" y="274"/>
                    </a:cubicBezTo>
                    <a:cubicBezTo>
                      <a:pt x="488398" y="-6393"/>
                      <a:pt x="585552" y="109812"/>
                      <a:pt x="560787" y="215539"/>
                    </a:cubicBezTo>
                    <a:cubicBezTo>
                      <a:pt x="553167" y="247924"/>
                      <a:pt x="536023" y="279357"/>
                      <a:pt x="533165" y="312694"/>
                    </a:cubicBezTo>
                    <a:cubicBezTo>
                      <a:pt x="531260" y="346032"/>
                      <a:pt x="552215" y="386037"/>
                      <a:pt x="585552" y="385084"/>
                    </a:cubicBezTo>
                    <a:cubicBezTo>
                      <a:pt x="619842" y="384132"/>
                      <a:pt x="638892" y="346032"/>
                      <a:pt x="667467" y="327934"/>
                    </a:cubicBezTo>
                    <a:cubicBezTo>
                      <a:pt x="715092" y="297454"/>
                      <a:pt x="783673" y="331744"/>
                      <a:pt x="805580" y="384132"/>
                    </a:cubicBezTo>
                    <a:cubicBezTo>
                      <a:pt x="827487" y="436519"/>
                      <a:pt x="813200" y="497479"/>
                      <a:pt x="790340" y="548914"/>
                    </a:cubicBezTo>
                    <a:cubicBezTo>
                      <a:pt x="767480" y="600349"/>
                      <a:pt x="735095" y="648927"/>
                      <a:pt x="718902" y="703219"/>
                    </a:cubicBezTo>
                    <a:cubicBezTo>
                      <a:pt x="713187" y="722269"/>
                      <a:pt x="710330" y="746082"/>
                      <a:pt x="726523" y="758464"/>
                    </a:cubicBezTo>
                    <a:cubicBezTo>
                      <a:pt x="751287" y="778467"/>
                      <a:pt x="783673" y="747987"/>
                      <a:pt x="809390" y="729889"/>
                    </a:cubicBezTo>
                    <a:cubicBezTo>
                      <a:pt x="872255" y="687027"/>
                      <a:pt x="965600" y="726079"/>
                      <a:pt x="1001795" y="792754"/>
                    </a:cubicBezTo>
                    <a:cubicBezTo>
                      <a:pt x="1037990" y="860382"/>
                      <a:pt x="1029417" y="942297"/>
                      <a:pt x="1006557" y="1015639"/>
                    </a:cubicBezTo>
                    <a:lnTo>
                      <a:pt x="1006557" y="1015639"/>
                    </a:lnTo>
                    <a:cubicBezTo>
                      <a:pt x="970362" y="1133749"/>
                      <a:pt x="903687" y="1237572"/>
                      <a:pt x="835107" y="1338537"/>
                    </a:cubicBezTo>
                    <a:cubicBezTo>
                      <a:pt x="768432" y="1436644"/>
                      <a:pt x="715092" y="1549992"/>
                      <a:pt x="645560" y="1643337"/>
                    </a:cubicBezTo>
                    <a:cubicBezTo>
                      <a:pt x="547452" y="1775734"/>
                      <a:pt x="504590" y="1582377"/>
                      <a:pt x="457917" y="1506177"/>
                    </a:cubicBezTo>
                    <a:cubicBezTo>
                      <a:pt x="396005" y="1401402"/>
                      <a:pt x="316948" y="1305199"/>
                      <a:pt x="224555" y="12232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9" name="Google Shape;359;p4"/>
              <p:cNvSpPr/>
              <p:nvPr/>
            </p:nvSpPr>
            <p:spPr>
              <a:xfrm>
                <a:off x="8212802" y="2446819"/>
                <a:ext cx="551152" cy="1488785"/>
              </a:xfrm>
              <a:custGeom>
                <a:rect b="b" l="l" r="r" t="t"/>
                <a:pathLst>
                  <a:path extrusionOk="0" h="1488785" w="551152">
                    <a:moveTo>
                      <a:pt x="550849" y="615216"/>
                    </a:moveTo>
                    <a:cubicBezTo>
                      <a:pt x="552754" y="610454"/>
                      <a:pt x="545134" y="608549"/>
                      <a:pt x="543229" y="613311"/>
                    </a:cubicBezTo>
                    <a:cubicBezTo>
                      <a:pt x="447026" y="844769"/>
                      <a:pt x="381304" y="1084799"/>
                      <a:pt x="356539" y="1333401"/>
                    </a:cubicBezTo>
                    <a:cubicBezTo>
                      <a:pt x="339394" y="1060034"/>
                      <a:pt x="306057" y="786666"/>
                      <a:pt x="257479" y="517109"/>
                    </a:cubicBezTo>
                    <a:cubicBezTo>
                      <a:pt x="257479" y="517109"/>
                      <a:pt x="257479" y="517109"/>
                      <a:pt x="257479" y="517109"/>
                    </a:cubicBezTo>
                    <a:cubicBezTo>
                      <a:pt x="286054" y="420906"/>
                      <a:pt x="324154" y="328514"/>
                      <a:pt x="372732" y="239931"/>
                    </a:cubicBezTo>
                    <a:cubicBezTo>
                      <a:pt x="375589" y="235169"/>
                      <a:pt x="368921" y="231359"/>
                      <a:pt x="366064" y="236121"/>
                    </a:cubicBezTo>
                    <a:cubicBezTo>
                      <a:pt x="319392" y="319941"/>
                      <a:pt x="282244" y="408524"/>
                      <a:pt x="253669" y="500916"/>
                    </a:cubicBezTo>
                    <a:cubicBezTo>
                      <a:pt x="243192" y="441861"/>
                      <a:pt x="231762" y="383759"/>
                      <a:pt x="219379" y="325656"/>
                    </a:cubicBezTo>
                    <a:cubicBezTo>
                      <a:pt x="197471" y="217071"/>
                      <a:pt x="171754" y="109439"/>
                      <a:pt x="145084" y="2759"/>
                    </a:cubicBezTo>
                    <a:cubicBezTo>
                      <a:pt x="144132" y="-2004"/>
                      <a:pt x="136512" y="-99"/>
                      <a:pt x="137464" y="4664"/>
                    </a:cubicBezTo>
                    <a:cubicBezTo>
                      <a:pt x="166039" y="116106"/>
                      <a:pt x="191757" y="228501"/>
                      <a:pt x="214617" y="341849"/>
                    </a:cubicBezTo>
                    <a:cubicBezTo>
                      <a:pt x="172707" y="301844"/>
                      <a:pt x="130796" y="262791"/>
                      <a:pt x="89839" y="222786"/>
                    </a:cubicBezTo>
                    <a:cubicBezTo>
                      <a:pt x="86029" y="218976"/>
                      <a:pt x="80314" y="224691"/>
                      <a:pt x="84124" y="228501"/>
                    </a:cubicBezTo>
                    <a:cubicBezTo>
                      <a:pt x="127939" y="270411"/>
                      <a:pt x="172707" y="312321"/>
                      <a:pt x="216521" y="354231"/>
                    </a:cubicBezTo>
                    <a:cubicBezTo>
                      <a:pt x="216521" y="354231"/>
                      <a:pt x="217474" y="355184"/>
                      <a:pt x="217474" y="355184"/>
                    </a:cubicBezTo>
                    <a:cubicBezTo>
                      <a:pt x="258432" y="555209"/>
                      <a:pt x="289864" y="757139"/>
                      <a:pt x="313676" y="959069"/>
                    </a:cubicBezTo>
                    <a:cubicBezTo>
                      <a:pt x="222237" y="839054"/>
                      <a:pt x="119367" y="727611"/>
                      <a:pt x="6971" y="626646"/>
                    </a:cubicBezTo>
                    <a:cubicBezTo>
                      <a:pt x="3162" y="622836"/>
                      <a:pt x="-2554" y="628551"/>
                      <a:pt x="1257" y="632361"/>
                    </a:cubicBezTo>
                    <a:cubicBezTo>
                      <a:pt x="116509" y="736184"/>
                      <a:pt x="222237" y="850484"/>
                      <a:pt x="314629" y="974309"/>
                    </a:cubicBezTo>
                    <a:cubicBezTo>
                      <a:pt x="321296" y="1035269"/>
                      <a:pt x="327964" y="1096229"/>
                      <a:pt x="333679" y="1157189"/>
                    </a:cubicBezTo>
                    <a:cubicBezTo>
                      <a:pt x="343204" y="1265774"/>
                      <a:pt x="350824" y="1375311"/>
                      <a:pt x="355587" y="1484849"/>
                    </a:cubicBezTo>
                    <a:cubicBezTo>
                      <a:pt x="355587" y="1489611"/>
                      <a:pt x="363207" y="1490564"/>
                      <a:pt x="363207" y="1484849"/>
                    </a:cubicBezTo>
                    <a:cubicBezTo>
                      <a:pt x="361301" y="1450559"/>
                      <a:pt x="360349" y="1417221"/>
                      <a:pt x="357492" y="1382931"/>
                    </a:cubicBezTo>
                    <a:cubicBezTo>
                      <a:pt x="357492" y="1381979"/>
                      <a:pt x="358444" y="1381979"/>
                      <a:pt x="358444" y="1381026"/>
                    </a:cubicBezTo>
                    <a:cubicBezTo>
                      <a:pt x="382257" y="1115279"/>
                      <a:pt x="449884" y="860009"/>
                      <a:pt x="550849" y="615216"/>
                    </a:cubicBezTo>
                    <a:close/>
                  </a:path>
                </a:pathLst>
              </a:custGeom>
              <a:solidFill>
                <a:srgbClr val="192B3E"/>
              </a:solidFill>
              <a:ln cap="flat" cmpd="sng" w="9525">
                <a:solidFill>
                  <a:srgbClr val="317A6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0" name="Google Shape;360;p4"/>
            <p:cNvGrpSpPr/>
            <p:nvPr/>
          </p:nvGrpSpPr>
          <p:grpSpPr>
            <a:xfrm rot="10357414">
              <a:off x="1231785" y="-29890"/>
              <a:ext cx="431258" cy="947377"/>
              <a:chOff x="7793199" y="3142045"/>
              <a:chExt cx="539126" cy="1184339"/>
            </a:xfrm>
          </p:grpSpPr>
          <p:sp>
            <p:nvSpPr>
              <p:cNvPr id="361" name="Google Shape;361;p4"/>
              <p:cNvSpPr/>
              <p:nvPr/>
            </p:nvSpPr>
            <p:spPr>
              <a:xfrm>
                <a:off x="7793199" y="3142045"/>
                <a:ext cx="539126" cy="1184339"/>
              </a:xfrm>
              <a:custGeom>
                <a:rect b="b" l="l" r="r" t="t"/>
                <a:pathLst>
                  <a:path extrusionOk="0" h="1184339" w="539126">
                    <a:moveTo>
                      <a:pt x="89390" y="737235"/>
                    </a:moveTo>
                    <a:cubicBezTo>
                      <a:pt x="89390" y="671513"/>
                      <a:pt x="101772" y="604838"/>
                      <a:pt x="81770" y="541972"/>
                    </a:cubicBezTo>
                    <a:cubicBezTo>
                      <a:pt x="63672" y="485775"/>
                      <a:pt x="19857" y="439103"/>
                      <a:pt x="5570" y="381953"/>
                    </a:cubicBezTo>
                    <a:cubicBezTo>
                      <a:pt x="-10623" y="318135"/>
                      <a:pt x="12237" y="252413"/>
                      <a:pt x="26524" y="188595"/>
                    </a:cubicBezTo>
                    <a:cubicBezTo>
                      <a:pt x="41765" y="124778"/>
                      <a:pt x="46527" y="50483"/>
                      <a:pt x="4617" y="0"/>
                    </a:cubicBezTo>
                    <a:cubicBezTo>
                      <a:pt x="170352" y="81915"/>
                      <a:pt x="307512" y="217170"/>
                      <a:pt x="398952" y="379095"/>
                    </a:cubicBezTo>
                    <a:cubicBezTo>
                      <a:pt x="490392" y="540068"/>
                      <a:pt x="536112" y="724853"/>
                      <a:pt x="538970" y="910590"/>
                    </a:cubicBezTo>
                    <a:cubicBezTo>
                      <a:pt x="539922" y="966788"/>
                      <a:pt x="537065" y="1024890"/>
                      <a:pt x="515157" y="1077278"/>
                    </a:cubicBezTo>
                    <a:cubicBezTo>
                      <a:pt x="493249" y="1128713"/>
                      <a:pt x="447529" y="1174433"/>
                      <a:pt x="392285" y="1183005"/>
                    </a:cubicBezTo>
                    <a:lnTo>
                      <a:pt x="392285" y="1183005"/>
                    </a:lnTo>
                    <a:cubicBezTo>
                      <a:pt x="304654" y="1197293"/>
                      <a:pt x="238932" y="1093470"/>
                      <a:pt x="192260" y="1032510"/>
                    </a:cubicBezTo>
                    <a:cubicBezTo>
                      <a:pt x="126537" y="947738"/>
                      <a:pt x="89390" y="842963"/>
                      <a:pt x="89390" y="737235"/>
                    </a:cubicBez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2" name="Google Shape;362;p4"/>
              <p:cNvSpPr/>
              <p:nvPr/>
            </p:nvSpPr>
            <p:spPr>
              <a:xfrm>
                <a:off x="7878077" y="3272865"/>
                <a:ext cx="346292" cy="1036599"/>
              </a:xfrm>
              <a:custGeom>
                <a:rect b="b" l="l" r="r" t="t"/>
                <a:pathLst>
                  <a:path extrusionOk="0" h="1036599" w="346292">
                    <a:moveTo>
                      <a:pt x="345507" y="1031231"/>
                    </a:moveTo>
                    <a:cubicBezTo>
                      <a:pt x="262639" y="915978"/>
                      <a:pt x="217872" y="778818"/>
                      <a:pt x="186439" y="641658"/>
                    </a:cubicBezTo>
                    <a:cubicBezTo>
                      <a:pt x="154055" y="501641"/>
                      <a:pt x="133099" y="358766"/>
                      <a:pt x="93094" y="220653"/>
                    </a:cubicBezTo>
                    <a:cubicBezTo>
                      <a:pt x="71187" y="144453"/>
                      <a:pt x="43564" y="71111"/>
                      <a:pt x="6417" y="1578"/>
                    </a:cubicBezTo>
                    <a:cubicBezTo>
                      <a:pt x="4512" y="-2232"/>
                      <a:pt x="-2156" y="1578"/>
                      <a:pt x="702" y="5388"/>
                    </a:cubicBezTo>
                    <a:cubicBezTo>
                      <a:pt x="69282" y="132071"/>
                      <a:pt x="102619" y="273041"/>
                      <a:pt x="132147" y="413058"/>
                    </a:cubicBezTo>
                    <a:cubicBezTo>
                      <a:pt x="160722" y="553076"/>
                      <a:pt x="184534" y="694998"/>
                      <a:pt x="234064" y="829301"/>
                    </a:cubicBezTo>
                    <a:cubicBezTo>
                      <a:pt x="260734" y="902643"/>
                      <a:pt x="295024" y="972176"/>
                      <a:pt x="340744" y="1035993"/>
                    </a:cubicBezTo>
                    <a:cubicBezTo>
                      <a:pt x="342649" y="1037898"/>
                      <a:pt x="348364" y="1035041"/>
                      <a:pt x="345507" y="1031231"/>
                    </a:cubicBezTo>
                    <a:lnTo>
                      <a:pt x="345507" y="10312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63" name="Google Shape;363;p4"/>
          <p:cNvGrpSpPr/>
          <p:nvPr/>
        </p:nvGrpSpPr>
        <p:grpSpPr>
          <a:xfrm flipH="1">
            <a:off x="-400258" y="2373560"/>
            <a:ext cx="5589633" cy="5016139"/>
            <a:chOff x="6989349" y="2374457"/>
            <a:chExt cx="5589633" cy="5016139"/>
          </a:xfrm>
        </p:grpSpPr>
        <p:sp>
          <p:nvSpPr>
            <p:cNvPr id="364" name="Google Shape;364;p4"/>
            <p:cNvSpPr/>
            <p:nvPr/>
          </p:nvSpPr>
          <p:spPr>
            <a:xfrm>
              <a:off x="7066265" y="2374457"/>
              <a:ext cx="5134103" cy="4506408"/>
            </a:xfrm>
            <a:custGeom>
              <a:rect b="b" l="l" r="r" t="t"/>
              <a:pathLst>
                <a:path extrusionOk="0" h="4706431" w="6800137">
                  <a:moveTo>
                    <a:pt x="6784070" y="0"/>
                  </a:moveTo>
                  <a:cubicBezTo>
                    <a:pt x="6789426" y="1559869"/>
                    <a:pt x="6794781" y="3119737"/>
                    <a:pt x="6800137" y="4679606"/>
                  </a:cubicBezTo>
                  <a:lnTo>
                    <a:pt x="1332" y="4706431"/>
                  </a:lnTo>
                  <a:cubicBezTo>
                    <a:pt x="-41196" y="4116864"/>
                    <a:pt x="929226" y="2392817"/>
                    <a:pt x="3594136" y="2373183"/>
                  </a:cubicBezTo>
                  <a:cubicBezTo>
                    <a:pt x="6259046" y="2353549"/>
                    <a:pt x="6746069" y="33293"/>
                    <a:pt x="6784070" y="0"/>
                  </a:cubicBezTo>
                  <a:close/>
                </a:path>
              </a:pathLst>
            </a:custGeom>
            <a:gradFill>
              <a:gsLst>
                <a:gs pos="0">
                  <a:srgbClr val="255B51"/>
                </a:gs>
                <a:gs pos="7000">
                  <a:srgbClr val="255B51"/>
                </a:gs>
                <a:gs pos="60000">
                  <a:srgbClr val="224943"/>
                </a:gs>
                <a:gs pos="100000">
                  <a:srgbClr val="224943"/>
                </a:gs>
              </a:gsLst>
              <a:lin ang="10200138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65" name="Google Shape;365;p4"/>
            <p:cNvGrpSpPr/>
            <p:nvPr/>
          </p:nvGrpSpPr>
          <p:grpSpPr>
            <a:xfrm>
              <a:off x="6989349" y="5013261"/>
              <a:ext cx="5589633" cy="2377336"/>
              <a:chOff x="-430066" y="2547139"/>
              <a:chExt cx="13401181" cy="5699678"/>
            </a:xfrm>
          </p:grpSpPr>
          <p:grpSp>
            <p:nvGrpSpPr>
              <p:cNvPr id="366" name="Google Shape;366;p4"/>
              <p:cNvGrpSpPr/>
              <p:nvPr/>
            </p:nvGrpSpPr>
            <p:grpSpPr>
              <a:xfrm>
                <a:off x="1544186" y="5751901"/>
                <a:ext cx="1421760" cy="1259916"/>
                <a:chOff x="-57404" y="6066190"/>
                <a:chExt cx="959352" cy="850146"/>
              </a:xfrm>
            </p:grpSpPr>
            <p:sp>
              <p:nvSpPr>
                <p:cNvPr id="367" name="Google Shape;367;p4"/>
                <p:cNvSpPr/>
                <p:nvPr/>
              </p:nvSpPr>
              <p:spPr>
                <a:xfrm>
                  <a:off x="-50142" y="6252659"/>
                  <a:ext cx="667285" cy="657432"/>
                </a:xfrm>
                <a:custGeom>
                  <a:rect b="b" l="l" r="r" t="t"/>
                  <a:pathLst>
                    <a:path extrusionOk="0" h="657432" w="667285">
                      <a:moveTo>
                        <a:pt x="541556" y="505985"/>
                      </a:moveTo>
                      <a:cubicBezTo>
                        <a:pt x="511076" y="485030"/>
                        <a:pt x="502503" y="460265"/>
                        <a:pt x="499646" y="425022"/>
                      </a:cubicBezTo>
                      <a:cubicBezTo>
                        <a:pt x="496788" y="389780"/>
                        <a:pt x="467261" y="330725"/>
                        <a:pt x="464403" y="295482"/>
                      </a:cubicBezTo>
                      <a:cubicBezTo>
                        <a:pt x="457736" y="223092"/>
                        <a:pt x="464403" y="157370"/>
                        <a:pt x="481548" y="105935"/>
                      </a:cubicBezTo>
                      <a:cubicBezTo>
                        <a:pt x="460593" y="96410"/>
                        <a:pt x="448211" y="85932"/>
                        <a:pt x="426303" y="105935"/>
                      </a:cubicBezTo>
                      <a:cubicBezTo>
                        <a:pt x="399633" y="129747"/>
                        <a:pt x="421541" y="182135"/>
                        <a:pt x="399633" y="237380"/>
                      </a:cubicBezTo>
                      <a:cubicBezTo>
                        <a:pt x="381536" y="283100"/>
                        <a:pt x="353913" y="328820"/>
                        <a:pt x="370106" y="391685"/>
                      </a:cubicBezTo>
                      <a:cubicBezTo>
                        <a:pt x="379631" y="428832"/>
                        <a:pt x="369153" y="468837"/>
                        <a:pt x="386298" y="517415"/>
                      </a:cubicBezTo>
                      <a:cubicBezTo>
                        <a:pt x="325338" y="500270"/>
                        <a:pt x="317718" y="467885"/>
                        <a:pt x="292001" y="411687"/>
                      </a:cubicBezTo>
                      <a:cubicBezTo>
                        <a:pt x="276761" y="379302"/>
                        <a:pt x="265331" y="345965"/>
                        <a:pt x="250091" y="313580"/>
                      </a:cubicBezTo>
                      <a:cubicBezTo>
                        <a:pt x="234851" y="281195"/>
                        <a:pt x="214848" y="254525"/>
                        <a:pt x="194846" y="225950"/>
                      </a:cubicBezTo>
                      <a:cubicBezTo>
                        <a:pt x="171986" y="191660"/>
                        <a:pt x="173891" y="159275"/>
                        <a:pt x="174843" y="119270"/>
                      </a:cubicBezTo>
                      <a:cubicBezTo>
                        <a:pt x="174843" y="93552"/>
                        <a:pt x="136743" y="37355"/>
                        <a:pt x="118646" y="17352"/>
                      </a:cubicBezTo>
                      <a:cubicBezTo>
                        <a:pt x="99596" y="-3603"/>
                        <a:pt x="81498" y="-2650"/>
                        <a:pt x="63401" y="4970"/>
                      </a:cubicBezTo>
                      <a:cubicBezTo>
                        <a:pt x="60543" y="11637"/>
                        <a:pt x="56733" y="17352"/>
                        <a:pt x="54828" y="24020"/>
                      </a:cubicBezTo>
                      <a:cubicBezTo>
                        <a:pt x="42446" y="58310"/>
                        <a:pt x="38636" y="95457"/>
                        <a:pt x="36731" y="132605"/>
                      </a:cubicBezTo>
                      <a:cubicBezTo>
                        <a:pt x="30063" y="154512"/>
                        <a:pt x="9108" y="223092"/>
                        <a:pt x="5298" y="243095"/>
                      </a:cubicBezTo>
                      <a:cubicBezTo>
                        <a:pt x="-6132" y="302150"/>
                        <a:pt x="4346" y="464075"/>
                        <a:pt x="5298" y="597425"/>
                      </a:cubicBezTo>
                      <a:cubicBezTo>
                        <a:pt x="90071" y="615522"/>
                        <a:pt x="198656" y="644097"/>
                        <a:pt x="285333" y="653622"/>
                      </a:cubicBezTo>
                      <a:cubicBezTo>
                        <a:pt x="336768" y="659337"/>
                        <a:pt x="468213" y="626000"/>
                        <a:pt x="476786" y="622190"/>
                      </a:cubicBezTo>
                      <a:cubicBezTo>
                        <a:pt x="532031" y="625047"/>
                        <a:pt x="566321" y="645050"/>
                        <a:pt x="598706" y="653622"/>
                      </a:cubicBezTo>
                      <a:cubicBezTo>
                        <a:pt x="613946" y="657432"/>
                        <a:pt x="638711" y="658385"/>
                        <a:pt x="667286" y="656480"/>
                      </a:cubicBezTo>
                      <a:cubicBezTo>
                        <a:pt x="663476" y="635525"/>
                        <a:pt x="658713" y="615522"/>
                        <a:pt x="649188" y="596472"/>
                      </a:cubicBezTo>
                      <a:cubicBezTo>
                        <a:pt x="624423" y="548847"/>
                        <a:pt x="582513" y="533607"/>
                        <a:pt x="541556" y="505985"/>
                      </a:cubicBezTo>
                      <a:close/>
                    </a:path>
                  </a:pathLst>
                </a:custGeom>
                <a:solidFill>
                  <a:srgbClr val="87828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68" name="Google Shape;368;p4"/>
                <p:cNvGrpSpPr/>
                <p:nvPr/>
              </p:nvGrpSpPr>
              <p:grpSpPr>
                <a:xfrm>
                  <a:off x="23831" y="6082455"/>
                  <a:ext cx="878117" cy="822882"/>
                  <a:chOff x="23831" y="6082455"/>
                  <a:chExt cx="878117" cy="822882"/>
                </a:xfrm>
              </p:grpSpPr>
              <p:grpSp>
                <p:nvGrpSpPr>
                  <p:cNvPr id="369" name="Google Shape;369;p4"/>
                  <p:cNvGrpSpPr/>
                  <p:nvPr/>
                </p:nvGrpSpPr>
                <p:grpSpPr>
                  <a:xfrm>
                    <a:off x="510471" y="6536712"/>
                    <a:ext cx="391477" cy="368625"/>
                    <a:chOff x="510471" y="6536712"/>
                    <a:chExt cx="391477" cy="368625"/>
                  </a:xfrm>
                </p:grpSpPr>
                <p:sp>
                  <p:nvSpPr>
                    <p:cNvPr id="370" name="Google Shape;370;p4"/>
                    <p:cNvSpPr/>
                    <p:nvPr/>
                  </p:nvSpPr>
                  <p:spPr>
                    <a:xfrm>
                      <a:off x="510471" y="6665076"/>
                      <a:ext cx="391477" cy="240261"/>
                    </a:xfrm>
                    <a:custGeom>
                      <a:rect b="b" l="l" r="r" t="t"/>
                      <a:pathLst>
                        <a:path extrusionOk="0" h="240261" w="391477">
                          <a:moveTo>
                            <a:pt x="340042" y="6899"/>
                          </a:moveTo>
                          <a:cubicBezTo>
                            <a:pt x="315278" y="12614"/>
                            <a:pt x="294323" y="-4531"/>
                            <a:pt x="277178" y="1184"/>
                          </a:cubicBezTo>
                          <a:cubicBezTo>
                            <a:pt x="261938" y="5946"/>
                            <a:pt x="248602" y="24996"/>
                            <a:pt x="236220" y="33569"/>
                          </a:cubicBezTo>
                          <a:cubicBezTo>
                            <a:pt x="208598" y="51666"/>
                            <a:pt x="204788" y="39284"/>
                            <a:pt x="175260" y="44999"/>
                          </a:cubicBezTo>
                          <a:cubicBezTo>
                            <a:pt x="141923" y="51666"/>
                            <a:pt x="91440" y="60239"/>
                            <a:pt x="62865" y="52619"/>
                          </a:cubicBezTo>
                          <a:cubicBezTo>
                            <a:pt x="59055" y="55476"/>
                            <a:pt x="55245" y="57381"/>
                            <a:pt x="52388" y="59286"/>
                          </a:cubicBezTo>
                          <a:cubicBezTo>
                            <a:pt x="41910" y="65001"/>
                            <a:pt x="24765" y="90719"/>
                            <a:pt x="13335" y="96434"/>
                          </a:cubicBezTo>
                          <a:cubicBezTo>
                            <a:pt x="8573" y="99291"/>
                            <a:pt x="3810" y="101196"/>
                            <a:pt x="0" y="103101"/>
                          </a:cubicBezTo>
                          <a:cubicBezTo>
                            <a:pt x="33338" y="123104"/>
                            <a:pt x="65723" y="141201"/>
                            <a:pt x="84773" y="180254"/>
                          </a:cubicBezTo>
                          <a:cubicBezTo>
                            <a:pt x="94298" y="199304"/>
                            <a:pt x="99060" y="220259"/>
                            <a:pt x="102870" y="240261"/>
                          </a:cubicBezTo>
                          <a:cubicBezTo>
                            <a:pt x="198120" y="234546"/>
                            <a:pt x="366713" y="191684"/>
                            <a:pt x="391478" y="151679"/>
                          </a:cubicBezTo>
                          <a:cubicBezTo>
                            <a:pt x="390525" y="99291"/>
                            <a:pt x="382905" y="52619"/>
                            <a:pt x="370523" y="231"/>
                          </a:cubicBezTo>
                          <a:cubicBezTo>
                            <a:pt x="367665" y="231"/>
                            <a:pt x="340995" y="5946"/>
                            <a:pt x="340042" y="6899"/>
                          </a:cubicBezTo>
                          <a:close/>
                        </a:path>
                      </a:pathLst>
                    </a:custGeom>
                    <a:solidFill>
                      <a:srgbClr val="999698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71" name="Google Shape;371;p4"/>
                    <p:cNvSpPr/>
                    <p:nvPr/>
                  </p:nvSpPr>
                  <p:spPr>
                    <a:xfrm>
                      <a:off x="575233" y="6536712"/>
                      <a:ext cx="306704" cy="187013"/>
                    </a:xfrm>
                    <a:custGeom>
                      <a:rect b="b" l="l" r="r" t="t"/>
                      <a:pathLst>
                        <a:path extrusionOk="0" h="187013" w="306704">
                          <a:moveTo>
                            <a:pt x="113348" y="177165"/>
                          </a:moveTo>
                          <a:cubicBezTo>
                            <a:pt x="142875" y="171450"/>
                            <a:pt x="146685" y="183832"/>
                            <a:pt x="174307" y="165735"/>
                          </a:cubicBezTo>
                          <a:cubicBezTo>
                            <a:pt x="186690" y="157163"/>
                            <a:pt x="200025" y="139065"/>
                            <a:pt x="215265" y="133350"/>
                          </a:cubicBezTo>
                          <a:cubicBezTo>
                            <a:pt x="233363" y="127635"/>
                            <a:pt x="253365" y="144780"/>
                            <a:pt x="278130" y="139065"/>
                          </a:cubicBezTo>
                          <a:cubicBezTo>
                            <a:pt x="279082" y="139065"/>
                            <a:pt x="305753" y="133350"/>
                            <a:pt x="306705" y="132397"/>
                          </a:cubicBezTo>
                          <a:cubicBezTo>
                            <a:pt x="295275" y="87630"/>
                            <a:pt x="289560" y="45720"/>
                            <a:pt x="278130" y="0"/>
                          </a:cubicBezTo>
                          <a:cubicBezTo>
                            <a:pt x="257175" y="11430"/>
                            <a:pt x="192405" y="27622"/>
                            <a:pt x="176213" y="44767"/>
                          </a:cubicBezTo>
                          <a:cubicBezTo>
                            <a:pt x="132398" y="93345"/>
                            <a:pt x="149542" y="117157"/>
                            <a:pt x="60007" y="138113"/>
                          </a:cubicBezTo>
                          <a:cubicBezTo>
                            <a:pt x="49530" y="140970"/>
                            <a:pt x="22860" y="167640"/>
                            <a:pt x="0" y="183832"/>
                          </a:cubicBezTo>
                          <a:cubicBezTo>
                            <a:pt x="29527" y="191452"/>
                            <a:pt x="80010" y="183832"/>
                            <a:pt x="113348" y="177165"/>
                          </a:cubicBezTo>
                          <a:close/>
                        </a:path>
                      </a:pathLst>
                    </a:custGeom>
                    <a:solidFill>
                      <a:srgbClr val="878286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372" name="Google Shape;372;p4"/>
                  <p:cNvSpPr/>
                  <p:nvPr/>
                </p:nvSpPr>
                <p:spPr>
                  <a:xfrm>
                    <a:off x="410761" y="6262239"/>
                    <a:ext cx="401644" cy="509740"/>
                  </a:xfrm>
                  <a:custGeom>
                    <a:rect b="b" l="l" r="r" t="t"/>
                    <a:pathLst>
                      <a:path extrusionOk="0" h="509740" w="401644">
                        <a:moveTo>
                          <a:pt x="154947" y="465925"/>
                        </a:moveTo>
                        <a:cubicBezTo>
                          <a:pt x="180664" y="450685"/>
                          <a:pt x="213049" y="415443"/>
                          <a:pt x="225432" y="412585"/>
                        </a:cubicBezTo>
                        <a:cubicBezTo>
                          <a:pt x="315919" y="391630"/>
                          <a:pt x="297822" y="367818"/>
                          <a:pt x="341637" y="319240"/>
                        </a:cubicBezTo>
                        <a:cubicBezTo>
                          <a:pt x="356877" y="302095"/>
                          <a:pt x="380689" y="290665"/>
                          <a:pt x="401644" y="279235"/>
                        </a:cubicBezTo>
                        <a:cubicBezTo>
                          <a:pt x="366402" y="197320"/>
                          <a:pt x="318777" y="121120"/>
                          <a:pt x="262579" y="56350"/>
                        </a:cubicBezTo>
                        <a:cubicBezTo>
                          <a:pt x="240672" y="31585"/>
                          <a:pt x="216859" y="2058"/>
                          <a:pt x="181617" y="153"/>
                        </a:cubicBezTo>
                        <a:cubicBezTo>
                          <a:pt x="150184" y="-1752"/>
                          <a:pt x="115894" y="14440"/>
                          <a:pt x="87319" y="32538"/>
                        </a:cubicBezTo>
                        <a:cubicBezTo>
                          <a:pt x="58744" y="54445"/>
                          <a:pt x="33027" y="78258"/>
                          <a:pt x="19692" y="96355"/>
                        </a:cubicBezTo>
                        <a:cubicBezTo>
                          <a:pt x="2547" y="147790"/>
                          <a:pt x="-4121" y="213513"/>
                          <a:pt x="2547" y="285903"/>
                        </a:cubicBezTo>
                        <a:cubicBezTo>
                          <a:pt x="6357" y="321145"/>
                          <a:pt x="34932" y="380200"/>
                          <a:pt x="37789" y="415443"/>
                        </a:cubicBezTo>
                        <a:cubicBezTo>
                          <a:pt x="40647" y="450685"/>
                          <a:pt x="49219" y="475450"/>
                          <a:pt x="79699" y="496405"/>
                        </a:cubicBezTo>
                        <a:cubicBezTo>
                          <a:pt x="86367" y="501168"/>
                          <a:pt x="93987" y="504978"/>
                          <a:pt x="100654" y="509740"/>
                        </a:cubicBezTo>
                        <a:cubicBezTo>
                          <a:pt x="105417" y="507835"/>
                          <a:pt x="110179" y="505930"/>
                          <a:pt x="113989" y="503073"/>
                        </a:cubicBezTo>
                        <a:cubicBezTo>
                          <a:pt x="127324" y="497358"/>
                          <a:pt x="144469" y="472593"/>
                          <a:pt x="154947" y="465925"/>
                        </a:cubicBezTo>
                        <a:close/>
                      </a:path>
                    </a:pathLst>
                  </a:custGeom>
                  <a:solidFill>
                    <a:srgbClr val="A5A0A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373" name="Google Shape;373;p4"/>
                  <p:cNvGrpSpPr/>
                  <p:nvPr/>
                </p:nvGrpSpPr>
                <p:grpSpPr>
                  <a:xfrm>
                    <a:off x="23831" y="6082455"/>
                    <a:ext cx="474249" cy="688571"/>
                    <a:chOff x="23831" y="6082455"/>
                    <a:chExt cx="474249" cy="688571"/>
                  </a:xfrm>
                </p:grpSpPr>
                <p:sp>
                  <p:nvSpPr>
                    <p:cNvPr id="374" name="Google Shape;374;p4"/>
                    <p:cNvSpPr/>
                    <p:nvPr/>
                  </p:nvSpPr>
                  <p:spPr>
                    <a:xfrm>
                      <a:off x="154228" y="6174761"/>
                      <a:ext cx="343852" cy="596265"/>
                    </a:xfrm>
                    <a:custGeom>
                      <a:rect b="b" l="l" r="r" t="t"/>
                      <a:pathLst>
                        <a:path extrusionOk="0" h="596265" w="343852">
                          <a:moveTo>
                            <a:pt x="340995" y="122873"/>
                          </a:moveTo>
                          <a:cubicBezTo>
                            <a:pt x="330518" y="95250"/>
                            <a:pt x="306705" y="69533"/>
                            <a:pt x="289560" y="48578"/>
                          </a:cubicBezTo>
                          <a:cubicBezTo>
                            <a:pt x="275272" y="31433"/>
                            <a:pt x="260033" y="15240"/>
                            <a:pt x="244793" y="0"/>
                          </a:cubicBezTo>
                          <a:cubicBezTo>
                            <a:pt x="227647" y="123825"/>
                            <a:pt x="104775" y="270510"/>
                            <a:pt x="0" y="319088"/>
                          </a:cubicBezTo>
                          <a:cubicBezTo>
                            <a:pt x="16192" y="342900"/>
                            <a:pt x="32385" y="365760"/>
                            <a:pt x="44767" y="392430"/>
                          </a:cubicBezTo>
                          <a:cubicBezTo>
                            <a:pt x="60007" y="424815"/>
                            <a:pt x="71438" y="458153"/>
                            <a:pt x="86677" y="490538"/>
                          </a:cubicBezTo>
                          <a:cubicBezTo>
                            <a:pt x="112395" y="545783"/>
                            <a:pt x="120015" y="579120"/>
                            <a:pt x="180975" y="596265"/>
                          </a:cubicBezTo>
                          <a:cubicBezTo>
                            <a:pt x="163830" y="547688"/>
                            <a:pt x="174308" y="508635"/>
                            <a:pt x="164783" y="470535"/>
                          </a:cubicBezTo>
                          <a:cubicBezTo>
                            <a:pt x="148590" y="407670"/>
                            <a:pt x="176213" y="361950"/>
                            <a:pt x="194310" y="316230"/>
                          </a:cubicBezTo>
                          <a:cubicBezTo>
                            <a:pt x="216218" y="260033"/>
                            <a:pt x="194310" y="208598"/>
                            <a:pt x="220980" y="184785"/>
                          </a:cubicBezTo>
                          <a:cubicBezTo>
                            <a:pt x="242888" y="164783"/>
                            <a:pt x="255270" y="175260"/>
                            <a:pt x="276225" y="184785"/>
                          </a:cubicBezTo>
                          <a:cubicBezTo>
                            <a:pt x="289560" y="166688"/>
                            <a:pt x="315278" y="142875"/>
                            <a:pt x="343853" y="120968"/>
                          </a:cubicBezTo>
                          <a:cubicBezTo>
                            <a:pt x="343853" y="120968"/>
                            <a:pt x="341947" y="121920"/>
                            <a:pt x="340995" y="122873"/>
                          </a:cubicBezTo>
                          <a:close/>
                        </a:path>
                      </a:pathLst>
                    </a:custGeom>
                    <a:solidFill>
                      <a:srgbClr val="999698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75" name="Google Shape;375;p4"/>
                    <p:cNvSpPr/>
                    <p:nvPr/>
                  </p:nvSpPr>
                  <p:spPr>
                    <a:xfrm>
                      <a:off x="23831" y="6082455"/>
                      <a:ext cx="384810" cy="423748"/>
                    </a:xfrm>
                    <a:custGeom>
                      <a:rect b="b" l="l" r="r" t="t"/>
                      <a:pathLst>
                        <a:path extrusionOk="0" h="423748" w="384810">
                          <a:moveTo>
                            <a:pt x="384810" y="103708"/>
                          </a:moveTo>
                          <a:cubicBezTo>
                            <a:pt x="364808" y="84658"/>
                            <a:pt x="344805" y="66561"/>
                            <a:pt x="322898" y="50368"/>
                          </a:cubicBezTo>
                          <a:cubicBezTo>
                            <a:pt x="294323" y="28461"/>
                            <a:pt x="251460" y="-12497"/>
                            <a:pt x="213360" y="3696"/>
                          </a:cubicBezTo>
                          <a:cubicBezTo>
                            <a:pt x="189548" y="13221"/>
                            <a:pt x="167640" y="35128"/>
                            <a:pt x="147638" y="49416"/>
                          </a:cubicBezTo>
                          <a:cubicBezTo>
                            <a:pt x="123825" y="66561"/>
                            <a:pt x="99060" y="83706"/>
                            <a:pt x="75248" y="102756"/>
                          </a:cubicBezTo>
                          <a:cubicBezTo>
                            <a:pt x="44768" y="126568"/>
                            <a:pt x="17145" y="153238"/>
                            <a:pt x="0" y="187528"/>
                          </a:cubicBezTo>
                          <a:cubicBezTo>
                            <a:pt x="18097" y="179908"/>
                            <a:pt x="35243" y="178956"/>
                            <a:pt x="55245" y="199911"/>
                          </a:cubicBezTo>
                          <a:cubicBezTo>
                            <a:pt x="73343" y="219913"/>
                            <a:pt x="111443" y="276111"/>
                            <a:pt x="111443" y="301828"/>
                          </a:cubicBezTo>
                          <a:cubicBezTo>
                            <a:pt x="111443" y="340881"/>
                            <a:pt x="108585" y="374218"/>
                            <a:pt x="131445" y="408508"/>
                          </a:cubicBezTo>
                          <a:cubicBezTo>
                            <a:pt x="135255" y="413271"/>
                            <a:pt x="138113" y="418033"/>
                            <a:pt x="141923" y="423748"/>
                          </a:cubicBezTo>
                          <a:cubicBezTo>
                            <a:pt x="243840" y="374218"/>
                            <a:pt x="366713" y="226581"/>
                            <a:pt x="384810" y="103708"/>
                          </a:cubicBezTo>
                          <a:close/>
                        </a:path>
                      </a:pathLst>
                    </a:custGeom>
                    <a:solidFill>
                      <a:srgbClr val="A5A0A4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sp>
              <p:nvSpPr>
                <p:cNvPr id="376" name="Google Shape;376;p4"/>
                <p:cNvSpPr/>
                <p:nvPr/>
              </p:nvSpPr>
              <p:spPr>
                <a:xfrm>
                  <a:off x="451408" y="6303349"/>
                  <a:ext cx="220979" cy="43815"/>
                </a:xfrm>
                <a:custGeom>
                  <a:rect b="b" l="l" r="r" t="t"/>
                  <a:pathLst>
                    <a:path extrusionOk="0" h="43815" w="220979">
                      <a:moveTo>
                        <a:pt x="10477" y="41910"/>
                      </a:moveTo>
                      <a:cubicBezTo>
                        <a:pt x="6667" y="41910"/>
                        <a:pt x="3810" y="42863"/>
                        <a:pt x="0" y="43815"/>
                      </a:cubicBezTo>
                      <a:cubicBezTo>
                        <a:pt x="20002" y="27622"/>
                        <a:pt x="41910" y="12383"/>
                        <a:pt x="63817" y="953"/>
                      </a:cubicBezTo>
                      <a:cubicBezTo>
                        <a:pt x="63817" y="953"/>
                        <a:pt x="64770" y="953"/>
                        <a:pt x="64770" y="0"/>
                      </a:cubicBezTo>
                      <a:cubicBezTo>
                        <a:pt x="67627" y="0"/>
                        <a:pt x="70485" y="0"/>
                        <a:pt x="73342" y="0"/>
                      </a:cubicBezTo>
                      <a:cubicBezTo>
                        <a:pt x="49530" y="9525"/>
                        <a:pt x="28575" y="23813"/>
                        <a:pt x="10477" y="41910"/>
                      </a:cubicBezTo>
                      <a:close/>
                      <a:moveTo>
                        <a:pt x="188595" y="10478"/>
                      </a:moveTo>
                      <a:cubicBezTo>
                        <a:pt x="199073" y="15240"/>
                        <a:pt x="208598" y="20955"/>
                        <a:pt x="217170" y="29528"/>
                      </a:cubicBezTo>
                      <a:cubicBezTo>
                        <a:pt x="218123" y="30480"/>
                        <a:pt x="220027" y="32385"/>
                        <a:pt x="220980" y="33338"/>
                      </a:cubicBezTo>
                      <a:cubicBezTo>
                        <a:pt x="210502" y="24765"/>
                        <a:pt x="200025" y="17145"/>
                        <a:pt x="188595" y="10478"/>
                      </a:cubicBezTo>
                      <a:close/>
                    </a:path>
                  </a:pathLst>
                </a:custGeom>
                <a:solidFill>
                  <a:srgbClr val="BCB7B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7" name="Google Shape;377;p4"/>
                <p:cNvSpPr/>
                <p:nvPr/>
              </p:nvSpPr>
              <p:spPr>
                <a:xfrm>
                  <a:off x="-57404" y="6557666"/>
                  <a:ext cx="886954" cy="358670"/>
                </a:xfrm>
                <a:custGeom>
                  <a:rect b="b" l="l" r="r" t="t"/>
                  <a:pathLst>
                    <a:path extrusionOk="0" h="358670" w="886954">
                      <a:moveTo>
                        <a:pt x="731697" y="319088"/>
                      </a:moveTo>
                      <a:cubicBezTo>
                        <a:pt x="706932" y="315278"/>
                        <a:pt x="655497" y="287655"/>
                        <a:pt x="651687" y="280988"/>
                      </a:cubicBezTo>
                      <a:cubicBezTo>
                        <a:pt x="640257" y="261938"/>
                        <a:pt x="618350" y="228600"/>
                        <a:pt x="569772" y="214313"/>
                      </a:cubicBezTo>
                      <a:cubicBezTo>
                        <a:pt x="569772" y="244793"/>
                        <a:pt x="612635" y="262890"/>
                        <a:pt x="620255" y="269558"/>
                      </a:cubicBezTo>
                      <a:cubicBezTo>
                        <a:pt x="624065" y="273368"/>
                        <a:pt x="623112" y="295275"/>
                        <a:pt x="611682" y="299085"/>
                      </a:cubicBezTo>
                      <a:cubicBezTo>
                        <a:pt x="599300" y="302895"/>
                        <a:pt x="575487" y="288608"/>
                        <a:pt x="565962" y="281940"/>
                      </a:cubicBezTo>
                      <a:cubicBezTo>
                        <a:pt x="534530" y="259080"/>
                        <a:pt x="509765" y="267653"/>
                        <a:pt x="480237" y="244793"/>
                      </a:cubicBezTo>
                      <a:cubicBezTo>
                        <a:pt x="468807" y="236220"/>
                        <a:pt x="475475" y="200977"/>
                        <a:pt x="438327" y="170498"/>
                      </a:cubicBezTo>
                      <a:cubicBezTo>
                        <a:pt x="406895" y="143827"/>
                        <a:pt x="388797" y="80963"/>
                        <a:pt x="379272" y="0"/>
                      </a:cubicBezTo>
                      <a:cubicBezTo>
                        <a:pt x="357365" y="60008"/>
                        <a:pt x="369747" y="146685"/>
                        <a:pt x="383082" y="246698"/>
                      </a:cubicBezTo>
                      <a:cubicBezTo>
                        <a:pt x="361175" y="266700"/>
                        <a:pt x="357365" y="309563"/>
                        <a:pt x="343077" y="336233"/>
                      </a:cubicBezTo>
                      <a:cubicBezTo>
                        <a:pt x="335457" y="315278"/>
                        <a:pt x="321170" y="296228"/>
                        <a:pt x="307835" y="282893"/>
                      </a:cubicBezTo>
                      <a:cubicBezTo>
                        <a:pt x="281165" y="256223"/>
                        <a:pt x="254495" y="252413"/>
                        <a:pt x="221157" y="240030"/>
                      </a:cubicBezTo>
                      <a:cubicBezTo>
                        <a:pt x="168770" y="220980"/>
                        <a:pt x="154482" y="159068"/>
                        <a:pt x="129717" y="112395"/>
                      </a:cubicBezTo>
                      <a:cubicBezTo>
                        <a:pt x="116382" y="87630"/>
                        <a:pt x="61137" y="3810"/>
                        <a:pt x="5892" y="10478"/>
                      </a:cubicBezTo>
                      <a:cubicBezTo>
                        <a:pt x="-7443" y="72390"/>
                        <a:pt x="5892" y="272415"/>
                        <a:pt x="6845" y="295275"/>
                      </a:cubicBezTo>
                      <a:cubicBezTo>
                        <a:pt x="59232" y="302895"/>
                        <a:pt x="228777" y="351473"/>
                        <a:pt x="294500" y="352425"/>
                      </a:cubicBezTo>
                      <a:cubicBezTo>
                        <a:pt x="313550" y="356235"/>
                        <a:pt x="478332" y="338138"/>
                        <a:pt x="487857" y="322898"/>
                      </a:cubicBezTo>
                      <a:cubicBezTo>
                        <a:pt x="544055" y="334328"/>
                        <a:pt x="591680" y="362903"/>
                        <a:pt x="663117" y="358140"/>
                      </a:cubicBezTo>
                      <a:cubicBezTo>
                        <a:pt x="752652" y="352425"/>
                        <a:pt x="865047" y="320993"/>
                        <a:pt x="886955" y="306705"/>
                      </a:cubicBezTo>
                      <a:cubicBezTo>
                        <a:pt x="831710" y="280035"/>
                        <a:pt x="777417" y="313373"/>
                        <a:pt x="731697" y="319088"/>
                      </a:cubicBezTo>
                      <a:close/>
                    </a:path>
                  </a:pathLst>
                </a:custGeom>
                <a:solidFill>
                  <a:srgbClr val="6D69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8" name="Google Shape;378;p4"/>
                <p:cNvSpPr/>
                <p:nvPr/>
              </p:nvSpPr>
              <p:spPr>
                <a:xfrm>
                  <a:off x="7543" y="6066190"/>
                  <a:ext cx="444817" cy="456233"/>
                </a:xfrm>
                <a:custGeom>
                  <a:rect b="b" l="l" r="r" t="t"/>
                  <a:pathLst>
                    <a:path extrusionOk="0" h="456233" w="444817">
                      <a:moveTo>
                        <a:pt x="395288" y="97141"/>
                      </a:moveTo>
                      <a:cubicBezTo>
                        <a:pt x="377190" y="79996"/>
                        <a:pt x="350520" y="68566"/>
                        <a:pt x="329565" y="52374"/>
                      </a:cubicBezTo>
                      <a:cubicBezTo>
                        <a:pt x="287655" y="19989"/>
                        <a:pt x="245745" y="-12396"/>
                        <a:pt x="215265" y="4749"/>
                      </a:cubicBezTo>
                      <a:cubicBezTo>
                        <a:pt x="169545" y="31419"/>
                        <a:pt x="44768" y="127621"/>
                        <a:pt x="27622" y="148576"/>
                      </a:cubicBezTo>
                      <a:cubicBezTo>
                        <a:pt x="20002" y="158101"/>
                        <a:pt x="4763" y="185724"/>
                        <a:pt x="0" y="201916"/>
                      </a:cubicBezTo>
                      <a:cubicBezTo>
                        <a:pt x="6667" y="200011"/>
                        <a:pt x="20955" y="198106"/>
                        <a:pt x="26670" y="200011"/>
                      </a:cubicBezTo>
                      <a:cubicBezTo>
                        <a:pt x="54293" y="208584"/>
                        <a:pt x="69533" y="229539"/>
                        <a:pt x="85725" y="255256"/>
                      </a:cubicBezTo>
                      <a:cubicBezTo>
                        <a:pt x="103823" y="283831"/>
                        <a:pt x="102870" y="311454"/>
                        <a:pt x="105727" y="342886"/>
                      </a:cubicBezTo>
                      <a:cubicBezTo>
                        <a:pt x="106680" y="352411"/>
                        <a:pt x="110490" y="360031"/>
                        <a:pt x="112395" y="369556"/>
                      </a:cubicBezTo>
                      <a:cubicBezTo>
                        <a:pt x="121920" y="408609"/>
                        <a:pt x="146685" y="420991"/>
                        <a:pt x="166687" y="456234"/>
                      </a:cubicBezTo>
                      <a:cubicBezTo>
                        <a:pt x="165735" y="439089"/>
                        <a:pt x="160020" y="410514"/>
                        <a:pt x="141923" y="391464"/>
                      </a:cubicBezTo>
                      <a:cubicBezTo>
                        <a:pt x="132398" y="381939"/>
                        <a:pt x="136208" y="345744"/>
                        <a:pt x="140970" y="330504"/>
                      </a:cubicBezTo>
                      <a:cubicBezTo>
                        <a:pt x="145733" y="315264"/>
                        <a:pt x="152400" y="300976"/>
                        <a:pt x="145733" y="284784"/>
                      </a:cubicBezTo>
                      <a:cubicBezTo>
                        <a:pt x="137160" y="261924"/>
                        <a:pt x="109537" y="247636"/>
                        <a:pt x="97155" y="226681"/>
                      </a:cubicBezTo>
                      <a:cubicBezTo>
                        <a:pt x="80963" y="200011"/>
                        <a:pt x="75248" y="168579"/>
                        <a:pt x="91440" y="139051"/>
                      </a:cubicBezTo>
                      <a:cubicBezTo>
                        <a:pt x="96202" y="130479"/>
                        <a:pt x="102870" y="123811"/>
                        <a:pt x="109537" y="117144"/>
                      </a:cubicBezTo>
                      <a:cubicBezTo>
                        <a:pt x="127635" y="102856"/>
                        <a:pt x="145733" y="88569"/>
                        <a:pt x="163830" y="74281"/>
                      </a:cubicBezTo>
                      <a:cubicBezTo>
                        <a:pt x="185737" y="56184"/>
                        <a:pt x="206693" y="36181"/>
                        <a:pt x="235268" y="31419"/>
                      </a:cubicBezTo>
                      <a:cubicBezTo>
                        <a:pt x="247650" y="29514"/>
                        <a:pt x="259080" y="31419"/>
                        <a:pt x="270510" y="34276"/>
                      </a:cubicBezTo>
                      <a:cubicBezTo>
                        <a:pt x="297180" y="45706"/>
                        <a:pt x="322898" y="65709"/>
                        <a:pt x="342900" y="78091"/>
                      </a:cubicBezTo>
                      <a:cubicBezTo>
                        <a:pt x="360998" y="89521"/>
                        <a:pt x="377190" y="98094"/>
                        <a:pt x="391478" y="113334"/>
                      </a:cubicBezTo>
                      <a:cubicBezTo>
                        <a:pt x="406718" y="129526"/>
                        <a:pt x="423863" y="152386"/>
                        <a:pt x="444818" y="166674"/>
                      </a:cubicBezTo>
                      <a:cubicBezTo>
                        <a:pt x="426720" y="140956"/>
                        <a:pt x="414338" y="115239"/>
                        <a:pt x="395288" y="97141"/>
                      </a:cubicBezTo>
                      <a:close/>
                    </a:path>
                  </a:pathLst>
                </a:custGeom>
                <a:solidFill>
                  <a:srgbClr val="BCB7B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9" name="Google Shape;379;p4"/>
                <p:cNvSpPr/>
                <p:nvPr/>
              </p:nvSpPr>
              <p:spPr>
                <a:xfrm>
                  <a:off x="359825" y="6248965"/>
                  <a:ext cx="389714" cy="350611"/>
                </a:xfrm>
                <a:custGeom>
                  <a:rect b="b" l="l" r="r" t="t"/>
                  <a:pathLst>
                    <a:path extrusionOk="0" h="350611" w="389714">
                      <a:moveTo>
                        <a:pt x="323040" y="77244"/>
                      </a:moveTo>
                      <a:cubicBezTo>
                        <a:pt x="300180" y="45812"/>
                        <a:pt x="256365" y="2949"/>
                        <a:pt x="219218" y="92"/>
                      </a:cubicBezTo>
                      <a:cubicBezTo>
                        <a:pt x="203977" y="-861"/>
                        <a:pt x="189690" y="5807"/>
                        <a:pt x="174450" y="10569"/>
                      </a:cubicBezTo>
                      <a:cubicBezTo>
                        <a:pt x="133492" y="23904"/>
                        <a:pt x="72533" y="58194"/>
                        <a:pt x="41100" y="81054"/>
                      </a:cubicBezTo>
                      <a:cubicBezTo>
                        <a:pt x="12525" y="102962"/>
                        <a:pt x="-4620" y="124869"/>
                        <a:pt x="1095" y="163922"/>
                      </a:cubicBezTo>
                      <a:cubicBezTo>
                        <a:pt x="11572" y="146777"/>
                        <a:pt x="42053" y="151539"/>
                        <a:pt x="39195" y="174399"/>
                      </a:cubicBezTo>
                      <a:cubicBezTo>
                        <a:pt x="32528" y="226787"/>
                        <a:pt x="40147" y="305844"/>
                        <a:pt x="67770" y="350612"/>
                      </a:cubicBezTo>
                      <a:cubicBezTo>
                        <a:pt x="79200" y="299177"/>
                        <a:pt x="53483" y="266792"/>
                        <a:pt x="58245" y="223929"/>
                      </a:cubicBezTo>
                      <a:cubicBezTo>
                        <a:pt x="61103" y="196307"/>
                        <a:pt x="66817" y="160112"/>
                        <a:pt x="78248" y="134394"/>
                      </a:cubicBezTo>
                      <a:cubicBezTo>
                        <a:pt x="90630" y="103914"/>
                        <a:pt x="113490" y="95342"/>
                        <a:pt x="138255" y="80102"/>
                      </a:cubicBezTo>
                      <a:cubicBezTo>
                        <a:pt x="154448" y="70577"/>
                        <a:pt x="170640" y="58194"/>
                        <a:pt x="187785" y="51527"/>
                      </a:cubicBezTo>
                      <a:cubicBezTo>
                        <a:pt x="232552" y="33429"/>
                        <a:pt x="267795" y="48669"/>
                        <a:pt x="302085" y="77244"/>
                      </a:cubicBezTo>
                      <a:cubicBezTo>
                        <a:pt x="335423" y="105819"/>
                        <a:pt x="360187" y="140109"/>
                        <a:pt x="389715" y="172494"/>
                      </a:cubicBezTo>
                      <a:cubicBezTo>
                        <a:pt x="384000" y="136299"/>
                        <a:pt x="345900" y="108677"/>
                        <a:pt x="323040" y="77244"/>
                      </a:cubicBezTo>
                      <a:close/>
                    </a:path>
                  </a:pathLst>
                </a:custGeom>
                <a:solidFill>
                  <a:srgbClr val="BCB7B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0" name="Google Shape;380;p4"/>
                <p:cNvSpPr/>
                <p:nvPr/>
              </p:nvSpPr>
              <p:spPr>
                <a:xfrm>
                  <a:off x="546658" y="6472894"/>
                  <a:ext cx="307559" cy="274319"/>
                </a:xfrm>
                <a:custGeom>
                  <a:rect b="b" l="l" r="r" t="t"/>
                  <a:pathLst>
                    <a:path extrusionOk="0" h="274319" w="307559">
                      <a:moveTo>
                        <a:pt x="299085" y="54293"/>
                      </a:moveTo>
                      <a:cubicBezTo>
                        <a:pt x="268605" y="42863"/>
                        <a:pt x="245745" y="38100"/>
                        <a:pt x="232410" y="0"/>
                      </a:cubicBezTo>
                      <a:cubicBezTo>
                        <a:pt x="234315" y="48577"/>
                        <a:pt x="223838" y="56197"/>
                        <a:pt x="213360" y="61913"/>
                      </a:cubicBezTo>
                      <a:cubicBezTo>
                        <a:pt x="187642" y="69532"/>
                        <a:pt x="134302" y="77152"/>
                        <a:pt x="115252" y="87630"/>
                      </a:cubicBezTo>
                      <a:cubicBezTo>
                        <a:pt x="93345" y="100013"/>
                        <a:pt x="100013" y="109538"/>
                        <a:pt x="94298" y="128588"/>
                      </a:cubicBezTo>
                      <a:cubicBezTo>
                        <a:pt x="86677" y="154305"/>
                        <a:pt x="65723" y="185738"/>
                        <a:pt x="41910" y="196215"/>
                      </a:cubicBezTo>
                      <a:cubicBezTo>
                        <a:pt x="15240" y="207645"/>
                        <a:pt x="0" y="234315"/>
                        <a:pt x="0" y="274320"/>
                      </a:cubicBezTo>
                      <a:cubicBezTo>
                        <a:pt x="11430" y="260033"/>
                        <a:pt x="35242" y="237172"/>
                        <a:pt x="65723" y="227647"/>
                      </a:cubicBezTo>
                      <a:cubicBezTo>
                        <a:pt x="97155" y="219075"/>
                        <a:pt x="128588" y="210503"/>
                        <a:pt x="149542" y="196215"/>
                      </a:cubicBezTo>
                      <a:cubicBezTo>
                        <a:pt x="170498" y="181927"/>
                        <a:pt x="195263" y="169545"/>
                        <a:pt x="202882" y="163830"/>
                      </a:cubicBezTo>
                      <a:cubicBezTo>
                        <a:pt x="232410" y="142875"/>
                        <a:pt x="217170" y="119063"/>
                        <a:pt x="220980" y="117157"/>
                      </a:cubicBezTo>
                      <a:cubicBezTo>
                        <a:pt x="247650" y="103822"/>
                        <a:pt x="270510" y="121920"/>
                        <a:pt x="282892" y="100013"/>
                      </a:cubicBezTo>
                      <a:cubicBezTo>
                        <a:pt x="288607" y="90488"/>
                        <a:pt x="301942" y="78105"/>
                        <a:pt x="306705" y="67627"/>
                      </a:cubicBezTo>
                      <a:cubicBezTo>
                        <a:pt x="309563" y="61913"/>
                        <a:pt x="304800" y="55245"/>
                        <a:pt x="299085" y="54293"/>
                      </a:cubicBezTo>
                      <a:close/>
                    </a:path>
                  </a:pathLst>
                </a:custGeom>
                <a:solidFill>
                  <a:srgbClr val="BCB7B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1" name="Google Shape;381;p4"/>
                <p:cNvSpPr/>
                <p:nvPr/>
              </p:nvSpPr>
              <p:spPr>
                <a:xfrm>
                  <a:off x="281862" y="6765312"/>
                  <a:ext cx="168613" cy="142967"/>
                </a:xfrm>
                <a:custGeom>
                  <a:rect b="b" l="l" r="r" t="t"/>
                  <a:pathLst>
                    <a:path extrusionOk="0" h="142967" w="168613">
                      <a:moveTo>
                        <a:pt x="122873" y="89535"/>
                      </a:moveTo>
                      <a:cubicBezTo>
                        <a:pt x="102870" y="86677"/>
                        <a:pt x="95250" y="85725"/>
                        <a:pt x="82868" y="69532"/>
                      </a:cubicBezTo>
                      <a:cubicBezTo>
                        <a:pt x="64770" y="47625"/>
                        <a:pt x="54293" y="24765"/>
                        <a:pt x="40005" y="0"/>
                      </a:cubicBezTo>
                      <a:cubicBezTo>
                        <a:pt x="45720" y="54292"/>
                        <a:pt x="58103" y="73342"/>
                        <a:pt x="61913" y="93345"/>
                      </a:cubicBezTo>
                      <a:cubicBezTo>
                        <a:pt x="53340" y="114300"/>
                        <a:pt x="16193" y="129540"/>
                        <a:pt x="0" y="142875"/>
                      </a:cubicBezTo>
                      <a:cubicBezTo>
                        <a:pt x="28575" y="143827"/>
                        <a:pt x="106680" y="137160"/>
                        <a:pt x="112395" y="134302"/>
                      </a:cubicBezTo>
                      <a:cubicBezTo>
                        <a:pt x="139065" y="121920"/>
                        <a:pt x="140018" y="122873"/>
                        <a:pt x="168593" y="120015"/>
                      </a:cubicBezTo>
                      <a:cubicBezTo>
                        <a:pt x="169545" y="92392"/>
                        <a:pt x="137160" y="91440"/>
                        <a:pt x="122873" y="89535"/>
                      </a:cubicBezTo>
                      <a:close/>
                    </a:path>
                  </a:pathLst>
                </a:custGeom>
                <a:solidFill>
                  <a:srgbClr val="5B57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2" name="Google Shape;382;p4"/>
                <p:cNvSpPr/>
                <p:nvPr/>
              </p:nvSpPr>
              <p:spPr>
                <a:xfrm>
                  <a:off x="-57227" y="6681491"/>
                  <a:ext cx="154305" cy="204787"/>
                </a:xfrm>
                <a:custGeom>
                  <a:rect b="b" l="l" r="r" t="t"/>
                  <a:pathLst>
                    <a:path extrusionOk="0" h="204787" w="154305">
                      <a:moveTo>
                        <a:pt x="154305" y="204788"/>
                      </a:moveTo>
                      <a:cubicBezTo>
                        <a:pt x="145733" y="183833"/>
                        <a:pt x="92393" y="160973"/>
                        <a:pt x="75248" y="148590"/>
                      </a:cubicBezTo>
                      <a:cubicBezTo>
                        <a:pt x="65723" y="141923"/>
                        <a:pt x="64770" y="116205"/>
                        <a:pt x="34290" y="111443"/>
                      </a:cubicBezTo>
                      <a:cubicBezTo>
                        <a:pt x="26670" y="77152"/>
                        <a:pt x="23813" y="16193"/>
                        <a:pt x="0" y="0"/>
                      </a:cubicBezTo>
                      <a:cubicBezTo>
                        <a:pt x="953" y="35243"/>
                        <a:pt x="2858" y="139065"/>
                        <a:pt x="6668" y="174308"/>
                      </a:cubicBezTo>
                      <a:cubicBezTo>
                        <a:pt x="29528" y="181927"/>
                        <a:pt x="106680" y="194310"/>
                        <a:pt x="154305" y="204788"/>
                      </a:cubicBezTo>
                      <a:close/>
                    </a:path>
                  </a:pathLst>
                </a:custGeom>
                <a:solidFill>
                  <a:srgbClr val="5B57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83" name="Google Shape;383;p4"/>
              <p:cNvSpPr/>
              <p:nvPr/>
            </p:nvSpPr>
            <p:spPr>
              <a:xfrm>
                <a:off x="10466905" y="2766428"/>
                <a:ext cx="1448131" cy="3087992"/>
              </a:xfrm>
              <a:custGeom>
                <a:rect b="b" l="l" r="r" t="t"/>
                <a:pathLst>
                  <a:path extrusionOk="0" h="1610426" w="755218">
                    <a:moveTo>
                      <a:pt x="124839" y="867728"/>
                    </a:moveTo>
                    <a:cubicBezTo>
                      <a:pt x="176273" y="796290"/>
                      <a:pt x="243901" y="733425"/>
                      <a:pt x="271523" y="649605"/>
                    </a:cubicBezTo>
                    <a:cubicBezTo>
                      <a:pt x="296289" y="573405"/>
                      <a:pt x="285811" y="488633"/>
                      <a:pt x="316291" y="415290"/>
                    </a:cubicBezTo>
                    <a:cubicBezTo>
                      <a:pt x="349628" y="333375"/>
                      <a:pt x="426781" y="279083"/>
                      <a:pt x="493456" y="221933"/>
                    </a:cubicBezTo>
                    <a:cubicBezTo>
                      <a:pt x="561084" y="164783"/>
                      <a:pt x="625853" y="88583"/>
                      <a:pt x="620139" y="0"/>
                    </a:cubicBezTo>
                    <a:cubicBezTo>
                      <a:pt x="735391" y="220980"/>
                      <a:pt x="775396" y="477203"/>
                      <a:pt x="745868" y="724853"/>
                    </a:cubicBezTo>
                    <a:cubicBezTo>
                      <a:pt x="716341" y="972503"/>
                      <a:pt x="618234" y="1209675"/>
                      <a:pt x="475359" y="1412557"/>
                    </a:cubicBezTo>
                    <a:cubicBezTo>
                      <a:pt x="431543" y="1474470"/>
                      <a:pt x="382014" y="1535430"/>
                      <a:pt x="316291" y="1573530"/>
                    </a:cubicBezTo>
                    <a:cubicBezTo>
                      <a:pt x="250568" y="1611630"/>
                      <a:pt x="165796" y="1624965"/>
                      <a:pt x="98168" y="1590675"/>
                    </a:cubicBezTo>
                    <a:lnTo>
                      <a:pt x="98168" y="1590675"/>
                    </a:lnTo>
                    <a:cubicBezTo>
                      <a:pt x="-7559" y="1536382"/>
                      <a:pt x="2918" y="1370648"/>
                      <a:pt x="61" y="1267778"/>
                    </a:cubicBezTo>
                    <a:cubicBezTo>
                      <a:pt x="-1844" y="1126807"/>
                      <a:pt x="41018" y="982980"/>
                      <a:pt x="124839" y="8677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2A5B52"/>
                  </a:gs>
                  <a:gs pos="8000">
                    <a:srgbClr val="2A5B52"/>
                  </a:gs>
                  <a:gs pos="100000">
                    <a:srgbClr val="1C3B36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84" name="Google Shape;384;p4"/>
              <p:cNvGrpSpPr/>
              <p:nvPr/>
            </p:nvGrpSpPr>
            <p:grpSpPr>
              <a:xfrm>
                <a:off x="7602637" y="2620275"/>
                <a:ext cx="2082258" cy="4773603"/>
                <a:chOff x="6209083" y="1899986"/>
                <a:chExt cx="1085697" cy="2488974"/>
              </a:xfrm>
            </p:grpSpPr>
            <p:sp>
              <p:nvSpPr>
                <p:cNvPr id="385" name="Google Shape;385;p4"/>
                <p:cNvSpPr/>
                <p:nvPr/>
              </p:nvSpPr>
              <p:spPr>
                <a:xfrm>
                  <a:off x="6209083" y="1899986"/>
                  <a:ext cx="1085697" cy="2325514"/>
                </a:xfrm>
                <a:custGeom>
                  <a:rect b="b" l="l" r="r" t="t"/>
                  <a:pathLst>
                    <a:path extrusionOk="0" h="2325514" w="1085697">
                      <a:moveTo>
                        <a:pt x="140933" y="1965007"/>
                      </a:moveTo>
                      <a:lnTo>
                        <a:pt x="140933" y="1965007"/>
                      </a:lnTo>
                      <a:cubicBezTo>
                        <a:pt x="116169" y="1839278"/>
                        <a:pt x="185701" y="1717357"/>
                        <a:pt x="230469" y="1597343"/>
                      </a:cubicBezTo>
                      <a:cubicBezTo>
                        <a:pt x="275236" y="1477328"/>
                        <a:pt x="286666" y="1318260"/>
                        <a:pt x="182844" y="1243965"/>
                      </a:cubicBezTo>
                      <a:cubicBezTo>
                        <a:pt x="130456" y="1205865"/>
                        <a:pt x="51398" y="1191578"/>
                        <a:pt x="32348" y="1130618"/>
                      </a:cubicBezTo>
                      <a:cubicBezTo>
                        <a:pt x="3773" y="1041082"/>
                        <a:pt x="135219" y="968693"/>
                        <a:pt x="130456" y="875347"/>
                      </a:cubicBezTo>
                      <a:cubicBezTo>
                        <a:pt x="127598" y="809625"/>
                        <a:pt x="60923" y="768668"/>
                        <a:pt x="27586" y="712470"/>
                      </a:cubicBezTo>
                      <a:cubicBezTo>
                        <a:pt x="-16229" y="640080"/>
                        <a:pt x="-1942" y="545783"/>
                        <a:pt x="29491" y="467678"/>
                      </a:cubicBezTo>
                      <a:cubicBezTo>
                        <a:pt x="60923" y="389572"/>
                        <a:pt x="108548" y="317183"/>
                        <a:pt x="131408" y="235267"/>
                      </a:cubicBezTo>
                      <a:cubicBezTo>
                        <a:pt x="154269" y="153353"/>
                        <a:pt x="146648" y="55245"/>
                        <a:pt x="82831" y="0"/>
                      </a:cubicBezTo>
                      <a:cubicBezTo>
                        <a:pt x="219991" y="76200"/>
                        <a:pt x="359056" y="154305"/>
                        <a:pt x="470498" y="263842"/>
                      </a:cubicBezTo>
                      <a:cubicBezTo>
                        <a:pt x="582894" y="373380"/>
                        <a:pt x="666713" y="521017"/>
                        <a:pt x="666713" y="678180"/>
                      </a:cubicBezTo>
                      <a:cubicBezTo>
                        <a:pt x="666713" y="784860"/>
                        <a:pt x="631471" y="904875"/>
                        <a:pt x="696241" y="988695"/>
                      </a:cubicBezTo>
                      <a:cubicBezTo>
                        <a:pt x="736246" y="1041082"/>
                        <a:pt x="803873" y="1062038"/>
                        <a:pt x="864833" y="1087755"/>
                      </a:cubicBezTo>
                      <a:cubicBezTo>
                        <a:pt x="925794" y="1113473"/>
                        <a:pt x="990563" y="1153478"/>
                        <a:pt x="1002946" y="1218248"/>
                      </a:cubicBezTo>
                      <a:cubicBezTo>
                        <a:pt x="1017233" y="1288732"/>
                        <a:pt x="965798" y="1355407"/>
                        <a:pt x="959131" y="1427798"/>
                      </a:cubicBezTo>
                      <a:cubicBezTo>
                        <a:pt x="951511" y="1522095"/>
                        <a:pt x="1021044" y="1602105"/>
                        <a:pt x="1057239" y="1689735"/>
                      </a:cubicBezTo>
                      <a:cubicBezTo>
                        <a:pt x="1117246" y="1834515"/>
                        <a:pt x="1078194" y="2009775"/>
                        <a:pt x="979133" y="2131695"/>
                      </a:cubicBezTo>
                      <a:cubicBezTo>
                        <a:pt x="882931" y="2250758"/>
                        <a:pt x="705766" y="2368868"/>
                        <a:pt x="550508" y="2309813"/>
                      </a:cubicBezTo>
                      <a:cubicBezTo>
                        <a:pt x="394298" y="2248853"/>
                        <a:pt x="176176" y="2145983"/>
                        <a:pt x="140933" y="196500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A5B52"/>
                    </a:gs>
                    <a:gs pos="8000">
                      <a:srgbClr val="2A5B52"/>
                    </a:gs>
                    <a:gs pos="100000">
                      <a:srgbClr val="1C3B36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6" name="Google Shape;386;p4"/>
                <p:cNvSpPr/>
                <p:nvPr/>
              </p:nvSpPr>
              <p:spPr>
                <a:xfrm>
                  <a:off x="6442316" y="2213685"/>
                  <a:ext cx="561812" cy="2175275"/>
                </a:xfrm>
                <a:custGeom>
                  <a:rect b="b" l="l" r="r" t="t"/>
                  <a:pathLst>
                    <a:path extrusionOk="0" h="2175275" w="561812">
                      <a:moveTo>
                        <a:pt x="329658" y="1406516"/>
                      </a:moveTo>
                      <a:cubicBezTo>
                        <a:pt x="365853" y="1257926"/>
                        <a:pt x="422050" y="1114098"/>
                        <a:pt x="495393" y="979796"/>
                      </a:cubicBezTo>
                      <a:cubicBezTo>
                        <a:pt x="498250" y="975033"/>
                        <a:pt x="490630" y="971223"/>
                        <a:pt x="488725" y="975986"/>
                      </a:cubicBezTo>
                      <a:cubicBezTo>
                        <a:pt x="417287" y="1105526"/>
                        <a:pt x="362995" y="1244591"/>
                        <a:pt x="325848" y="1387466"/>
                      </a:cubicBezTo>
                      <a:cubicBezTo>
                        <a:pt x="322990" y="1361748"/>
                        <a:pt x="320133" y="1336031"/>
                        <a:pt x="318228" y="1311266"/>
                      </a:cubicBezTo>
                      <a:cubicBezTo>
                        <a:pt x="290605" y="1018848"/>
                        <a:pt x="282033" y="722621"/>
                        <a:pt x="205833" y="437823"/>
                      </a:cubicBezTo>
                      <a:cubicBezTo>
                        <a:pt x="204880" y="433061"/>
                        <a:pt x="202975" y="428298"/>
                        <a:pt x="202023" y="423536"/>
                      </a:cubicBezTo>
                      <a:cubicBezTo>
                        <a:pt x="202023" y="423536"/>
                        <a:pt x="202023" y="423536"/>
                        <a:pt x="202023" y="422583"/>
                      </a:cubicBezTo>
                      <a:cubicBezTo>
                        <a:pt x="212500" y="353051"/>
                        <a:pt x="222978" y="283518"/>
                        <a:pt x="232503" y="213986"/>
                      </a:cubicBezTo>
                      <a:cubicBezTo>
                        <a:pt x="233455" y="209223"/>
                        <a:pt x="224883" y="209223"/>
                        <a:pt x="224883" y="213986"/>
                      </a:cubicBezTo>
                      <a:cubicBezTo>
                        <a:pt x="215358" y="277803"/>
                        <a:pt x="205833" y="340668"/>
                        <a:pt x="196308" y="404486"/>
                      </a:cubicBezTo>
                      <a:cubicBezTo>
                        <a:pt x="196308" y="404486"/>
                        <a:pt x="196308" y="404486"/>
                        <a:pt x="196308" y="404486"/>
                      </a:cubicBezTo>
                      <a:cubicBezTo>
                        <a:pt x="196308" y="403533"/>
                        <a:pt x="196308" y="401628"/>
                        <a:pt x="195355" y="400676"/>
                      </a:cubicBezTo>
                      <a:cubicBezTo>
                        <a:pt x="153445" y="258753"/>
                        <a:pt x="94390" y="122546"/>
                        <a:pt x="7712" y="1578"/>
                      </a:cubicBezTo>
                      <a:cubicBezTo>
                        <a:pt x="4855" y="-2232"/>
                        <a:pt x="-2765" y="1578"/>
                        <a:pt x="1045" y="5388"/>
                      </a:cubicBezTo>
                      <a:cubicBezTo>
                        <a:pt x="84865" y="123498"/>
                        <a:pt x="142968" y="254943"/>
                        <a:pt x="183925" y="391151"/>
                      </a:cubicBezTo>
                      <a:cubicBezTo>
                        <a:pt x="135348" y="354003"/>
                        <a:pt x="86770" y="317808"/>
                        <a:pt x="38193" y="280661"/>
                      </a:cubicBezTo>
                      <a:cubicBezTo>
                        <a:pt x="34383" y="277803"/>
                        <a:pt x="29620" y="284471"/>
                        <a:pt x="34383" y="287328"/>
                      </a:cubicBezTo>
                      <a:cubicBezTo>
                        <a:pt x="85818" y="326381"/>
                        <a:pt x="136300" y="365433"/>
                        <a:pt x="187735" y="403533"/>
                      </a:cubicBezTo>
                      <a:cubicBezTo>
                        <a:pt x="228693" y="543551"/>
                        <a:pt x="252505" y="689283"/>
                        <a:pt x="268698" y="834063"/>
                      </a:cubicBezTo>
                      <a:cubicBezTo>
                        <a:pt x="282985" y="958841"/>
                        <a:pt x="291558" y="1084571"/>
                        <a:pt x="302035" y="1210301"/>
                      </a:cubicBezTo>
                      <a:cubicBezTo>
                        <a:pt x="233455" y="1045518"/>
                        <a:pt x="139158" y="891213"/>
                        <a:pt x="24858" y="754053"/>
                      </a:cubicBezTo>
                      <a:cubicBezTo>
                        <a:pt x="21048" y="750243"/>
                        <a:pt x="15333" y="755958"/>
                        <a:pt x="19143" y="759768"/>
                      </a:cubicBezTo>
                      <a:cubicBezTo>
                        <a:pt x="137253" y="900738"/>
                        <a:pt x="232503" y="1058853"/>
                        <a:pt x="301083" y="1229351"/>
                      </a:cubicBezTo>
                      <a:cubicBezTo>
                        <a:pt x="302035" y="1230303"/>
                        <a:pt x="302987" y="1231256"/>
                        <a:pt x="303940" y="1231256"/>
                      </a:cubicBezTo>
                      <a:cubicBezTo>
                        <a:pt x="318228" y="1395086"/>
                        <a:pt x="335373" y="1557963"/>
                        <a:pt x="372520" y="1717983"/>
                      </a:cubicBezTo>
                      <a:cubicBezTo>
                        <a:pt x="409668" y="1878003"/>
                        <a:pt x="465865" y="2034213"/>
                        <a:pt x="554448" y="2173278"/>
                      </a:cubicBezTo>
                      <a:cubicBezTo>
                        <a:pt x="557305" y="2178041"/>
                        <a:pt x="563973" y="2173278"/>
                        <a:pt x="561115" y="2169468"/>
                      </a:cubicBezTo>
                      <a:cubicBezTo>
                        <a:pt x="416335" y="1940868"/>
                        <a:pt x="359185" y="1673216"/>
                        <a:pt x="328705" y="1406516"/>
                      </a:cubicBezTo>
                      <a:cubicBezTo>
                        <a:pt x="328705" y="1408421"/>
                        <a:pt x="329658" y="1407468"/>
                        <a:pt x="329658" y="1406516"/>
                      </a:cubicBezTo>
                      <a:close/>
                    </a:path>
                  </a:pathLst>
                </a:custGeom>
                <a:solidFill>
                  <a:srgbClr val="44937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87" name="Google Shape;387;p4"/>
              <p:cNvGrpSpPr/>
              <p:nvPr/>
            </p:nvGrpSpPr>
            <p:grpSpPr>
              <a:xfrm>
                <a:off x="4448604" y="4260741"/>
                <a:ext cx="1441070" cy="3306949"/>
                <a:chOff x="4564559" y="2755331"/>
                <a:chExt cx="751379" cy="1724255"/>
              </a:xfrm>
            </p:grpSpPr>
            <p:sp>
              <p:nvSpPr>
                <p:cNvPr id="388" name="Google Shape;388;p4"/>
                <p:cNvSpPr/>
                <p:nvPr/>
              </p:nvSpPr>
              <p:spPr>
                <a:xfrm>
                  <a:off x="4564559" y="2755331"/>
                  <a:ext cx="751379" cy="1607284"/>
                </a:xfrm>
                <a:custGeom>
                  <a:rect b="b" l="l" r="r" t="t"/>
                  <a:pathLst>
                    <a:path extrusionOk="0" h="1607284" w="751379">
                      <a:moveTo>
                        <a:pt x="97627" y="1359218"/>
                      </a:moveTo>
                      <a:lnTo>
                        <a:pt x="97627" y="1359218"/>
                      </a:lnTo>
                      <a:cubicBezTo>
                        <a:pt x="80482" y="1272540"/>
                        <a:pt x="128107" y="1187768"/>
                        <a:pt x="159539" y="1104900"/>
                      </a:cubicBezTo>
                      <a:cubicBezTo>
                        <a:pt x="190972" y="1022033"/>
                        <a:pt x="198592" y="912495"/>
                        <a:pt x="126202" y="860108"/>
                      </a:cubicBezTo>
                      <a:cubicBezTo>
                        <a:pt x="90007" y="834390"/>
                        <a:pt x="35714" y="823912"/>
                        <a:pt x="22379" y="782002"/>
                      </a:cubicBezTo>
                      <a:cubicBezTo>
                        <a:pt x="2377" y="720090"/>
                        <a:pt x="93817" y="670560"/>
                        <a:pt x="90007" y="604837"/>
                      </a:cubicBezTo>
                      <a:cubicBezTo>
                        <a:pt x="88102" y="560070"/>
                        <a:pt x="42382" y="530543"/>
                        <a:pt x="18569" y="492442"/>
                      </a:cubicBezTo>
                      <a:cubicBezTo>
                        <a:pt x="-10958" y="441960"/>
                        <a:pt x="-1433" y="377190"/>
                        <a:pt x="20474" y="322898"/>
                      </a:cubicBezTo>
                      <a:cubicBezTo>
                        <a:pt x="42382" y="268605"/>
                        <a:pt x="74767" y="219075"/>
                        <a:pt x="90959" y="162877"/>
                      </a:cubicBezTo>
                      <a:cubicBezTo>
                        <a:pt x="107152" y="106680"/>
                        <a:pt x="101437" y="38100"/>
                        <a:pt x="57622" y="0"/>
                      </a:cubicBezTo>
                      <a:cubicBezTo>
                        <a:pt x="151919" y="52388"/>
                        <a:pt x="248122" y="106680"/>
                        <a:pt x="326227" y="181927"/>
                      </a:cubicBezTo>
                      <a:cubicBezTo>
                        <a:pt x="403380" y="258127"/>
                        <a:pt x="461482" y="360045"/>
                        <a:pt x="461482" y="467677"/>
                      </a:cubicBezTo>
                      <a:cubicBezTo>
                        <a:pt x="461482" y="541020"/>
                        <a:pt x="436717" y="623887"/>
                        <a:pt x="481484" y="682943"/>
                      </a:cubicBezTo>
                      <a:cubicBezTo>
                        <a:pt x="509107" y="719137"/>
                        <a:pt x="555780" y="734377"/>
                        <a:pt x="598642" y="751523"/>
                      </a:cubicBezTo>
                      <a:cubicBezTo>
                        <a:pt x="641505" y="768668"/>
                        <a:pt x="685319" y="797243"/>
                        <a:pt x="694844" y="842010"/>
                      </a:cubicBezTo>
                      <a:cubicBezTo>
                        <a:pt x="704369" y="890587"/>
                        <a:pt x="669127" y="937260"/>
                        <a:pt x="664364" y="986790"/>
                      </a:cubicBezTo>
                      <a:cubicBezTo>
                        <a:pt x="658649" y="1051560"/>
                        <a:pt x="707227" y="1107758"/>
                        <a:pt x="731992" y="1167765"/>
                      </a:cubicBezTo>
                      <a:cubicBezTo>
                        <a:pt x="772949" y="1267777"/>
                        <a:pt x="746280" y="1388745"/>
                        <a:pt x="677699" y="1473518"/>
                      </a:cubicBezTo>
                      <a:cubicBezTo>
                        <a:pt x="611024" y="1555433"/>
                        <a:pt x="489105" y="1637348"/>
                        <a:pt x="381472" y="1596390"/>
                      </a:cubicBezTo>
                      <a:cubicBezTo>
                        <a:pt x="272887" y="1555433"/>
                        <a:pt x="121439" y="1483995"/>
                        <a:pt x="97627" y="1359218"/>
                      </a:cubicBezTo>
                      <a:close/>
                    </a:path>
                  </a:pathLst>
                </a:custGeom>
                <a:solidFill>
                  <a:srgbClr val="3D7A0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9" name="Google Shape;389;p4"/>
                <p:cNvSpPr/>
                <p:nvPr/>
              </p:nvSpPr>
              <p:spPr>
                <a:xfrm>
                  <a:off x="4724610" y="2974174"/>
                  <a:ext cx="388550" cy="1505412"/>
                </a:xfrm>
                <a:custGeom>
                  <a:rect b="b" l="l" r="r" t="t"/>
                  <a:pathLst>
                    <a:path extrusionOk="0" h="1505412" w="388550">
                      <a:moveTo>
                        <a:pt x="229042" y="970829"/>
                      </a:moveTo>
                      <a:cubicBezTo>
                        <a:pt x="253806" y="867959"/>
                        <a:pt x="292859" y="768899"/>
                        <a:pt x="343342" y="676506"/>
                      </a:cubicBezTo>
                      <a:cubicBezTo>
                        <a:pt x="345246" y="673649"/>
                        <a:pt x="340484" y="670791"/>
                        <a:pt x="338579" y="673649"/>
                      </a:cubicBezTo>
                      <a:cubicBezTo>
                        <a:pt x="289049" y="763184"/>
                        <a:pt x="251901" y="859386"/>
                        <a:pt x="226184" y="958446"/>
                      </a:cubicBezTo>
                      <a:cubicBezTo>
                        <a:pt x="224279" y="940349"/>
                        <a:pt x="222374" y="923204"/>
                        <a:pt x="220469" y="905106"/>
                      </a:cubicBezTo>
                      <a:cubicBezTo>
                        <a:pt x="201419" y="703176"/>
                        <a:pt x="195704" y="498389"/>
                        <a:pt x="142364" y="301221"/>
                      </a:cubicBezTo>
                      <a:cubicBezTo>
                        <a:pt x="141411" y="297411"/>
                        <a:pt x="140459" y="294554"/>
                        <a:pt x="139506" y="290744"/>
                      </a:cubicBezTo>
                      <a:cubicBezTo>
                        <a:pt x="139506" y="290744"/>
                        <a:pt x="139506" y="290744"/>
                        <a:pt x="139506" y="290744"/>
                      </a:cubicBezTo>
                      <a:cubicBezTo>
                        <a:pt x="146174" y="243119"/>
                        <a:pt x="153794" y="194541"/>
                        <a:pt x="160461" y="146916"/>
                      </a:cubicBezTo>
                      <a:cubicBezTo>
                        <a:pt x="161414" y="143106"/>
                        <a:pt x="155699" y="143106"/>
                        <a:pt x="154746" y="146916"/>
                      </a:cubicBezTo>
                      <a:cubicBezTo>
                        <a:pt x="148079" y="190731"/>
                        <a:pt x="141411" y="234546"/>
                        <a:pt x="135696" y="278361"/>
                      </a:cubicBezTo>
                      <a:cubicBezTo>
                        <a:pt x="135696" y="278361"/>
                        <a:pt x="135696" y="278361"/>
                        <a:pt x="135696" y="278361"/>
                      </a:cubicBezTo>
                      <a:cubicBezTo>
                        <a:pt x="135696" y="277409"/>
                        <a:pt x="135696" y="276456"/>
                        <a:pt x="134744" y="276456"/>
                      </a:cubicBezTo>
                      <a:cubicBezTo>
                        <a:pt x="106169" y="178349"/>
                        <a:pt x="64259" y="84051"/>
                        <a:pt x="5204" y="1184"/>
                      </a:cubicBezTo>
                      <a:cubicBezTo>
                        <a:pt x="3299" y="-1674"/>
                        <a:pt x="-1464" y="1184"/>
                        <a:pt x="441" y="4041"/>
                      </a:cubicBezTo>
                      <a:cubicBezTo>
                        <a:pt x="58544" y="85956"/>
                        <a:pt x="98549" y="176444"/>
                        <a:pt x="127124" y="270741"/>
                      </a:cubicBezTo>
                      <a:cubicBezTo>
                        <a:pt x="93786" y="245024"/>
                        <a:pt x="60449" y="220259"/>
                        <a:pt x="27111" y="194541"/>
                      </a:cubicBezTo>
                      <a:cubicBezTo>
                        <a:pt x="24254" y="192636"/>
                        <a:pt x="21396" y="197399"/>
                        <a:pt x="24254" y="199304"/>
                      </a:cubicBezTo>
                      <a:cubicBezTo>
                        <a:pt x="59496" y="225974"/>
                        <a:pt x="94739" y="252644"/>
                        <a:pt x="129981" y="280266"/>
                      </a:cubicBezTo>
                      <a:cubicBezTo>
                        <a:pt x="158556" y="377421"/>
                        <a:pt x="174749" y="477434"/>
                        <a:pt x="185226" y="577446"/>
                      </a:cubicBezTo>
                      <a:cubicBezTo>
                        <a:pt x="194751" y="664124"/>
                        <a:pt x="200467" y="750801"/>
                        <a:pt x="208086" y="837479"/>
                      </a:cubicBezTo>
                      <a:cubicBezTo>
                        <a:pt x="160461" y="723179"/>
                        <a:pt x="95692" y="616499"/>
                        <a:pt x="16634" y="522201"/>
                      </a:cubicBezTo>
                      <a:cubicBezTo>
                        <a:pt x="14729" y="519344"/>
                        <a:pt x="9966" y="523154"/>
                        <a:pt x="12824" y="526011"/>
                      </a:cubicBezTo>
                      <a:cubicBezTo>
                        <a:pt x="94739" y="623166"/>
                        <a:pt x="160461" y="732704"/>
                        <a:pt x="208086" y="850814"/>
                      </a:cubicBezTo>
                      <a:cubicBezTo>
                        <a:pt x="208086" y="851766"/>
                        <a:pt x="209039" y="851766"/>
                        <a:pt x="209992" y="852719"/>
                      </a:cubicBezTo>
                      <a:cubicBezTo>
                        <a:pt x="219517" y="966066"/>
                        <a:pt x="231899" y="1078461"/>
                        <a:pt x="257617" y="1188951"/>
                      </a:cubicBezTo>
                      <a:cubicBezTo>
                        <a:pt x="283334" y="1299441"/>
                        <a:pt x="322386" y="1408026"/>
                        <a:pt x="383346" y="1504229"/>
                      </a:cubicBezTo>
                      <a:cubicBezTo>
                        <a:pt x="385251" y="1507086"/>
                        <a:pt x="390014" y="1504229"/>
                        <a:pt x="388109" y="1501371"/>
                      </a:cubicBezTo>
                      <a:cubicBezTo>
                        <a:pt x="288096" y="1343256"/>
                        <a:pt x="249044" y="1158471"/>
                        <a:pt x="227136" y="973686"/>
                      </a:cubicBezTo>
                      <a:cubicBezTo>
                        <a:pt x="229042" y="972734"/>
                        <a:pt x="229042" y="971781"/>
                        <a:pt x="229042" y="97082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90" name="Google Shape;390;p4"/>
              <p:cNvGrpSpPr/>
              <p:nvPr/>
            </p:nvGrpSpPr>
            <p:grpSpPr>
              <a:xfrm>
                <a:off x="3811954" y="5773332"/>
                <a:ext cx="1961981" cy="1987556"/>
                <a:chOff x="4232609" y="3544001"/>
                <a:chExt cx="1022984" cy="1036319"/>
              </a:xfrm>
            </p:grpSpPr>
            <p:sp>
              <p:nvSpPr>
                <p:cNvPr id="391" name="Google Shape;391;p4"/>
                <p:cNvSpPr/>
                <p:nvPr/>
              </p:nvSpPr>
              <p:spPr>
                <a:xfrm>
                  <a:off x="4232609" y="3544001"/>
                  <a:ext cx="1020127" cy="1036319"/>
                </a:xfrm>
                <a:custGeom>
                  <a:rect b="b" l="l" r="r" t="t"/>
                  <a:pathLst>
                    <a:path extrusionOk="0" h="1036319" w="1020127">
                      <a:moveTo>
                        <a:pt x="930593" y="376238"/>
                      </a:moveTo>
                      <a:cubicBezTo>
                        <a:pt x="929640" y="375285"/>
                        <a:pt x="929640" y="375285"/>
                        <a:pt x="928688" y="374332"/>
                      </a:cubicBezTo>
                      <a:cubicBezTo>
                        <a:pt x="923925" y="378142"/>
                        <a:pt x="919163" y="381000"/>
                        <a:pt x="914400" y="383857"/>
                      </a:cubicBezTo>
                      <a:cubicBezTo>
                        <a:pt x="838200" y="429578"/>
                        <a:pt x="744855" y="434340"/>
                        <a:pt x="656272" y="439103"/>
                      </a:cubicBezTo>
                      <a:cubicBezTo>
                        <a:pt x="734378" y="421957"/>
                        <a:pt x="805815" y="375285"/>
                        <a:pt x="854393" y="311467"/>
                      </a:cubicBezTo>
                      <a:cubicBezTo>
                        <a:pt x="792480" y="267653"/>
                        <a:pt x="721995" y="234315"/>
                        <a:pt x="652463" y="203835"/>
                      </a:cubicBezTo>
                      <a:cubicBezTo>
                        <a:pt x="620078" y="189547"/>
                        <a:pt x="587693" y="175260"/>
                        <a:pt x="555307" y="161925"/>
                      </a:cubicBezTo>
                      <a:cubicBezTo>
                        <a:pt x="541972" y="175260"/>
                        <a:pt x="526733" y="186690"/>
                        <a:pt x="509588" y="195263"/>
                      </a:cubicBezTo>
                      <a:cubicBezTo>
                        <a:pt x="467678" y="215265"/>
                        <a:pt x="421005" y="219075"/>
                        <a:pt x="374333" y="218122"/>
                      </a:cubicBezTo>
                      <a:cubicBezTo>
                        <a:pt x="406717" y="191453"/>
                        <a:pt x="440055" y="163830"/>
                        <a:pt x="462915" y="127635"/>
                      </a:cubicBezTo>
                      <a:cubicBezTo>
                        <a:pt x="463867" y="126682"/>
                        <a:pt x="463867" y="125730"/>
                        <a:pt x="464820" y="124778"/>
                      </a:cubicBezTo>
                      <a:cubicBezTo>
                        <a:pt x="357188" y="80963"/>
                        <a:pt x="248603" y="39053"/>
                        <a:pt x="138113" y="0"/>
                      </a:cubicBezTo>
                      <a:cubicBezTo>
                        <a:pt x="138113" y="2857"/>
                        <a:pt x="138113" y="4763"/>
                        <a:pt x="138113" y="7620"/>
                      </a:cubicBezTo>
                      <a:cubicBezTo>
                        <a:pt x="140017" y="87630"/>
                        <a:pt x="103822" y="161925"/>
                        <a:pt x="68580" y="236220"/>
                      </a:cubicBezTo>
                      <a:cubicBezTo>
                        <a:pt x="124778" y="250507"/>
                        <a:pt x="181928" y="260032"/>
                        <a:pt x="240030" y="261938"/>
                      </a:cubicBezTo>
                      <a:cubicBezTo>
                        <a:pt x="189547" y="291465"/>
                        <a:pt x="129540" y="298132"/>
                        <a:pt x="71438" y="303847"/>
                      </a:cubicBezTo>
                      <a:cubicBezTo>
                        <a:pt x="60960" y="304800"/>
                        <a:pt x="49530" y="305753"/>
                        <a:pt x="38100" y="305753"/>
                      </a:cubicBezTo>
                      <a:cubicBezTo>
                        <a:pt x="35242" y="312420"/>
                        <a:pt x="33338" y="318135"/>
                        <a:pt x="30480" y="324803"/>
                      </a:cubicBezTo>
                      <a:cubicBezTo>
                        <a:pt x="12383" y="374332"/>
                        <a:pt x="2858" y="426720"/>
                        <a:pt x="0" y="479107"/>
                      </a:cubicBezTo>
                      <a:cubicBezTo>
                        <a:pt x="93345" y="478155"/>
                        <a:pt x="186690" y="449580"/>
                        <a:pt x="264795" y="398145"/>
                      </a:cubicBezTo>
                      <a:cubicBezTo>
                        <a:pt x="248603" y="454342"/>
                        <a:pt x="195263" y="489585"/>
                        <a:pt x="145733" y="521017"/>
                      </a:cubicBezTo>
                      <a:cubicBezTo>
                        <a:pt x="111442" y="542925"/>
                        <a:pt x="76200" y="563880"/>
                        <a:pt x="41910" y="585788"/>
                      </a:cubicBezTo>
                      <a:cubicBezTo>
                        <a:pt x="31433" y="592455"/>
                        <a:pt x="20003" y="599122"/>
                        <a:pt x="7620" y="603885"/>
                      </a:cubicBezTo>
                      <a:cubicBezTo>
                        <a:pt x="20003" y="677228"/>
                        <a:pt x="45720" y="747713"/>
                        <a:pt x="84772" y="810578"/>
                      </a:cubicBezTo>
                      <a:cubicBezTo>
                        <a:pt x="151447" y="775335"/>
                        <a:pt x="210503" y="723900"/>
                        <a:pt x="266700" y="672465"/>
                      </a:cubicBezTo>
                      <a:cubicBezTo>
                        <a:pt x="252413" y="745807"/>
                        <a:pt x="224790" y="815340"/>
                        <a:pt x="183833" y="878205"/>
                      </a:cubicBezTo>
                      <a:cubicBezTo>
                        <a:pt x="177165" y="888682"/>
                        <a:pt x="169545" y="899160"/>
                        <a:pt x="160020" y="907732"/>
                      </a:cubicBezTo>
                      <a:cubicBezTo>
                        <a:pt x="163830" y="911542"/>
                        <a:pt x="166688" y="914400"/>
                        <a:pt x="170497" y="918210"/>
                      </a:cubicBezTo>
                      <a:cubicBezTo>
                        <a:pt x="230505" y="975360"/>
                        <a:pt x="306705" y="1018222"/>
                        <a:pt x="387667" y="1033463"/>
                      </a:cubicBezTo>
                      <a:cubicBezTo>
                        <a:pt x="417195" y="985838"/>
                        <a:pt x="447675" y="937260"/>
                        <a:pt x="477203" y="889635"/>
                      </a:cubicBezTo>
                      <a:cubicBezTo>
                        <a:pt x="487680" y="921067"/>
                        <a:pt x="496253" y="953453"/>
                        <a:pt x="495300" y="985838"/>
                      </a:cubicBezTo>
                      <a:cubicBezTo>
                        <a:pt x="494347" y="1002982"/>
                        <a:pt x="491490" y="1020128"/>
                        <a:pt x="484822" y="1036320"/>
                      </a:cubicBezTo>
                      <a:cubicBezTo>
                        <a:pt x="486728" y="1036320"/>
                        <a:pt x="489585" y="1035367"/>
                        <a:pt x="491490" y="1035367"/>
                      </a:cubicBezTo>
                      <a:cubicBezTo>
                        <a:pt x="603885" y="1018222"/>
                        <a:pt x="704850" y="922020"/>
                        <a:pt x="709613" y="810578"/>
                      </a:cubicBezTo>
                      <a:cubicBezTo>
                        <a:pt x="714375" y="812482"/>
                        <a:pt x="720090" y="814388"/>
                        <a:pt x="724853" y="816292"/>
                      </a:cubicBezTo>
                      <a:cubicBezTo>
                        <a:pt x="776288" y="833438"/>
                        <a:pt x="835343" y="831532"/>
                        <a:pt x="884872" y="810578"/>
                      </a:cubicBezTo>
                      <a:cubicBezTo>
                        <a:pt x="942022" y="786765"/>
                        <a:pt x="987743" y="738188"/>
                        <a:pt x="1008697" y="680085"/>
                      </a:cubicBezTo>
                      <a:cubicBezTo>
                        <a:pt x="1009650" y="678180"/>
                        <a:pt x="1009650" y="677228"/>
                        <a:pt x="1010603" y="675322"/>
                      </a:cubicBezTo>
                      <a:cubicBezTo>
                        <a:pt x="985838" y="677228"/>
                        <a:pt x="962025" y="671513"/>
                        <a:pt x="938213" y="664845"/>
                      </a:cubicBezTo>
                      <a:cubicBezTo>
                        <a:pt x="891540" y="649605"/>
                        <a:pt x="847725" y="626745"/>
                        <a:pt x="807720" y="597217"/>
                      </a:cubicBezTo>
                      <a:cubicBezTo>
                        <a:pt x="879157" y="609600"/>
                        <a:pt x="954405" y="598170"/>
                        <a:pt x="1020128" y="567690"/>
                      </a:cubicBezTo>
                      <a:cubicBezTo>
                        <a:pt x="1014413" y="496253"/>
                        <a:pt x="979170" y="427672"/>
                        <a:pt x="930593" y="37623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A5B52"/>
                    </a:gs>
                    <a:gs pos="8000">
                      <a:srgbClr val="2A5B52"/>
                    </a:gs>
                    <a:gs pos="100000">
                      <a:srgbClr val="1C3B36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2" name="Google Shape;392;p4"/>
                <p:cNvSpPr/>
                <p:nvPr/>
              </p:nvSpPr>
              <p:spPr>
                <a:xfrm>
                  <a:off x="4370721" y="3544001"/>
                  <a:ext cx="884872" cy="825579"/>
                </a:xfrm>
                <a:custGeom>
                  <a:rect b="b" l="l" r="r" t="t"/>
                  <a:pathLst>
                    <a:path extrusionOk="0" h="825579" w="884872">
                      <a:moveTo>
                        <a:pt x="645795" y="824865"/>
                      </a:moveTo>
                      <a:cubicBezTo>
                        <a:pt x="681038" y="827722"/>
                        <a:pt x="716280" y="822007"/>
                        <a:pt x="749618" y="807720"/>
                      </a:cubicBezTo>
                      <a:cubicBezTo>
                        <a:pt x="806768" y="783907"/>
                        <a:pt x="852488" y="735330"/>
                        <a:pt x="873443" y="677228"/>
                      </a:cubicBezTo>
                      <a:cubicBezTo>
                        <a:pt x="874395" y="675322"/>
                        <a:pt x="874395" y="674370"/>
                        <a:pt x="875347" y="672465"/>
                      </a:cubicBezTo>
                      <a:cubicBezTo>
                        <a:pt x="850582" y="674370"/>
                        <a:pt x="826770" y="668655"/>
                        <a:pt x="802957" y="661988"/>
                      </a:cubicBezTo>
                      <a:cubicBezTo>
                        <a:pt x="756285" y="646747"/>
                        <a:pt x="712470" y="623888"/>
                        <a:pt x="672465" y="594360"/>
                      </a:cubicBezTo>
                      <a:cubicBezTo>
                        <a:pt x="743903" y="606742"/>
                        <a:pt x="819150" y="595313"/>
                        <a:pt x="884872" y="564832"/>
                      </a:cubicBezTo>
                      <a:cubicBezTo>
                        <a:pt x="876300" y="495300"/>
                        <a:pt x="841057" y="427672"/>
                        <a:pt x="792480" y="376238"/>
                      </a:cubicBezTo>
                      <a:cubicBezTo>
                        <a:pt x="791528" y="375285"/>
                        <a:pt x="791528" y="375285"/>
                        <a:pt x="790575" y="374332"/>
                      </a:cubicBezTo>
                      <a:cubicBezTo>
                        <a:pt x="785813" y="378142"/>
                        <a:pt x="781050" y="381000"/>
                        <a:pt x="776288" y="383857"/>
                      </a:cubicBezTo>
                      <a:cubicBezTo>
                        <a:pt x="700088" y="429578"/>
                        <a:pt x="606743" y="434340"/>
                        <a:pt x="518160" y="439103"/>
                      </a:cubicBezTo>
                      <a:cubicBezTo>
                        <a:pt x="596265" y="421957"/>
                        <a:pt x="667703" y="375285"/>
                        <a:pt x="716280" y="311467"/>
                      </a:cubicBezTo>
                      <a:cubicBezTo>
                        <a:pt x="654368" y="267653"/>
                        <a:pt x="583882" y="234315"/>
                        <a:pt x="514350" y="203835"/>
                      </a:cubicBezTo>
                      <a:cubicBezTo>
                        <a:pt x="481965" y="189547"/>
                        <a:pt x="449580" y="175260"/>
                        <a:pt x="417195" y="161925"/>
                      </a:cubicBezTo>
                      <a:cubicBezTo>
                        <a:pt x="403860" y="175260"/>
                        <a:pt x="388620" y="186690"/>
                        <a:pt x="371475" y="195263"/>
                      </a:cubicBezTo>
                      <a:cubicBezTo>
                        <a:pt x="329565" y="215265"/>
                        <a:pt x="282892" y="219075"/>
                        <a:pt x="236220" y="218122"/>
                      </a:cubicBezTo>
                      <a:cubicBezTo>
                        <a:pt x="268605" y="191453"/>
                        <a:pt x="301942" y="163830"/>
                        <a:pt x="324803" y="127635"/>
                      </a:cubicBezTo>
                      <a:cubicBezTo>
                        <a:pt x="325755" y="126682"/>
                        <a:pt x="325755" y="125730"/>
                        <a:pt x="326708" y="124778"/>
                      </a:cubicBezTo>
                      <a:cubicBezTo>
                        <a:pt x="219075" y="80963"/>
                        <a:pt x="110490" y="39053"/>
                        <a:pt x="0" y="0"/>
                      </a:cubicBezTo>
                      <a:cubicBezTo>
                        <a:pt x="0" y="2857"/>
                        <a:pt x="0" y="4763"/>
                        <a:pt x="0" y="7620"/>
                      </a:cubicBezTo>
                      <a:cubicBezTo>
                        <a:pt x="14288" y="40957"/>
                        <a:pt x="127635" y="297180"/>
                        <a:pt x="323850" y="471488"/>
                      </a:cubicBezTo>
                      <a:cubicBezTo>
                        <a:pt x="520065" y="645795"/>
                        <a:pt x="571500" y="810578"/>
                        <a:pt x="571500" y="810578"/>
                      </a:cubicBezTo>
                      <a:lnTo>
                        <a:pt x="645795" y="824865"/>
                      </a:lnTo>
                      <a:close/>
                    </a:path>
                  </a:pathLst>
                </a:custGeom>
                <a:solidFill>
                  <a:srgbClr val="255B5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93" name="Google Shape;393;p4"/>
              <p:cNvGrpSpPr/>
              <p:nvPr/>
            </p:nvGrpSpPr>
            <p:grpSpPr>
              <a:xfrm>
                <a:off x="11002690" y="3107504"/>
                <a:ext cx="1968425" cy="3416883"/>
                <a:chOff x="7981884" y="2154029"/>
                <a:chExt cx="1026344" cy="1781575"/>
              </a:xfrm>
            </p:grpSpPr>
            <p:sp>
              <p:nvSpPr>
                <p:cNvPr id="394" name="Google Shape;394;p4"/>
                <p:cNvSpPr/>
                <p:nvPr/>
              </p:nvSpPr>
              <p:spPr>
                <a:xfrm>
                  <a:off x="7981884" y="2154029"/>
                  <a:ext cx="1026344" cy="1688503"/>
                </a:xfrm>
                <a:custGeom>
                  <a:rect b="b" l="l" r="r" t="t"/>
                  <a:pathLst>
                    <a:path extrusionOk="0" h="1688503" w="1026344">
                      <a:moveTo>
                        <a:pt x="224555" y="1223284"/>
                      </a:moveTo>
                      <a:cubicBezTo>
                        <a:pt x="165500" y="1170897"/>
                        <a:pt x="100730" y="1123272"/>
                        <a:pt x="54057" y="1059454"/>
                      </a:cubicBezTo>
                      <a:cubicBezTo>
                        <a:pt x="7385" y="995637"/>
                        <a:pt x="-17380" y="908959"/>
                        <a:pt x="14052" y="836569"/>
                      </a:cubicBezTo>
                      <a:cubicBezTo>
                        <a:pt x="45485" y="764179"/>
                        <a:pt x="149307" y="725127"/>
                        <a:pt x="209315" y="776562"/>
                      </a:cubicBezTo>
                      <a:cubicBezTo>
                        <a:pt x="234080" y="797517"/>
                        <a:pt x="258845" y="831807"/>
                        <a:pt x="288373" y="819424"/>
                      </a:cubicBezTo>
                      <a:cubicBezTo>
                        <a:pt x="315995" y="807994"/>
                        <a:pt x="312185" y="766084"/>
                        <a:pt x="296945" y="740367"/>
                      </a:cubicBezTo>
                      <a:cubicBezTo>
                        <a:pt x="271227" y="698457"/>
                        <a:pt x="230270" y="667977"/>
                        <a:pt x="193123" y="635592"/>
                      </a:cubicBezTo>
                      <a:cubicBezTo>
                        <a:pt x="155975" y="603207"/>
                        <a:pt x="119780" y="565107"/>
                        <a:pt x="110255" y="516529"/>
                      </a:cubicBezTo>
                      <a:cubicBezTo>
                        <a:pt x="100730" y="467952"/>
                        <a:pt x="129305" y="409849"/>
                        <a:pt x="177882" y="403182"/>
                      </a:cubicBezTo>
                      <a:cubicBezTo>
                        <a:pt x="195980" y="401277"/>
                        <a:pt x="215030" y="406039"/>
                        <a:pt x="232175" y="399372"/>
                      </a:cubicBezTo>
                      <a:cubicBezTo>
                        <a:pt x="260750" y="388894"/>
                        <a:pt x="270275" y="350794"/>
                        <a:pt x="263607" y="320314"/>
                      </a:cubicBezTo>
                      <a:cubicBezTo>
                        <a:pt x="256940" y="289834"/>
                        <a:pt x="237890" y="264117"/>
                        <a:pt x="227412" y="235542"/>
                      </a:cubicBezTo>
                      <a:cubicBezTo>
                        <a:pt x="189312" y="133624"/>
                        <a:pt x="271227" y="6942"/>
                        <a:pt x="379812" y="274"/>
                      </a:cubicBezTo>
                      <a:cubicBezTo>
                        <a:pt x="488398" y="-6393"/>
                        <a:pt x="585552" y="109812"/>
                        <a:pt x="560787" y="215539"/>
                      </a:cubicBezTo>
                      <a:cubicBezTo>
                        <a:pt x="553167" y="247924"/>
                        <a:pt x="536023" y="279357"/>
                        <a:pt x="533165" y="312694"/>
                      </a:cubicBezTo>
                      <a:cubicBezTo>
                        <a:pt x="531260" y="346032"/>
                        <a:pt x="552215" y="386037"/>
                        <a:pt x="585552" y="385084"/>
                      </a:cubicBezTo>
                      <a:cubicBezTo>
                        <a:pt x="619842" y="384132"/>
                        <a:pt x="638892" y="346032"/>
                        <a:pt x="667467" y="327934"/>
                      </a:cubicBezTo>
                      <a:cubicBezTo>
                        <a:pt x="715092" y="297454"/>
                        <a:pt x="783673" y="331744"/>
                        <a:pt x="805580" y="384132"/>
                      </a:cubicBezTo>
                      <a:cubicBezTo>
                        <a:pt x="827487" y="436519"/>
                        <a:pt x="813200" y="497479"/>
                        <a:pt x="790340" y="548914"/>
                      </a:cubicBezTo>
                      <a:cubicBezTo>
                        <a:pt x="767480" y="600349"/>
                        <a:pt x="735095" y="648927"/>
                        <a:pt x="718902" y="703219"/>
                      </a:cubicBezTo>
                      <a:cubicBezTo>
                        <a:pt x="713187" y="722269"/>
                        <a:pt x="710330" y="746082"/>
                        <a:pt x="726523" y="758464"/>
                      </a:cubicBezTo>
                      <a:cubicBezTo>
                        <a:pt x="751287" y="778467"/>
                        <a:pt x="783673" y="747987"/>
                        <a:pt x="809390" y="729889"/>
                      </a:cubicBezTo>
                      <a:cubicBezTo>
                        <a:pt x="872255" y="687027"/>
                        <a:pt x="965600" y="726079"/>
                        <a:pt x="1001795" y="792754"/>
                      </a:cubicBezTo>
                      <a:cubicBezTo>
                        <a:pt x="1037990" y="860382"/>
                        <a:pt x="1029417" y="942297"/>
                        <a:pt x="1006557" y="1015639"/>
                      </a:cubicBezTo>
                      <a:lnTo>
                        <a:pt x="1006557" y="1015639"/>
                      </a:lnTo>
                      <a:cubicBezTo>
                        <a:pt x="970362" y="1133749"/>
                        <a:pt x="903687" y="1237572"/>
                        <a:pt x="835107" y="1338537"/>
                      </a:cubicBezTo>
                      <a:cubicBezTo>
                        <a:pt x="768432" y="1436644"/>
                        <a:pt x="715092" y="1549992"/>
                        <a:pt x="645560" y="1643337"/>
                      </a:cubicBezTo>
                      <a:cubicBezTo>
                        <a:pt x="547452" y="1775734"/>
                        <a:pt x="504590" y="1582377"/>
                        <a:pt x="457917" y="1506177"/>
                      </a:cubicBezTo>
                      <a:cubicBezTo>
                        <a:pt x="396005" y="1401402"/>
                        <a:pt x="316948" y="1305199"/>
                        <a:pt x="224555" y="122328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DD559"/>
                    </a:gs>
                    <a:gs pos="8000">
                      <a:srgbClr val="BDD559"/>
                    </a:gs>
                    <a:gs pos="100000">
                      <a:srgbClr val="5F9322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5" name="Google Shape;395;p4"/>
                <p:cNvSpPr/>
                <p:nvPr/>
              </p:nvSpPr>
              <p:spPr>
                <a:xfrm>
                  <a:off x="8212802" y="2446819"/>
                  <a:ext cx="551152" cy="1488785"/>
                </a:xfrm>
                <a:custGeom>
                  <a:rect b="b" l="l" r="r" t="t"/>
                  <a:pathLst>
                    <a:path extrusionOk="0" h="1488785" w="551152">
                      <a:moveTo>
                        <a:pt x="550849" y="615216"/>
                      </a:moveTo>
                      <a:cubicBezTo>
                        <a:pt x="552754" y="610454"/>
                        <a:pt x="545134" y="608549"/>
                        <a:pt x="543229" y="613311"/>
                      </a:cubicBezTo>
                      <a:cubicBezTo>
                        <a:pt x="447026" y="844769"/>
                        <a:pt x="381304" y="1084799"/>
                        <a:pt x="356539" y="1333401"/>
                      </a:cubicBezTo>
                      <a:cubicBezTo>
                        <a:pt x="339394" y="1060034"/>
                        <a:pt x="306057" y="786666"/>
                        <a:pt x="257479" y="517109"/>
                      </a:cubicBezTo>
                      <a:cubicBezTo>
                        <a:pt x="257479" y="517109"/>
                        <a:pt x="257479" y="517109"/>
                        <a:pt x="257479" y="517109"/>
                      </a:cubicBezTo>
                      <a:cubicBezTo>
                        <a:pt x="286054" y="420906"/>
                        <a:pt x="324154" y="328514"/>
                        <a:pt x="372732" y="239931"/>
                      </a:cubicBezTo>
                      <a:cubicBezTo>
                        <a:pt x="375589" y="235169"/>
                        <a:pt x="368921" y="231359"/>
                        <a:pt x="366064" y="236121"/>
                      </a:cubicBezTo>
                      <a:cubicBezTo>
                        <a:pt x="319392" y="319941"/>
                        <a:pt x="282244" y="408524"/>
                        <a:pt x="253669" y="500916"/>
                      </a:cubicBezTo>
                      <a:cubicBezTo>
                        <a:pt x="243192" y="441861"/>
                        <a:pt x="231762" y="383759"/>
                        <a:pt x="219379" y="325656"/>
                      </a:cubicBezTo>
                      <a:cubicBezTo>
                        <a:pt x="197471" y="217071"/>
                        <a:pt x="171754" y="109439"/>
                        <a:pt x="145084" y="2759"/>
                      </a:cubicBezTo>
                      <a:cubicBezTo>
                        <a:pt x="144132" y="-2004"/>
                        <a:pt x="136512" y="-99"/>
                        <a:pt x="137464" y="4664"/>
                      </a:cubicBezTo>
                      <a:cubicBezTo>
                        <a:pt x="166039" y="116106"/>
                        <a:pt x="191757" y="228501"/>
                        <a:pt x="214617" y="341849"/>
                      </a:cubicBezTo>
                      <a:cubicBezTo>
                        <a:pt x="172707" y="301844"/>
                        <a:pt x="130796" y="262791"/>
                        <a:pt x="89839" y="222786"/>
                      </a:cubicBezTo>
                      <a:cubicBezTo>
                        <a:pt x="86029" y="218976"/>
                        <a:pt x="80314" y="224691"/>
                        <a:pt x="84124" y="228501"/>
                      </a:cubicBezTo>
                      <a:cubicBezTo>
                        <a:pt x="127939" y="270411"/>
                        <a:pt x="172707" y="312321"/>
                        <a:pt x="216521" y="354231"/>
                      </a:cubicBezTo>
                      <a:cubicBezTo>
                        <a:pt x="216521" y="354231"/>
                        <a:pt x="217474" y="355184"/>
                        <a:pt x="217474" y="355184"/>
                      </a:cubicBezTo>
                      <a:cubicBezTo>
                        <a:pt x="258432" y="555209"/>
                        <a:pt x="289864" y="757139"/>
                        <a:pt x="313676" y="959069"/>
                      </a:cubicBezTo>
                      <a:cubicBezTo>
                        <a:pt x="222237" y="839054"/>
                        <a:pt x="119367" y="727611"/>
                        <a:pt x="6971" y="626646"/>
                      </a:cubicBezTo>
                      <a:cubicBezTo>
                        <a:pt x="3162" y="622836"/>
                        <a:pt x="-2554" y="628551"/>
                        <a:pt x="1257" y="632361"/>
                      </a:cubicBezTo>
                      <a:cubicBezTo>
                        <a:pt x="116509" y="736184"/>
                        <a:pt x="222237" y="850484"/>
                        <a:pt x="314629" y="974309"/>
                      </a:cubicBezTo>
                      <a:cubicBezTo>
                        <a:pt x="321296" y="1035269"/>
                        <a:pt x="327964" y="1096229"/>
                        <a:pt x="333679" y="1157189"/>
                      </a:cubicBezTo>
                      <a:cubicBezTo>
                        <a:pt x="343204" y="1265774"/>
                        <a:pt x="350824" y="1375311"/>
                        <a:pt x="355587" y="1484849"/>
                      </a:cubicBezTo>
                      <a:cubicBezTo>
                        <a:pt x="355587" y="1489611"/>
                        <a:pt x="363207" y="1490564"/>
                        <a:pt x="363207" y="1484849"/>
                      </a:cubicBezTo>
                      <a:cubicBezTo>
                        <a:pt x="361301" y="1450559"/>
                        <a:pt x="360349" y="1417221"/>
                        <a:pt x="357492" y="1382931"/>
                      </a:cubicBezTo>
                      <a:cubicBezTo>
                        <a:pt x="357492" y="1381979"/>
                        <a:pt x="358444" y="1381979"/>
                        <a:pt x="358444" y="1381026"/>
                      </a:cubicBezTo>
                      <a:cubicBezTo>
                        <a:pt x="382257" y="1115279"/>
                        <a:pt x="449884" y="860009"/>
                        <a:pt x="550849" y="615216"/>
                      </a:cubicBezTo>
                      <a:close/>
                    </a:path>
                  </a:pathLst>
                </a:custGeom>
                <a:solidFill>
                  <a:srgbClr val="192B3E"/>
                </a:solidFill>
                <a:ln cap="flat" cmpd="sng" w="9525">
                  <a:solidFill>
                    <a:srgbClr val="317A6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96" name="Google Shape;396;p4"/>
              <p:cNvGrpSpPr/>
              <p:nvPr/>
            </p:nvGrpSpPr>
            <p:grpSpPr>
              <a:xfrm>
                <a:off x="-430066" y="4887681"/>
                <a:ext cx="2375470" cy="2361002"/>
                <a:chOff x="2327129" y="3221103"/>
                <a:chExt cx="1159671" cy="1202017"/>
              </a:xfrm>
            </p:grpSpPr>
            <p:sp>
              <p:nvSpPr>
                <p:cNvPr id="397" name="Google Shape;397;p4"/>
                <p:cNvSpPr/>
                <p:nvPr/>
              </p:nvSpPr>
              <p:spPr>
                <a:xfrm>
                  <a:off x="2943611" y="3343976"/>
                  <a:ext cx="543189" cy="1006792"/>
                </a:xfrm>
                <a:custGeom>
                  <a:rect b="b" l="l" r="r" t="t"/>
                  <a:pathLst>
                    <a:path extrusionOk="0" h="1006792" w="543189">
                      <a:moveTo>
                        <a:pt x="42175" y="986790"/>
                      </a:moveTo>
                      <a:cubicBezTo>
                        <a:pt x="12647" y="913447"/>
                        <a:pt x="10742" y="897255"/>
                        <a:pt x="2170" y="818197"/>
                      </a:cubicBezTo>
                      <a:cubicBezTo>
                        <a:pt x="-6403" y="739140"/>
                        <a:pt x="9790" y="655320"/>
                        <a:pt x="62177" y="596265"/>
                      </a:cubicBezTo>
                      <a:cubicBezTo>
                        <a:pt x="99325" y="554355"/>
                        <a:pt x="152665" y="527685"/>
                        <a:pt x="182192" y="480060"/>
                      </a:cubicBezTo>
                      <a:cubicBezTo>
                        <a:pt x="207910" y="439103"/>
                        <a:pt x="212672" y="387667"/>
                        <a:pt x="230770" y="342900"/>
                      </a:cubicBezTo>
                      <a:cubicBezTo>
                        <a:pt x="288872" y="198120"/>
                        <a:pt x="471752" y="139065"/>
                        <a:pt x="543190" y="0"/>
                      </a:cubicBezTo>
                      <a:cubicBezTo>
                        <a:pt x="516520" y="165735"/>
                        <a:pt x="486040" y="340042"/>
                        <a:pt x="376502" y="467678"/>
                      </a:cubicBezTo>
                      <a:cubicBezTo>
                        <a:pt x="345070" y="503872"/>
                        <a:pt x="307922" y="535305"/>
                        <a:pt x="280300" y="574357"/>
                      </a:cubicBezTo>
                      <a:cubicBezTo>
                        <a:pt x="232675" y="641032"/>
                        <a:pt x="216482" y="722947"/>
                        <a:pt x="194575" y="801053"/>
                      </a:cubicBezTo>
                      <a:cubicBezTo>
                        <a:pt x="172667" y="879157"/>
                        <a:pt x="139330" y="960120"/>
                        <a:pt x="72655" y="1006792"/>
                      </a:cubicBezTo>
                      <a:lnTo>
                        <a:pt x="42175" y="986790"/>
                      </a:lnTo>
                      <a:close/>
                    </a:path>
                  </a:pathLst>
                </a:custGeom>
                <a:solidFill>
                  <a:srgbClr val="3A7B0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98" name="Google Shape;398;p4"/>
                <p:cNvGrpSpPr/>
                <p:nvPr/>
              </p:nvGrpSpPr>
              <p:grpSpPr>
                <a:xfrm>
                  <a:off x="2970533" y="3650680"/>
                  <a:ext cx="488180" cy="772440"/>
                  <a:chOff x="2970533" y="3650680"/>
                  <a:chExt cx="488180" cy="772440"/>
                </a:xfrm>
              </p:grpSpPr>
              <p:sp>
                <p:nvSpPr>
                  <p:cNvPr id="399" name="Google Shape;399;p4"/>
                  <p:cNvSpPr/>
                  <p:nvPr/>
                </p:nvSpPr>
                <p:spPr>
                  <a:xfrm>
                    <a:off x="2970533" y="3650680"/>
                    <a:ext cx="488180" cy="772440"/>
                  </a:xfrm>
                  <a:custGeom>
                    <a:rect b="b" l="l" r="r" t="t"/>
                    <a:pathLst>
                      <a:path extrusionOk="0" h="772440" w="488180">
                        <a:moveTo>
                          <a:pt x="344818" y="164783"/>
                        </a:moveTo>
                        <a:lnTo>
                          <a:pt x="344818" y="164783"/>
                        </a:lnTo>
                        <a:cubicBezTo>
                          <a:pt x="406730" y="125730"/>
                          <a:pt x="472453" y="73343"/>
                          <a:pt x="481025" y="0"/>
                        </a:cubicBezTo>
                        <a:cubicBezTo>
                          <a:pt x="503885" y="180975"/>
                          <a:pt x="471500" y="368618"/>
                          <a:pt x="390538" y="532448"/>
                        </a:cubicBezTo>
                        <a:cubicBezTo>
                          <a:pt x="336245" y="641985"/>
                          <a:pt x="248615" y="748665"/>
                          <a:pt x="127648" y="769620"/>
                        </a:cubicBezTo>
                        <a:cubicBezTo>
                          <a:pt x="86690" y="777240"/>
                          <a:pt x="37160" y="770573"/>
                          <a:pt x="13348" y="735330"/>
                        </a:cubicBezTo>
                        <a:cubicBezTo>
                          <a:pt x="-5702" y="706755"/>
                          <a:pt x="-940" y="669608"/>
                          <a:pt x="6680" y="636270"/>
                        </a:cubicBezTo>
                        <a:cubicBezTo>
                          <a:pt x="30493" y="533400"/>
                          <a:pt x="79070" y="437198"/>
                          <a:pt x="147650" y="357188"/>
                        </a:cubicBezTo>
                        <a:cubicBezTo>
                          <a:pt x="176225" y="323850"/>
                          <a:pt x="193370" y="282893"/>
                          <a:pt x="223850" y="251460"/>
                        </a:cubicBezTo>
                        <a:cubicBezTo>
                          <a:pt x="259093" y="216218"/>
                          <a:pt x="303860" y="191453"/>
                          <a:pt x="344818" y="16478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DD559"/>
                      </a:gs>
                      <a:gs pos="8000">
                        <a:srgbClr val="BDD559"/>
                      </a:gs>
                      <a:gs pos="100000">
                        <a:srgbClr val="5F9322"/>
                      </a:gs>
                    </a:gsLst>
                    <a:lin ang="2700006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0" name="Google Shape;400;p4"/>
                  <p:cNvSpPr/>
                  <p:nvPr/>
                </p:nvSpPr>
                <p:spPr>
                  <a:xfrm>
                    <a:off x="3026042" y="3780379"/>
                    <a:ext cx="390274" cy="639594"/>
                  </a:xfrm>
                  <a:custGeom>
                    <a:rect b="b" l="l" r="r" t="t"/>
                    <a:pathLst>
                      <a:path extrusionOk="0" h="639594" w="390274">
                        <a:moveTo>
                          <a:pt x="382654" y="2699"/>
                        </a:moveTo>
                        <a:cubicBezTo>
                          <a:pt x="359794" y="93187"/>
                          <a:pt x="306454" y="173197"/>
                          <a:pt x="257877" y="251302"/>
                        </a:cubicBezTo>
                        <a:cubicBezTo>
                          <a:pt x="205489" y="334169"/>
                          <a:pt x="151197" y="417037"/>
                          <a:pt x="95952" y="497999"/>
                        </a:cubicBezTo>
                        <a:cubicBezTo>
                          <a:pt x="64519" y="543719"/>
                          <a:pt x="33087" y="588487"/>
                          <a:pt x="702" y="634207"/>
                        </a:cubicBezTo>
                        <a:cubicBezTo>
                          <a:pt x="-2156" y="638017"/>
                          <a:pt x="4512" y="641827"/>
                          <a:pt x="6417" y="638017"/>
                        </a:cubicBezTo>
                        <a:cubicBezTo>
                          <a:pt x="64519" y="557054"/>
                          <a:pt x="121669" y="474187"/>
                          <a:pt x="176914" y="391319"/>
                        </a:cubicBezTo>
                        <a:cubicBezTo>
                          <a:pt x="230254" y="310357"/>
                          <a:pt x="284547" y="229394"/>
                          <a:pt x="332172" y="144622"/>
                        </a:cubicBezTo>
                        <a:cubicBezTo>
                          <a:pt x="356937" y="100807"/>
                          <a:pt x="378844" y="55087"/>
                          <a:pt x="390274" y="5557"/>
                        </a:cubicBezTo>
                        <a:cubicBezTo>
                          <a:pt x="390274" y="-158"/>
                          <a:pt x="383607" y="-2063"/>
                          <a:pt x="382654" y="2699"/>
                        </a:cubicBezTo>
                        <a:lnTo>
                          <a:pt x="382654" y="269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01" name="Google Shape;401;p4"/>
                <p:cNvGrpSpPr/>
                <p:nvPr/>
              </p:nvGrpSpPr>
              <p:grpSpPr>
                <a:xfrm>
                  <a:off x="2327129" y="3565908"/>
                  <a:ext cx="479314" cy="778311"/>
                  <a:chOff x="2327129" y="3565908"/>
                  <a:chExt cx="479314" cy="778311"/>
                </a:xfrm>
              </p:grpSpPr>
              <p:sp>
                <p:nvSpPr>
                  <p:cNvPr id="402" name="Google Shape;402;p4"/>
                  <p:cNvSpPr/>
                  <p:nvPr/>
                </p:nvSpPr>
                <p:spPr>
                  <a:xfrm>
                    <a:off x="2327129" y="3565908"/>
                    <a:ext cx="479314" cy="778311"/>
                  </a:xfrm>
                  <a:custGeom>
                    <a:rect b="b" l="l" r="r" t="t"/>
                    <a:pathLst>
                      <a:path extrusionOk="0" h="778311" w="479314">
                        <a:moveTo>
                          <a:pt x="143355" y="166688"/>
                        </a:moveTo>
                        <a:lnTo>
                          <a:pt x="143355" y="166688"/>
                        </a:lnTo>
                        <a:cubicBezTo>
                          <a:pt x="81442" y="126683"/>
                          <a:pt x="17625" y="73343"/>
                          <a:pt x="9052" y="0"/>
                        </a:cubicBezTo>
                        <a:cubicBezTo>
                          <a:pt x="-16665" y="180975"/>
                          <a:pt x="12862" y="369570"/>
                          <a:pt x="91920" y="534353"/>
                        </a:cubicBezTo>
                        <a:cubicBezTo>
                          <a:pt x="144307" y="644843"/>
                          <a:pt x="230985" y="752475"/>
                          <a:pt x="351000" y="775335"/>
                        </a:cubicBezTo>
                        <a:cubicBezTo>
                          <a:pt x="391957" y="782955"/>
                          <a:pt x="441487" y="777240"/>
                          <a:pt x="465300" y="742950"/>
                        </a:cubicBezTo>
                        <a:cubicBezTo>
                          <a:pt x="484350" y="715328"/>
                          <a:pt x="480540" y="677228"/>
                          <a:pt x="473872" y="643890"/>
                        </a:cubicBezTo>
                        <a:cubicBezTo>
                          <a:pt x="451965" y="541020"/>
                          <a:pt x="404340" y="443865"/>
                          <a:pt x="336712" y="362903"/>
                        </a:cubicBezTo>
                        <a:cubicBezTo>
                          <a:pt x="308137" y="328613"/>
                          <a:pt x="291945" y="288608"/>
                          <a:pt x="261465" y="256222"/>
                        </a:cubicBezTo>
                        <a:cubicBezTo>
                          <a:pt x="228127" y="219075"/>
                          <a:pt x="184312" y="193358"/>
                          <a:pt x="143355" y="16668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DD559"/>
                      </a:gs>
                      <a:gs pos="8000">
                        <a:srgbClr val="BDD559"/>
                      </a:gs>
                      <a:gs pos="100000">
                        <a:srgbClr val="5F9322"/>
                      </a:gs>
                    </a:gsLst>
                    <a:lin ang="2700006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3" name="Google Shape;403;p4"/>
                  <p:cNvSpPr/>
                  <p:nvPr/>
                </p:nvSpPr>
                <p:spPr>
                  <a:xfrm>
                    <a:off x="2371330" y="3695326"/>
                    <a:ext cx="379966" cy="644637"/>
                  </a:xfrm>
                  <a:custGeom>
                    <a:rect b="b" l="l" r="r" t="t"/>
                    <a:pathLst>
                      <a:path extrusionOk="0" h="644637" w="379966">
                        <a:moveTo>
                          <a:pt x="93" y="4884"/>
                        </a:moveTo>
                        <a:cubicBezTo>
                          <a:pt x="21048" y="95372"/>
                          <a:pt x="73436" y="176334"/>
                          <a:pt x="121061" y="254439"/>
                        </a:cubicBezTo>
                        <a:cubicBezTo>
                          <a:pt x="172496" y="338259"/>
                          <a:pt x="224883" y="422079"/>
                          <a:pt x="279176" y="503994"/>
                        </a:cubicBezTo>
                        <a:cubicBezTo>
                          <a:pt x="310608" y="550667"/>
                          <a:pt x="342041" y="597339"/>
                          <a:pt x="373473" y="643059"/>
                        </a:cubicBezTo>
                        <a:cubicBezTo>
                          <a:pt x="376331" y="646869"/>
                          <a:pt x="382046" y="643059"/>
                          <a:pt x="379188" y="639249"/>
                        </a:cubicBezTo>
                        <a:cubicBezTo>
                          <a:pt x="322991" y="559239"/>
                          <a:pt x="268698" y="478277"/>
                          <a:pt x="216311" y="395409"/>
                        </a:cubicBezTo>
                        <a:cubicBezTo>
                          <a:pt x="164876" y="314447"/>
                          <a:pt x="112488" y="232532"/>
                          <a:pt x="65816" y="148712"/>
                        </a:cubicBezTo>
                        <a:cubicBezTo>
                          <a:pt x="40098" y="102039"/>
                          <a:pt x="17238" y="54414"/>
                          <a:pt x="5808" y="2027"/>
                        </a:cubicBezTo>
                        <a:cubicBezTo>
                          <a:pt x="5808" y="-1783"/>
                          <a:pt x="-859" y="122"/>
                          <a:pt x="93" y="4884"/>
                        </a:cubicBezTo>
                        <a:lnTo>
                          <a:pt x="93" y="488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04" name="Google Shape;404;p4"/>
                <p:cNvGrpSpPr/>
                <p:nvPr/>
              </p:nvGrpSpPr>
              <p:grpSpPr>
                <a:xfrm>
                  <a:off x="2774303" y="3274443"/>
                  <a:ext cx="455089" cy="1142346"/>
                  <a:chOff x="2774303" y="3274443"/>
                  <a:chExt cx="455089" cy="1142346"/>
                </a:xfrm>
              </p:grpSpPr>
              <p:sp>
                <p:nvSpPr>
                  <p:cNvPr id="405" name="Google Shape;405;p4"/>
                  <p:cNvSpPr/>
                  <p:nvPr/>
                </p:nvSpPr>
                <p:spPr>
                  <a:xfrm>
                    <a:off x="2774303" y="3274443"/>
                    <a:ext cx="455089" cy="1142346"/>
                  </a:xfrm>
                  <a:custGeom>
                    <a:rect b="b" l="l" r="r" t="t"/>
                    <a:pathLst>
                      <a:path extrusionOk="0" h="1142346" w="455089">
                        <a:moveTo>
                          <a:pt x="47654" y="642938"/>
                        </a:moveTo>
                        <a:cubicBezTo>
                          <a:pt x="75276" y="588645"/>
                          <a:pt x="114329" y="539115"/>
                          <a:pt x="123854" y="479108"/>
                        </a:cubicBezTo>
                        <a:cubicBezTo>
                          <a:pt x="132426" y="424815"/>
                          <a:pt x="116233" y="368618"/>
                          <a:pt x="128616" y="315278"/>
                        </a:cubicBezTo>
                        <a:cubicBezTo>
                          <a:pt x="141951" y="256223"/>
                          <a:pt x="188623" y="211455"/>
                          <a:pt x="227676" y="164783"/>
                        </a:cubicBezTo>
                        <a:cubicBezTo>
                          <a:pt x="266729" y="118110"/>
                          <a:pt x="302923" y="60008"/>
                          <a:pt x="289589" y="0"/>
                        </a:cubicBezTo>
                        <a:cubicBezTo>
                          <a:pt x="391506" y="137160"/>
                          <a:pt x="447704" y="307658"/>
                          <a:pt x="454371" y="478155"/>
                        </a:cubicBezTo>
                        <a:cubicBezTo>
                          <a:pt x="461039" y="649605"/>
                          <a:pt x="421033" y="821055"/>
                          <a:pt x="345786" y="974408"/>
                        </a:cubicBezTo>
                        <a:cubicBezTo>
                          <a:pt x="322926" y="1021080"/>
                          <a:pt x="296256" y="1067753"/>
                          <a:pt x="255298" y="1101090"/>
                        </a:cubicBezTo>
                        <a:cubicBezTo>
                          <a:pt x="215294" y="1134428"/>
                          <a:pt x="159096" y="1152525"/>
                          <a:pt x="109566" y="1136333"/>
                        </a:cubicBezTo>
                        <a:cubicBezTo>
                          <a:pt x="109566" y="1136333"/>
                          <a:pt x="109566" y="1136333"/>
                          <a:pt x="109566" y="1136333"/>
                        </a:cubicBezTo>
                        <a:cubicBezTo>
                          <a:pt x="31461" y="1110615"/>
                          <a:pt x="20983" y="997268"/>
                          <a:pt x="7649" y="927735"/>
                        </a:cubicBezTo>
                        <a:cubicBezTo>
                          <a:pt x="-10449" y="831533"/>
                          <a:pt x="3838" y="729615"/>
                          <a:pt x="47654" y="64293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DD559"/>
                      </a:gs>
                      <a:gs pos="8000">
                        <a:srgbClr val="BDD559"/>
                      </a:gs>
                      <a:gs pos="100000">
                        <a:srgbClr val="5F9322"/>
                      </a:gs>
                    </a:gsLst>
                    <a:lin ang="2700006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6" name="Google Shape;406;p4"/>
                  <p:cNvSpPr/>
                  <p:nvPr/>
                </p:nvSpPr>
                <p:spPr>
                  <a:xfrm>
                    <a:off x="2908872" y="3416604"/>
                    <a:ext cx="171475" cy="997883"/>
                  </a:xfrm>
                  <a:custGeom>
                    <a:rect b="b" l="l" r="r" t="t"/>
                    <a:pathLst>
                      <a:path extrusionOk="0" h="997883" w="171475">
                        <a:moveTo>
                          <a:pt x="15002" y="993219"/>
                        </a:moveTo>
                        <a:cubicBezTo>
                          <a:pt x="-25003" y="727472"/>
                          <a:pt x="99774" y="474107"/>
                          <a:pt x="150257" y="218837"/>
                        </a:cubicBezTo>
                        <a:cubicBezTo>
                          <a:pt x="164544" y="147399"/>
                          <a:pt x="173117" y="75962"/>
                          <a:pt x="171212" y="3572"/>
                        </a:cubicBezTo>
                        <a:cubicBezTo>
                          <a:pt x="171212" y="-1191"/>
                          <a:pt x="163592" y="-1191"/>
                          <a:pt x="163592" y="3572"/>
                        </a:cubicBezTo>
                        <a:cubicBezTo>
                          <a:pt x="168354" y="271224"/>
                          <a:pt x="40719" y="516017"/>
                          <a:pt x="7382" y="777954"/>
                        </a:cubicBezTo>
                        <a:cubicBezTo>
                          <a:pt x="-2143" y="850344"/>
                          <a:pt x="-3096" y="923687"/>
                          <a:pt x="8334" y="995124"/>
                        </a:cubicBezTo>
                        <a:cubicBezTo>
                          <a:pt x="9287" y="999887"/>
                          <a:pt x="15954" y="997982"/>
                          <a:pt x="15002" y="993219"/>
                        </a:cubicBezTo>
                        <a:lnTo>
                          <a:pt x="15002" y="99321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407" name="Google Shape;407;p4"/>
                <p:cNvSpPr/>
                <p:nvPr/>
              </p:nvSpPr>
              <p:spPr>
                <a:xfrm>
                  <a:off x="2620449" y="3221103"/>
                  <a:ext cx="262493" cy="1166812"/>
                </a:xfrm>
                <a:custGeom>
                  <a:rect b="b" l="l" r="r" t="t"/>
                  <a:pathLst>
                    <a:path extrusionOk="0" h="1166812" w="262493">
                      <a:moveTo>
                        <a:pt x="202459" y="1166813"/>
                      </a:moveTo>
                      <a:cubicBezTo>
                        <a:pt x="134832" y="1117282"/>
                        <a:pt x="124354" y="1103948"/>
                        <a:pt x="72919" y="1037272"/>
                      </a:cubicBezTo>
                      <a:cubicBezTo>
                        <a:pt x="21484" y="971550"/>
                        <a:pt x="-10901" y="886777"/>
                        <a:pt x="3387" y="803910"/>
                      </a:cubicBezTo>
                      <a:cubicBezTo>
                        <a:pt x="13864" y="745807"/>
                        <a:pt x="46249" y="691515"/>
                        <a:pt x="47202" y="632460"/>
                      </a:cubicBezTo>
                      <a:cubicBezTo>
                        <a:pt x="47202" y="581025"/>
                        <a:pt x="23389" y="532447"/>
                        <a:pt x="13864" y="481965"/>
                      </a:cubicBezTo>
                      <a:cubicBezTo>
                        <a:pt x="-14711" y="319088"/>
                        <a:pt x="116734" y="163830"/>
                        <a:pt x="103399" y="0"/>
                      </a:cubicBezTo>
                      <a:cubicBezTo>
                        <a:pt x="171979" y="163830"/>
                        <a:pt x="242464" y="338138"/>
                        <a:pt x="214842" y="512445"/>
                      </a:cubicBezTo>
                      <a:cubicBezTo>
                        <a:pt x="207222" y="561975"/>
                        <a:pt x="191029" y="611505"/>
                        <a:pt x="188172" y="661988"/>
                      </a:cubicBezTo>
                      <a:cubicBezTo>
                        <a:pt x="182457" y="747713"/>
                        <a:pt x="213889" y="831532"/>
                        <a:pt x="237702" y="913447"/>
                      </a:cubicBezTo>
                      <a:cubicBezTo>
                        <a:pt x="261514" y="996315"/>
                        <a:pt x="276754" y="1087755"/>
                        <a:pt x="242464" y="1165860"/>
                      </a:cubicBezTo>
                      <a:lnTo>
                        <a:pt x="202459" y="1166813"/>
                      </a:lnTo>
                      <a:close/>
                    </a:path>
                  </a:pathLst>
                </a:custGeom>
                <a:solidFill>
                  <a:srgbClr val="3A7B0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08" name="Google Shape;408;p4"/>
              <p:cNvSpPr/>
              <p:nvPr/>
            </p:nvSpPr>
            <p:spPr>
              <a:xfrm>
                <a:off x="6079038" y="3280388"/>
                <a:ext cx="2127777" cy="3044242"/>
              </a:xfrm>
              <a:custGeom>
                <a:rect b="b" l="l" r="r" t="t"/>
                <a:pathLst>
                  <a:path extrusionOk="0" h="1587610" w="1109662">
                    <a:moveTo>
                      <a:pt x="828675" y="1237922"/>
                    </a:moveTo>
                    <a:cubicBezTo>
                      <a:pt x="626745" y="1089332"/>
                      <a:pt x="549592" y="938837"/>
                      <a:pt x="404813" y="799772"/>
                    </a:cubicBezTo>
                    <a:cubicBezTo>
                      <a:pt x="650557" y="878829"/>
                      <a:pt x="809625" y="1168389"/>
                      <a:pt x="828675" y="1230302"/>
                    </a:cubicBezTo>
                    <a:cubicBezTo>
                      <a:pt x="828675" y="1131242"/>
                      <a:pt x="818197" y="1031229"/>
                      <a:pt x="796290" y="934074"/>
                    </a:cubicBezTo>
                    <a:cubicBezTo>
                      <a:pt x="678180" y="833109"/>
                      <a:pt x="554355" y="775959"/>
                      <a:pt x="458153" y="632132"/>
                    </a:cubicBezTo>
                    <a:cubicBezTo>
                      <a:pt x="611505" y="670232"/>
                      <a:pt x="753428" y="850254"/>
                      <a:pt x="792480" y="919787"/>
                    </a:cubicBezTo>
                    <a:cubicBezTo>
                      <a:pt x="771525" y="834062"/>
                      <a:pt x="742950" y="749289"/>
                      <a:pt x="704850" y="669279"/>
                    </a:cubicBezTo>
                    <a:cubicBezTo>
                      <a:pt x="588645" y="611177"/>
                      <a:pt x="485775" y="535929"/>
                      <a:pt x="399097" y="446394"/>
                    </a:cubicBezTo>
                    <a:cubicBezTo>
                      <a:pt x="509588" y="476874"/>
                      <a:pt x="610553" y="541644"/>
                      <a:pt x="684847" y="628322"/>
                    </a:cubicBezTo>
                    <a:cubicBezTo>
                      <a:pt x="652463" y="566409"/>
                      <a:pt x="615315" y="506402"/>
                      <a:pt x="573405" y="449252"/>
                    </a:cubicBezTo>
                    <a:cubicBezTo>
                      <a:pt x="568642" y="450204"/>
                      <a:pt x="564832" y="452109"/>
                      <a:pt x="560070" y="453062"/>
                    </a:cubicBezTo>
                    <a:cubicBezTo>
                      <a:pt x="461010" y="429249"/>
                      <a:pt x="371475" y="376862"/>
                      <a:pt x="305753" y="304472"/>
                    </a:cubicBezTo>
                    <a:cubicBezTo>
                      <a:pt x="390525" y="318759"/>
                      <a:pt x="471488" y="354002"/>
                      <a:pt x="539115" y="405437"/>
                    </a:cubicBezTo>
                    <a:cubicBezTo>
                      <a:pt x="512445" y="373052"/>
                      <a:pt x="483870" y="341619"/>
                      <a:pt x="454342" y="311139"/>
                    </a:cubicBezTo>
                    <a:cubicBezTo>
                      <a:pt x="439103" y="310187"/>
                      <a:pt x="387667" y="300662"/>
                      <a:pt x="387667" y="300662"/>
                    </a:cubicBezTo>
                    <a:cubicBezTo>
                      <a:pt x="303847" y="278754"/>
                      <a:pt x="229553" y="241607"/>
                      <a:pt x="156210" y="198744"/>
                    </a:cubicBezTo>
                    <a:cubicBezTo>
                      <a:pt x="224790" y="199697"/>
                      <a:pt x="398145" y="273039"/>
                      <a:pt x="445770" y="301614"/>
                    </a:cubicBezTo>
                    <a:cubicBezTo>
                      <a:pt x="404813" y="260657"/>
                      <a:pt x="360997" y="222557"/>
                      <a:pt x="315278" y="188267"/>
                    </a:cubicBezTo>
                    <a:cubicBezTo>
                      <a:pt x="313372" y="188267"/>
                      <a:pt x="311467" y="188267"/>
                      <a:pt x="310515" y="189219"/>
                    </a:cubicBezTo>
                    <a:cubicBezTo>
                      <a:pt x="247650" y="183504"/>
                      <a:pt x="188595" y="155882"/>
                      <a:pt x="138113" y="120639"/>
                    </a:cubicBezTo>
                    <a:cubicBezTo>
                      <a:pt x="87630" y="85397"/>
                      <a:pt x="44767" y="42534"/>
                      <a:pt x="0" y="1577"/>
                    </a:cubicBezTo>
                    <a:cubicBezTo>
                      <a:pt x="151447" y="-15568"/>
                      <a:pt x="236220" y="111114"/>
                      <a:pt x="326707" y="187314"/>
                    </a:cubicBezTo>
                    <a:cubicBezTo>
                      <a:pt x="326707" y="187314"/>
                      <a:pt x="325755" y="187314"/>
                      <a:pt x="325755" y="187314"/>
                    </a:cubicBezTo>
                    <a:cubicBezTo>
                      <a:pt x="367665" y="218747"/>
                      <a:pt x="407670" y="252084"/>
                      <a:pt x="444817" y="288279"/>
                    </a:cubicBezTo>
                    <a:cubicBezTo>
                      <a:pt x="416242" y="201602"/>
                      <a:pt x="375285" y="117782"/>
                      <a:pt x="331470" y="34914"/>
                    </a:cubicBezTo>
                    <a:cubicBezTo>
                      <a:pt x="404813" y="97779"/>
                      <a:pt x="452438" y="185409"/>
                      <a:pt x="461963" y="275897"/>
                    </a:cubicBezTo>
                    <a:cubicBezTo>
                      <a:pt x="461963" y="275897"/>
                      <a:pt x="459105" y="292089"/>
                      <a:pt x="454342" y="297804"/>
                    </a:cubicBezTo>
                    <a:cubicBezTo>
                      <a:pt x="501967" y="344477"/>
                      <a:pt x="546735" y="394007"/>
                      <a:pt x="585788" y="446394"/>
                    </a:cubicBezTo>
                    <a:lnTo>
                      <a:pt x="585788" y="446394"/>
                    </a:lnTo>
                    <a:lnTo>
                      <a:pt x="585788" y="446394"/>
                    </a:lnTo>
                    <a:cubicBezTo>
                      <a:pt x="591503" y="454014"/>
                      <a:pt x="598170" y="462587"/>
                      <a:pt x="603885" y="471159"/>
                    </a:cubicBezTo>
                    <a:cubicBezTo>
                      <a:pt x="594360" y="431154"/>
                      <a:pt x="528638" y="234939"/>
                      <a:pt x="581025" y="83492"/>
                    </a:cubicBezTo>
                    <a:cubicBezTo>
                      <a:pt x="629603" y="205412"/>
                      <a:pt x="635317" y="354954"/>
                      <a:pt x="606742" y="474969"/>
                    </a:cubicBezTo>
                    <a:cubicBezTo>
                      <a:pt x="651510" y="537834"/>
                      <a:pt x="691515" y="604509"/>
                      <a:pt x="723900" y="674042"/>
                    </a:cubicBezTo>
                    <a:cubicBezTo>
                      <a:pt x="724853" y="606414"/>
                      <a:pt x="702945" y="365432"/>
                      <a:pt x="762000" y="214937"/>
                    </a:cubicBezTo>
                    <a:cubicBezTo>
                      <a:pt x="764857" y="292089"/>
                      <a:pt x="797242" y="386387"/>
                      <a:pt x="799147" y="463539"/>
                    </a:cubicBezTo>
                    <a:cubicBezTo>
                      <a:pt x="801053" y="537834"/>
                      <a:pt x="768667" y="622607"/>
                      <a:pt x="729615" y="685472"/>
                    </a:cubicBezTo>
                    <a:cubicBezTo>
                      <a:pt x="765810" y="763577"/>
                      <a:pt x="794385" y="845492"/>
                      <a:pt x="814388" y="929312"/>
                    </a:cubicBezTo>
                    <a:cubicBezTo>
                      <a:pt x="842010" y="747384"/>
                      <a:pt x="871538" y="546407"/>
                      <a:pt x="981075" y="363527"/>
                    </a:cubicBezTo>
                    <a:cubicBezTo>
                      <a:pt x="1020128" y="553074"/>
                      <a:pt x="855345" y="886449"/>
                      <a:pt x="816292" y="941694"/>
                    </a:cubicBezTo>
                    <a:cubicBezTo>
                      <a:pt x="838200" y="1036944"/>
                      <a:pt x="849630" y="1135052"/>
                      <a:pt x="849630" y="1234112"/>
                    </a:cubicBezTo>
                    <a:cubicBezTo>
                      <a:pt x="864870" y="1177914"/>
                      <a:pt x="899160" y="1000749"/>
                      <a:pt x="937260" y="915977"/>
                    </a:cubicBezTo>
                    <a:cubicBezTo>
                      <a:pt x="984885" y="815964"/>
                      <a:pt x="1023938" y="725477"/>
                      <a:pt x="1109663" y="642609"/>
                    </a:cubicBezTo>
                    <a:cubicBezTo>
                      <a:pt x="1106805" y="909309"/>
                      <a:pt x="998220" y="1096952"/>
                      <a:pt x="849630" y="1247447"/>
                    </a:cubicBezTo>
                    <a:cubicBezTo>
                      <a:pt x="848678" y="1357937"/>
                      <a:pt x="834390" y="1469379"/>
                      <a:pt x="807720" y="1577012"/>
                    </a:cubicBezTo>
                    <a:cubicBezTo>
                      <a:pt x="807720" y="1577012"/>
                      <a:pt x="807720" y="1577012"/>
                      <a:pt x="807720" y="1577012"/>
                    </a:cubicBezTo>
                    <a:cubicBezTo>
                      <a:pt x="805815" y="1583679"/>
                      <a:pt x="799147" y="1588442"/>
                      <a:pt x="792480" y="1587489"/>
                    </a:cubicBezTo>
                    <a:cubicBezTo>
                      <a:pt x="785813" y="1586537"/>
                      <a:pt x="782003" y="1579869"/>
                      <a:pt x="783907" y="1573202"/>
                    </a:cubicBezTo>
                    <a:cubicBezTo>
                      <a:pt x="812482" y="1463664"/>
                      <a:pt x="827722" y="1351269"/>
                      <a:pt x="828675" y="123792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Google Shape;409;p4"/>
              <p:cNvSpPr/>
              <p:nvPr/>
            </p:nvSpPr>
            <p:spPr>
              <a:xfrm>
                <a:off x="9120668" y="2987605"/>
                <a:ext cx="2036456" cy="2893145"/>
              </a:xfrm>
              <a:custGeom>
                <a:rect b="b" l="l" r="r" t="t"/>
                <a:pathLst>
                  <a:path extrusionOk="0" h="1508811" w="1062037">
                    <a:moveTo>
                      <a:pt x="381953" y="1176267"/>
                    </a:moveTo>
                    <a:cubicBezTo>
                      <a:pt x="569595" y="1036250"/>
                      <a:pt x="628650" y="893375"/>
                      <a:pt x="758190" y="761930"/>
                    </a:cubicBezTo>
                    <a:cubicBezTo>
                      <a:pt x="514350" y="834320"/>
                      <a:pt x="391478" y="1110545"/>
                      <a:pt x="380047" y="1168647"/>
                    </a:cubicBezTo>
                    <a:cubicBezTo>
                      <a:pt x="364808" y="1073397"/>
                      <a:pt x="360997" y="978147"/>
                      <a:pt x="369570" y="885755"/>
                    </a:cubicBezTo>
                    <a:cubicBezTo>
                      <a:pt x="478155" y="790505"/>
                      <a:pt x="597217" y="737165"/>
                      <a:pt x="676275" y="600957"/>
                    </a:cubicBezTo>
                    <a:cubicBezTo>
                      <a:pt x="521970" y="635247"/>
                      <a:pt x="401003" y="805745"/>
                      <a:pt x="370522" y="871467"/>
                    </a:cubicBezTo>
                    <a:cubicBezTo>
                      <a:pt x="379095" y="789552"/>
                      <a:pt x="397192" y="709542"/>
                      <a:pt x="424815" y="632390"/>
                    </a:cubicBezTo>
                    <a:cubicBezTo>
                      <a:pt x="537210" y="579050"/>
                      <a:pt x="633412" y="507612"/>
                      <a:pt x="709612" y="422840"/>
                    </a:cubicBezTo>
                    <a:cubicBezTo>
                      <a:pt x="599122" y="451415"/>
                      <a:pt x="503872" y="511422"/>
                      <a:pt x="440055" y="594290"/>
                    </a:cubicBezTo>
                    <a:cubicBezTo>
                      <a:pt x="463867" y="535235"/>
                      <a:pt x="494347" y="478085"/>
                      <a:pt x="529590" y="423792"/>
                    </a:cubicBezTo>
                    <a:cubicBezTo>
                      <a:pt x="534353" y="424745"/>
                      <a:pt x="539115" y="426650"/>
                      <a:pt x="543878" y="427602"/>
                    </a:cubicBezTo>
                    <a:cubicBezTo>
                      <a:pt x="642937" y="405695"/>
                      <a:pt x="728662" y="357117"/>
                      <a:pt x="786765" y="288537"/>
                    </a:cubicBezTo>
                    <a:cubicBezTo>
                      <a:pt x="701040" y="301872"/>
                      <a:pt x="621983" y="334257"/>
                      <a:pt x="559117" y="382835"/>
                    </a:cubicBezTo>
                    <a:cubicBezTo>
                      <a:pt x="581978" y="351402"/>
                      <a:pt x="606742" y="321875"/>
                      <a:pt x="633412" y="293300"/>
                    </a:cubicBezTo>
                    <a:cubicBezTo>
                      <a:pt x="649605" y="292347"/>
                      <a:pt x="701040" y="284727"/>
                      <a:pt x="701040" y="284727"/>
                    </a:cubicBezTo>
                    <a:cubicBezTo>
                      <a:pt x="784860" y="264725"/>
                      <a:pt x="857250" y="229482"/>
                      <a:pt x="926783" y="190430"/>
                    </a:cubicBezTo>
                    <a:cubicBezTo>
                      <a:pt x="855345" y="190430"/>
                      <a:pt x="686753" y="259010"/>
                      <a:pt x="641033" y="284727"/>
                    </a:cubicBezTo>
                    <a:cubicBezTo>
                      <a:pt x="677228" y="246627"/>
                      <a:pt x="717233" y="210432"/>
                      <a:pt x="760095" y="177095"/>
                    </a:cubicBezTo>
                    <a:cubicBezTo>
                      <a:pt x="762000" y="177095"/>
                      <a:pt x="763905" y="177095"/>
                      <a:pt x="765810" y="178047"/>
                    </a:cubicBezTo>
                    <a:cubicBezTo>
                      <a:pt x="830580" y="173285"/>
                      <a:pt x="887730" y="147567"/>
                      <a:pt x="935355" y="114230"/>
                    </a:cubicBezTo>
                    <a:cubicBezTo>
                      <a:pt x="982028" y="80892"/>
                      <a:pt x="1021080" y="40887"/>
                      <a:pt x="1062037" y="1835"/>
                    </a:cubicBezTo>
                    <a:cubicBezTo>
                      <a:pt x="902970" y="-16263"/>
                      <a:pt x="832485" y="103752"/>
                      <a:pt x="750570" y="175190"/>
                    </a:cubicBezTo>
                    <a:cubicBezTo>
                      <a:pt x="750570" y="175190"/>
                      <a:pt x="751522" y="175190"/>
                      <a:pt x="751522" y="175190"/>
                    </a:cubicBezTo>
                    <a:cubicBezTo>
                      <a:pt x="712470" y="204717"/>
                      <a:pt x="676275" y="236150"/>
                      <a:pt x="641985" y="270440"/>
                    </a:cubicBezTo>
                    <a:cubicBezTo>
                      <a:pt x="659130" y="187572"/>
                      <a:pt x="689610" y="108515"/>
                      <a:pt x="722947" y="29457"/>
                    </a:cubicBezTo>
                    <a:cubicBezTo>
                      <a:pt x="655320" y="88512"/>
                      <a:pt x="620078" y="172332"/>
                      <a:pt x="622935" y="258057"/>
                    </a:cubicBezTo>
                    <a:cubicBezTo>
                      <a:pt x="622935" y="258057"/>
                      <a:pt x="628650" y="274250"/>
                      <a:pt x="633412" y="279012"/>
                    </a:cubicBezTo>
                    <a:cubicBezTo>
                      <a:pt x="590550" y="322827"/>
                      <a:pt x="551497" y="369500"/>
                      <a:pt x="518160" y="419982"/>
                    </a:cubicBezTo>
                    <a:lnTo>
                      <a:pt x="518160" y="419982"/>
                    </a:lnTo>
                    <a:lnTo>
                      <a:pt x="518160" y="419982"/>
                    </a:lnTo>
                    <a:cubicBezTo>
                      <a:pt x="513397" y="427602"/>
                      <a:pt x="507683" y="435222"/>
                      <a:pt x="502920" y="442842"/>
                    </a:cubicBezTo>
                    <a:cubicBezTo>
                      <a:pt x="506730" y="404742"/>
                      <a:pt x="546735" y="218052"/>
                      <a:pt x="469583" y="71367"/>
                    </a:cubicBezTo>
                    <a:cubicBezTo>
                      <a:pt x="437197" y="187572"/>
                      <a:pt x="453390" y="330447"/>
                      <a:pt x="500062" y="446652"/>
                    </a:cubicBezTo>
                    <a:cubicBezTo>
                      <a:pt x="461962" y="506660"/>
                      <a:pt x="431483" y="569525"/>
                      <a:pt x="406717" y="636200"/>
                    </a:cubicBezTo>
                    <a:cubicBezTo>
                      <a:pt x="396240" y="571430"/>
                      <a:pt x="383858" y="340925"/>
                      <a:pt x="300037" y="196145"/>
                    </a:cubicBezTo>
                    <a:cubicBezTo>
                      <a:pt x="308610" y="269487"/>
                      <a:pt x="288608" y="359975"/>
                      <a:pt x="298133" y="433317"/>
                    </a:cubicBezTo>
                    <a:cubicBezTo>
                      <a:pt x="306705" y="503802"/>
                      <a:pt x="353378" y="586670"/>
                      <a:pt x="402908" y="646677"/>
                    </a:cubicBezTo>
                    <a:cubicBezTo>
                      <a:pt x="376237" y="720972"/>
                      <a:pt x="359092" y="799077"/>
                      <a:pt x="350520" y="879087"/>
                    </a:cubicBezTo>
                    <a:cubicBezTo>
                      <a:pt x="295275" y="704780"/>
                      <a:pt x="235267" y="511422"/>
                      <a:pt x="94297" y="334257"/>
                    </a:cubicBezTo>
                    <a:cubicBezTo>
                      <a:pt x="81915" y="515232"/>
                      <a:pt x="300990" y="836225"/>
                      <a:pt x="349567" y="889565"/>
                    </a:cubicBezTo>
                    <a:cubicBezTo>
                      <a:pt x="340995" y="981005"/>
                      <a:pt x="343853" y="1074350"/>
                      <a:pt x="357187" y="1168647"/>
                    </a:cubicBezTo>
                    <a:cubicBezTo>
                      <a:pt x="333375" y="1115308"/>
                      <a:pt x="271462" y="944810"/>
                      <a:pt x="220028" y="862895"/>
                    </a:cubicBezTo>
                    <a:cubicBezTo>
                      <a:pt x="155257" y="765740"/>
                      <a:pt x="101917" y="679062"/>
                      <a:pt x="0" y="599052"/>
                    </a:cubicBezTo>
                    <a:cubicBezTo>
                      <a:pt x="41910" y="854322"/>
                      <a:pt x="181928" y="1036250"/>
                      <a:pt x="359092" y="1181983"/>
                    </a:cubicBezTo>
                    <a:cubicBezTo>
                      <a:pt x="376237" y="1288662"/>
                      <a:pt x="406717" y="1394390"/>
                      <a:pt x="451485" y="1498212"/>
                    </a:cubicBezTo>
                    <a:cubicBezTo>
                      <a:pt x="451485" y="1498212"/>
                      <a:pt x="451485" y="1498212"/>
                      <a:pt x="451485" y="1498212"/>
                    </a:cubicBezTo>
                    <a:cubicBezTo>
                      <a:pt x="454342" y="1504880"/>
                      <a:pt x="461962" y="1509642"/>
                      <a:pt x="468630" y="1508690"/>
                    </a:cubicBezTo>
                    <a:cubicBezTo>
                      <a:pt x="475297" y="1507737"/>
                      <a:pt x="478155" y="1502022"/>
                      <a:pt x="475297" y="1495355"/>
                    </a:cubicBezTo>
                    <a:cubicBezTo>
                      <a:pt x="432435" y="1391533"/>
                      <a:pt x="400050" y="1283900"/>
                      <a:pt x="381953" y="1176267"/>
                    </a:cubicBezTo>
                    <a:close/>
                  </a:path>
                </a:pathLst>
              </a:custGeom>
              <a:solidFill>
                <a:srgbClr val="1C3B3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" name="Google Shape;410;p4"/>
              <p:cNvSpPr/>
              <p:nvPr/>
            </p:nvSpPr>
            <p:spPr>
              <a:xfrm>
                <a:off x="11269534" y="4584098"/>
                <a:ext cx="642848" cy="2430962"/>
              </a:xfrm>
              <a:custGeom>
                <a:rect b="b" l="l" r="r" t="t"/>
                <a:pathLst>
                  <a:path extrusionOk="0" h="1267777" w="335253">
                    <a:moveTo>
                      <a:pt x="281655" y="1267778"/>
                    </a:moveTo>
                    <a:cubicBezTo>
                      <a:pt x="203550" y="1220153"/>
                      <a:pt x="190215" y="1205865"/>
                      <a:pt x="127350" y="1138238"/>
                    </a:cubicBezTo>
                    <a:cubicBezTo>
                      <a:pt x="65438" y="1070610"/>
                      <a:pt x="21623" y="981075"/>
                      <a:pt x="29243" y="889635"/>
                    </a:cubicBezTo>
                    <a:cubicBezTo>
                      <a:pt x="34958" y="824865"/>
                      <a:pt x="66390" y="762953"/>
                      <a:pt x="60675" y="698182"/>
                    </a:cubicBezTo>
                    <a:cubicBezTo>
                      <a:pt x="55913" y="641985"/>
                      <a:pt x="25433" y="591503"/>
                      <a:pt x="10193" y="536257"/>
                    </a:cubicBezTo>
                    <a:cubicBezTo>
                      <a:pt x="-36479" y="360997"/>
                      <a:pt x="94013" y="179070"/>
                      <a:pt x="63533" y="0"/>
                    </a:cubicBezTo>
                    <a:cubicBezTo>
                      <a:pt x="154021" y="172403"/>
                      <a:pt x="246413" y="357188"/>
                      <a:pt x="232125" y="551497"/>
                    </a:cubicBezTo>
                    <a:cubicBezTo>
                      <a:pt x="228315" y="606743"/>
                      <a:pt x="214980" y="661988"/>
                      <a:pt x="215933" y="717232"/>
                    </a:cubicBezTo>
                    <a:cubicBezTo>
                      <a:pt x="217838" y="811530"/>
                      <a:pt x="259748" y="900113"/>
                      <a:pt x="293085" y="988695"/>
                    </a:cubicBezTo>
                    <a:cubicBezTo>
                      <a:pt x="326423" y="1077278"/>
                      <a:pt x="352140" y="1175385"/>
                      <a:pt x="321660" y="1264920"/>
                    </a:cubicBezTo>
                    <a:lnTo>
                      <a:pt x="281655" y="1267778"/>
                    </a:lnTo>
                    <a:close/>
                  </a:path>
                </a:pathLst>
              </a:custGeom>
              <a:gradFill>
                <a:gsLst>
                  <a:gs pos="0">
                    <a:srgbClr val="367023"/>
                  </a:gs>
                  <a:gs pos="52999">
                    <a:srgbClr val="367023"/>
                  </a:gs>
                  <a:gs pos="100000">
                    <a:srgbClr val="2A5B5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1" name="Google Shape;411;p4"/>
              <p:cNvSpPr/>
              <p:nvPr/>
            </p:nvSpPr>
            <p:spPr>
              <a:xfrm>
                <a:off x="6009539" y="3709059"/>
                <a:ext cx="626000" cy="2765196"/>
              </a:xfrm>
              <a:custGeom>
                <a:rect b="b" l="l" r="r" t="t"/>
                <a:pathLst>
                  <a:path extrusionOk="0" h="1442084" w="326467">
                    <a:moveTo>
                      <a:pt x="255312" y="1442085"/>
                    </a:moveTo>
                    <a:cubicBezTo>
                      <a:pt x="171492" y="1382078"/>
                      <a:pt x="157204" y="1364932"/>
                      <a:pt x="93387" y="1283970"/>
                    </a:cubicBezTo>
                    <a:cubicBezTo>
                      <a:pt x="28617" y="1203007"/>
                      <a:pt x="-13293" y="1098232"/>
                      <a:pt x="3852" y="996315"/>
                    </a:cubicBezTo>
                    <a:cubicBezTo>
                      <a:pt x="15282" y="923925"/>
                      <a:pt x="55287" y="857250"/>
                      <a:pt x="55287" y="783907"/>
                    </a:cubicBezTo>
                    <a:cubicBezTo>
                      <a:pt x="55287" y="720090"/>
                      <a:pt x="23854" y="661035"/>
                      <a:pt x="12425" y="598170"/>
                    </a:cubicBezTo>
                    <a:cubicBezTo>
                      <a:pt x="-25675" y="397192"/>
                      <a:pt x="135297" y="203835"/>
                      <a:pt x="115294" y="0"/>
                    </a:cubicBezTo>
                    <a:cubicBezTo>
                      <a:pt x="202925" y="200977"/>
                      <a:pt x="291507" y="415290"/>
                      <a:pt x="260075" y="632460"/>
                    </a:cubicBezTo>
                    <a:cubicBezTo>
                      <a:pt x="251502" y="694372"/>
                      <a:pt x="232452" y="754380"/>
                      <a:pt x="228642" y="817245"/>
                    </a:cubicBezTo>
                    <a:cubicBezTo>
                      <a:pt x="222927" y="923925"/>
                      <a:pt x="262932" y="1025842"/>
                      <a:pt x="293412" y="1127760"/>
                    </a:cubicBezTo>
                    <a:cubicBezTo>
                      <a:pt x="323892" y="1229678"/>
                      <a:pt x="344847" y="1342073"/>
                      <a:pt x="302937" y="1440180"/>
                    </a:cubicBezTo>
                    <a:lnTo>
                      <a:pt x="255312" y="1442085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" name="Google Shape;412;p4"/>
              <p:cNvSpPr/>
              <p:nvPr/>
            </p:nvSpPr>
            <p:spPr>
              <a:xfrm>
                <a:off x="5218614" y="4132878"/>
                <a:ext cx="1526886" cy="2370692"/>
              </a:xfrm>
              <a:custGeom>
                <a:rect b="b" l="l" r="r" t="t"/>
                <a:pathLst>
                  <a:path extrusionOk="0" h="1236345" w="796290">
                    <a:moveTo>
                      <a:pt x="755332" y="1236345"/>
                    </a:moveTo>
                    <a:cubicBezTo>
                      <a:pt x="653415" y="1219200"/>
                      <a:pt x="633413" y="1209675"/>
                      <a:pt x="540068" y="1164908"/>
                    </a:cubicBezTo>
                    <a:cubicBezTo>
                      <a:pt x="446722" y="1120140"/>
                      <a:pt x="363855" y="1043940"/>
                      <a:pt x="334328" y="944880"/>
                    </a:cubicBezTo>
                    <a:cubicBezTo>
                      <a:pt x="313372" y="874395"/>
                      <a:pt x="320040" y="797243"/>
                      <a:pt x="287655" y="731520"/>
                    </a:cubicBezTo>
                    <a:cubicBezTo>
                      <a:pt x="260032" y="674370"/>
                      <a:pt x="205740" y="634365"/>
                      <a:pt x="167640" y="582930"/>
                    </a:cubicBezTo>
                    <a:cubicBezTo>
                      <a:pt x="45720" y="419100"/>
                      <a:pt x="106680" y="174308"/>
                      <a:pt x="0" y="0"/>
                    </a:cubicBezTo>
                    <a:cubicBezTo>
                      <a:pt x="165735" y="142875"/>
                      <a:pt x="340043" y="297180"/>
                      <a:pt x="405765" y="506730"/>
                    </a:cubicBezTo>
                    <a:cubicBezTo>
                      <a:pt x="424815" y="566737"/>
                      <a:pt x="434340" y="628650"/>
                      <a:pt x="458153" y="686752"/>
                    </a:cubicBezTo>
                    <a:cubicBezTo>
                      <a:pt x="499110" y="784860"/>
                      <a:pt x="580072" y="860108"/>
                      <a:pt x="651510" y="938212"/>
                    </a:cubicBezTo>
                    <a:cubicBezTo>
                      <a:pt x="722947" y="1016318"/>
                      <a:pt x="790575" y="1108710"/>
                      <a:pt x="796290" y="1215390"/>
                    </a:cubicBezTo>
                    <a:lnTo>
                      <a:pt x="755332" y="1236345"/>
                    </a:ln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13" name="Google Shape;413;p4"/>
              <p:cNvGrpSpPr/>
              <p:nvPr/>
            </p:nvGrpSpPr>
            <p:grpSpPr>
              <a:xfrm>
                <a:off x="11404734" y="4642541"/>
                <a:ext cx="1304019" cy="2569194"/>
                <a:chOff x="8191513" y="2954403"/>
                <a:chExt cx="679920" cy="1339587"/>
              </a:xfrm>
            </p:grpSpPr>
            <p:sp>
              <p:nvSpPr>
                <p:cNvPr id="414" name="Google Shape;414;p4"/>
                <p:cNvSpPr/>
                <p:nvPr/>
              </p:nvSpPr>
              <p:spPr>
                <a:xfrm>
                  <a:off x="8191513" y="2954403"/>
                  <a:ext cx="679920" cy="1339587"/>
                </a:xfrm>
                <a:custGeom>
                  <a:rect b="b" l="l" r="r" t="t"/>
                  <a:pathLst>
                    <a:path extrusionOk="0" h="1339587" w="679920">
                      <a:moveTo>
                        <a:pt x="129226" y="707707"/>
                      </a:moveTo>
                      <a:cubicBezTo>
                        <a:pt x="176851" y="650557"/>
                        <a:pt x="236858" y="600075"/>
                        <a:pt x="264481" y="531495"/>
                      </a:cubicBezTo>
                      <a:cubicBezTo>
                        <a:pt x="289246" y="468630"/>
                        <a:pt x="285435" y="396240"/>
                        <a:pt x="314963" y="335280"/>
                      </a:cubicBezTo>
                      <a:cubicBezTo>
                        <a:pt x="347348" y="267652"/>
                        <a:pt x="414976" y="226695"/>
                        <a:pt x="474983" y="180975"/>
                      </a:cubicBezTo>
                      <a:cubicBezTo>
                        <a:pt x="534990" y="136207"/>
                        <a:pt x="594046" y="75247"/>
                        <a:pt x="593093" y="0"/>
                      </a:cubicBezTo>
                      <a:cubicBezTo>
                        <a:pt x="678818" y="192405"/>
                        <a:pt x="699773" y="411480"/>
                        <a:pt x="661673" y="619125"/>
                      </a:cubicBezTo>
                      <a:cubicBezTo>
                        <a:pt x="623573" y="826770"/>
                        <a:pt x="528323" y="1022032"/>
                        <a:pt x="396878" y="1186815"/>
                      </a:cubicBezTo>
                      <a:cubicBezTo>
                        <a:pt x="356873" y="1237298"/>
                        <a:pt x="311153" y="1285875"/>
                        <a:pt x="254003" y="1314450"/>
                      </a:cubicBezTo>
                      <a:cubicBezTo>
                        <a:pt x="196853" y="1343977"/>
                        <a:pt x="124463" y="1350645"/>
                        <a:pt x="69218" y="1317307"/>
                      </a:cubicBezTo>
                      <a:lnTo>
                        <a:pt x="69218" y="1317307"/>
                      </a:lnTo>
                      <a:cubicBezTo>
                        <a:pt x="-17460" y="1265873"/>
                        <a:pt x="638" y="1126807"/>
                        <a:pt x="3496" y="1039177"/>
                      </a:cubicBezTo>
                      <a:cubicBezTo>
                        <a:pt x="8258" y="919163"/>
                        <a:pt x="52073" y="800100"/>
                        <a:pt x="129226" y="70770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67023"/>
                    </a:gs>
                    <a:gs pos="52999">
                      <a:srgbClr val="367023"/>
                    </a:gs>
                    <a:gs pos="100000">
                      <a:srgbClr val="2A5B52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5" name="Google Shape;415;p4"/>
                <p:cNvSpPr/>
                <p:nvPr/>
              </p:nvSpPr>
              <p:spPr>
                <a:xfrm>
                  <a:off x="8301689" y="3128809"/>
                  <a:ext cx="462055" cy="1157079"/>
                </a:xfrm>
                <a:custGeom>
                  <a:rect b="b" l="l" r="r" t="t"/>
                  <a:pathLst>
                    <a:path extrusionOk="0" h="1157079" w="462055">
                      <a:moveTo>
                        <a:pt x="7620" y="1153379"/>
                      </a:moveTo>
                      <a:cubicBezTo>
                        <a:pt x="19050" y="990501"/>
                        <a:pt x="80963" y="838101"/>
                        <a:pt x="153352" y="694274"/>
                      </a:cubicBezTo>
                      <a:cubicBezTo>
                        <a:pt x="226695" y="548541"/>
                        <a:pt x="312420" y="408524"/>
                        <a:pt x="378143" y="258981"/>
                      </a:cubicBezTo>
                      <a:cubicBezTo>
                        <a:pt x="414338" y="177066"/>
                        <a:pt x="443865" y="92294"/>
                        <a:pt x="461963" y="4664"/>
                      </a:cubicBezTo>
                      <a:cubicBezTo>
                        <a:pt x="462915" y="-99"/>
                        <a:pt x="456247" y="-2004"/>
                        <a:pt x="455295" y="2759"/>
                      </a:cubicBezTo>
                      <a:cubicBezTo>
                        <a:pt x="421957" y="164684"/>
                        <a:pt x="348615" y="313274"/>
                        <a:pt x="271463" y="458054"/>
                      </a:cubicBezTo>
                      <a:cubicBezTo>
                        <a:pt x="195263" y="599976"/>
                        <a:pt x="113347" y="739994"/>
                        <a:pt x="58102" y="892394"/>
                      </a:cubicBezTo>
                      <a:cubicBezTo>
                        <a:pt x="27622" y="977166"/>
                        <a:pt x="6668" y="1063844"/>
                        <a:pt x="0" y="1154331"/>
                      </a:cubicBezTo>
                      <a:cubicBezTo>
                        <a:pt x="0" y="1158141"/>
                        <a:pt x="6668" y="1158141"/>
                        <a:pt x="7620" y="1153379"/>
                      </a:cubicBezTo>
                      <a:lnTo>
                        <a:pt x="7620" y="115337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16" name="Google Shape;416;p4"/>
              <p:cNvGrpSpPr/>
              <p:nvPr/>
            </p:nvGrpSpPr>
            <p:grpSpPr>
              <a:xfrm>
                <a:off x="10640815" y="5002421"/>
                <a:ext cx="1033990" cy="2271444"/>
                <a:chOff x="7793199" y="3142045"/>
                <a:chExt cx="539126" cy="1184339"/>
              </a:xfrm>
            </p:grpSpPr>
            <p:sp>
              <p:nvSpPr>
                <p:cNvPr id="417" name="Google Shape;417;p4"/>
                <p:cNvSpPr/>
                <p:nvPr/>
              </p:nvSpPr>
              <p:spPr>
                <a:xfrm>
                  <a:off x="7793199" y="3142045"/>
                  <a:ext cx="539126" cy="1184339"/>
                </a:xfrm>
                <a:custGeom>
                  <a:rect b="b" l="l" r="r" t="t"/>
                  <a:pathLst>
                    <a:path extrusionOk="0" h="1184339" w="539126">
                      <a:moveTo>
                        <a:pt x="89390" y="737235"/>
                      </a:moveTo>
                      <a:cubicBezTo>
                        <a:pt x="89390" y="671513"/>
                        <a:pt x="101772" y="604838"/>
                        <a:pt x="81770" y="541972"/>
                      </a:cubicBezTo>
                      <a:cubicBezTo>
                        <a:pt x="63672" y="485775"/>
                        <a:pt x="19857" y="439103"/>
                        <a:pt x="5570" y="381953"/>
                      </a:cubicBezTo>
                      <a:cubicBezTo>
                        <a:pt x="-10623" y="318135"/>
                        <a:pt x="12237" y="252413"/>
                        <a:pt x="26524" y="188595"/>
                      </a:cubicBezTo>
                      <a:cubicBezTo>
                        <a:pt x="41765" y="124778"/>
                        <a:pt x="46527" y="50483"/>
                        <a:pt x="4617" y="0"/>
                      </a:cubicBezTo>
                      <a:cubicBezTo>
                        <a:pt x="170352" y="81915"/>
                        <a:pt x="307512" y="217170"/>
                        <a:pt x="398952" y="379095"/>
                      </a:cubicBezTo>
                      <a:cubicBezTo>
                        <a:pt x="490392" y="540068"/>
                        <a:pt x="536112" y="724853"/>
                        <a:pt x="538970" y="910590"/>
                      </a:cubicBezTo>
                      <a:cubicBezTo>
                        <a:pt x="539922" y="966788"/>
                        <a:pt x="537065" y="1024890"/>
                        <a:pt x="515157" y="1077278"/>
                      </a:cubicBezTo>
                      <a:cubicBezTo>
                        <a:pt x="493249" y="1128713"/>
                        <a:pt x="447529" y="1174433"/>
                        <a:pt x="392285" y="1183005"/>
                      </a:cubicBezTo>
                      <a:lnTo>
                        <a:pt x="392285" y="1183005"/>
                      </a:lnTo>
                      <a:cubicBezTo>
                        <a:pt x="304654" y="1197293"/>
                        <a:pt x="238932" y="1093470"/>
                        <a:pt x="192260" y="1032510"/>
                      </a:cubicBezTo>
                      <a:cubicBezTo>
                        <a:pt x="126537" y="947738"/>
                        <a:pt x="89390" y="842963"/>
                        <a:pt x="89390" y="737235"/>
                      </a:cubicBezTo>
                      <a:close/>
                    </a:path>
                  </a:pathLst>
                </a:custGeom>
                <a:solidFill>
                  <a:srgbClr val="3A7B0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8" name="Google Shape;418;p4"/>
                <p:cNvSpPr/>
                <p:nvPr/>
              </p:nvSpPr>
              <p:spPr>
                <a:xfrm>
                  <a:off x="7878077" y="3272865"/>
                  <a:ext cx="346292" cy="1036599"/>
                </a:xfrm>
                <a:custGeom>
                  <a:rect b="b" l="l" r="r" t="t"/>
                  <a:pathLst>
                    <a:path extrusionOk="0" h="1036599" w="346292">
                      <a:moveTo>
                        <a:pt x="345507" y="1031231"/>
                      </a:moveTo>
                      <a:cubicBezTo>
                        <a:pt x="262639" y="915978"/>
                        <a:pt x="217872" y="778818"/>
                        <a:pt x="186439" y="641658"/>
                      </a:cubicBezTo>
                      <a:cubicBezTo>
                        <a:pt x="154055" y="501641"/>
                        <a:pt x="133099" y="358766"/>
                        <a:pt x="93094" y="220653"/>
                      </a:cubicBezTo>
                      <a:cubicBezTo>
                        <a:pt x="71187" y="144453"/>
                        <a:pt x="43564" y="71111"/>
                        <a:pt x="6417" y="1578"/>
                      </a:cubicBezTo>
                      <a:cubicBezTo>
                        <a:pt x="4512" y="-2232"/>
                        <a:pt x="-2156" y="1578"/>
                        <a:pt x="702" y="5388"/>
                      </a:cubicBezTo>
                      <a:cubicBezTo>
                        <a:pt x="69282" y="132071"/>
                        <a:pt x="102619" y="273041"/>
                        <a:pt x="132147" y="413058"/>
                      </a:cubicBezTo>
                      <a:cubicBezTo>
                        <a:pt x="160722" y="553076"/>
                        <a:pt x="184534" y="694998"/>
                        <a:pt x="234064" y="829301"/>
                      </a:cubicBezTo>
                      <a:cubicBezTo>
                        <a:pt x="260734" y="902643"/>
                        <a:pt x="295024" y="972176"/>
                        <a:pt x="340744" y="1035993"/>
                      </a:cubicBezTo>
                      <a:cubicBezTo>
                        <a:pt x="342649" y="1037898"/>
                        <a:pt x="348364" y="1035041"/>
                        <a:pt x="345507" y="1031231"/>
                      </a:cubicBezTo>
                      <a:lnTo>
                        <a:pt x="345507" y="10312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19" name="Google Shape;419;p4"/>
              <p:cNvGrpSpPr/>
              <p:nvPr/>
            </p:nvGrpSpPr>
            <p:grpSpPr>
              <a:xfrm>
                <a:off x="9051215" y="4945790"/>
                <a:ext cx="2217512" cy="2543594"/>
                <a:chOff x="6964378" y="3112518"/>
                <a:chExt cx="1156219" cy="1326239"/>
              </a:xfrm>
            </p:grpSpPr>
            <p:sp>
              <p:nvSpPr>
                <p:cNvPr id="420" name="Google Shape;420;p4"/>
                <p:cNvSpPr/>
                <p:nvPr/>
              </p:nvSpPr>
              <p:spPr>
                <a:xfrm>
                  <a:off x="6964378" y="3113470"/>
                  <a:ext cx="1156219" cy="1325287"/>
                </a:xfrm>
                <a:custGeom>
                  <a:rect b="b" l="l" r="r" t="t"/>
                  <a:pathLst>
                    <a:path extrusionOk="0" h="1325287" w="1156219">
                      <a:moveTo>
                        <a:pt x="1148715" y="907733"/>
                      </a:moveTo>
                      <a:cubicBezTo>
                        <a:pt x="1148715" y="906780"/>
                        <a:pt x="1148715" y="905828"/>
                        <a:pt x="1147763" y="904875"/>
                      </a:cubicBezTo>
                      <a:cubicBezTo>
                        <a:pt x="1141095" y="905828"/>
                        <a:pt x="1134428" y="905828"/>
                        <a:pt x="1127760" y="905828"/>
                      </a:cubicBezTo>
                      <a:cubicBezTo>
                        <a:pt x="1020128" y="902018"/>
                        <a:pt x="921068" y="845820"/>
                        <a:pt x="827723" y="791528"/>
                      </a:cubicBezTo>
                      <a:cubicBezTo>
                        <a:pt x="919163" y="825818"/>
                        <a:pt x="1022985" y="824865"/>
                        <a:pt x="1114425" y="792480"/>
                      </a:cubicBezTo>
                      <a:cubicBezTo>
                        <a:pt x="1080135" y="706755"/>
                        <a:pt x="1030605" y="626745"/>
                        <a:pt x="980123" y="548640"/>
                      </a:cubicBezTo>
                      <a:cubicBezTo>
                        <a:pt x="956310" y="512445"/>
                        <a:pt x="932498" y="477203"/>
                        <a:pt x="908685" y="441008"/>
                      </a:cubicBezTo>
                      <a:cubicBezTo>
                        <a:pt x="886778" y="446722"/>
                        <a:pt x="862965" y="447675"/>
                        <a:pt x="840105" y="444818"/>
                      </a:cubicBezTo>
                      <a:cubicBezTo>
                        <a:pt x="784860" y="438150"/>
                        <a:pt x="733425" y="410528"/>
                        <a:pt x="686753" y="379095"/>
                      </a:cubicBezTo>
                      <a:cubicBezTo>
                        <a:pt x="738188" y="373380"/>
                        <a:pt x="790575" y="366713"/>
                        <a:pt x="837248" y="344805"/>
                      </a:cubicBezTo>
                      <a:cubicBezTo>
                        <a:pt x="838200" y="343853"/>
                        <a:pt x="840105" y="343853"/>
                        <a:pt x="841057" y="342900"/>
                      </a:cubicBezTo>
                      <a:cubicBezTo>
                        <a:pt x="760095" y="226695"/>
                        <a:pt x="677228" y="112395"/>
                        <a:pt x="590550" y="0"/>
                      </a:cubicBezTo>
                      <a:cubicBezTo>
                        <a:pt x="588645" y="2858"/>
                        <a:pt x="587693" y="4763"/>
                        <a:pt x="585788" y="7620"/>
                      </a:cubicBezTo>
                      <a:cubicBezTo>
                        <a:pt x="534353" y="90488"/>
                        <a:pt x="448628" y="142875"/>
                        <a:pt x="363855" y="195263"/>
                      </a:cubicBezTo>
                      <a:cubicBezTo>
                        <a:pt x="411480" y="246697"/>
                        <a:pt x="463868" y="294322"/>
                        <a:pt x="521018" y="334328"/>
                      </a:cubicBezTo>
                      <a:cubicBezTo>
                        <a:pt x="449580" y="331470"/>
                        <a:pt x="383857" y="298133"/>
                        <a:pt x="320993" y="265747"/>
                      </a:cubicBezTo>
                      <a:cubicBezTo>
                        <a:pt x="309563" y="260033"/>
                        <a:pt x="297180" y="253365"/>
                        <a:pt x="285750" y="245745"/>
                      </a:cubicBezTo>
                      <a:cubicBezTo>
                        <a:pt x="279082" y="250508"/>
                        <a:pt x="272415" y="255270"/>
                        <a:pt x="265748" y="260033"/>
                      </a:cubicBezTo>
                      <a:cubicBezTo>
                        <a:pt x="214313" y="299085"/>
                        <a:pt x="170498" y="345758"/>
                        <a:pt x="133350" y="397193"/>
                      </a:cubicBezTo>
                      <a:cubicBezTo>
                        <a:pt x="229553" y="457200"/>
                        <a:pt x="342900" y="490538"/>
                        <a:pt x="456248" y="489585"/>
                      </a:cubicBezTo>
                      <a:cubicBezTo>
                        <a:pt x="402907" y="536258"/>
                        <a:pt x="324803" y="537210"/>
                        <a:pt x="253365" y="535305"/>
                      </a:cubicBezTo>
                      <a:cubicBezTo>
                        <a:pt x="203835" y="534353"/>
                        <a:pt x="154305" y="533400"/>
                        <a:pt x="104775" y="532447"/>
                      </a:cubicBezTo>
                      <a:cubicBezTo>
                        <a:pt x="89535" y="532447"/>
                        <a:pt x="73343" y="531495"/>
                        <a:pt x="58103" y="528638"/>
                      </a:cubicBezTo>
                      <a:cubicBezTo>
                        <a:pt x="22860" y="611505"/>
                        <a:pt x="2858" y="700088"/>
                        <a:pt x="0" y="790575"/>
                      </a:cubicBezTo>
                      <a:cubicBezTo>
                        <a:pt x="91440" y="799147"/>
                        <a:pt x="185738" y="784860"/>
                        <a:pt x="277178" y="770572"/>
                      </a:cubicBezTo>
                      <a:cubicBezTo>
                        <a:pt x="215265" y="836295"/>
                        <a:pt x="140018" y="888683"/>
                        <a:pt x="57150" y="925830"/>
                      </a:cubicBezTo>
                      <a:cubicBezTo>
                        <a:pt x="42863" y="931545"/>
                        <a:pt x="28575" y="938213"/>
                        <a:pt x="13335" y="940118"/>
                      </a:cubicBezTo>
                      <a:cubicBezTo>
                        <a:pt x="14288" y="945833"/>
                        <a:pt x="16193" y="951547"/>
                        <a:pt x="17145" y="958215"/>
                      </a:cubicBezTo>
                      <a:cubicBezTo>
                        <a:pt x="40958" y="1056323"/>
                        <a:pt x="89535" y="1150620"/>
                        <a:pt x="161925" y="1219200"/>
                      </a:cubicBezTo>
                      <a:cubicBezTo>
                        <a:pt x="223838" y="1190625"/>
                        <a:pt x="286703" y="1161098"/>
                        <a:pt x="348615" y="1132523"/>
                      </a:cubicBezTo>
                      <a:cubicBezTo>
                        <a:pt x="338138" y="1171575"/>
                        <a:pt x="325755" y="1209675"/>
                        <a:pt x="302895" y="1243013"/>
                      </a:cubicBezTo>
                      <a:cubicBezTo>
                        <a:pt x="291465" y="1260158"/>
                        <a:pt x="276225" y="1275398"/>
                        <a:pt x="259080" y="1286828"/>
                      </a:cubicBezTo>
                      <a:cubicBezTo>
                        <a:pt x="261938" y="1287780"/>
                        <a:pt x="263843" y="1289685"/>
                        <a:pt x="266700" y="1290638"/>
                      </a:cubicBezTo>
                      <a:cubicBezTo>
                        <a:pt x="392430" y="1346835"/>
                        <a:pt x="559118" y="1316355"/>
                        <a:pt x="637223" y="1204913"/>
                      </a:cubicBezTo>
                      <a:cubicBezTo>
                        <a:pt x="641032" y="1210628"/>
                        <a:pt x="644843" y="1215390"/>
                        <a:pt x="648653" y="1221105"/>
                      </a:cubicBezTo>
                      <a:cubicBezTo>
                        <a:pt x="689610" y="1273493"/>
                        <a:pt x="750570" y="1309688"/>
                        <a:pt x="816293" y="1321118"/>
                      </a:cubicBezTo>
                      <a:cubicBezTo>
                        <a:pt x="890588" y="1334453"/>
                        <a:pt x="969645" y="1315403"/>
                        <a:pt x="1029653" y="1269683"/>
                      </a:cubicBezTo>
                      <a:cubicBezTo>
                        <a:pt x="1031557" y="1268730"/>
                        <a:pt x="1032510" y="1266825"/>
                        <a:pt x="1034415" y="1265873"/>
                      </a:cubicBezTo>
                      <a:cubicBezTo>
                        <a:pt x="1007745" y="1251585"/>
                        <a:pt x="986790" y="1230630"/>
                        <a:pt x="967740" y="1206818"/>
                      </a:cubicBezTo>
                      <a:cubicBezTo>
                        <a:pt x="929640" y="1161098"/>
                        <a:pt x="900113" y="1107758"/>
                        <a:pt x="879157" y="1052513"/>
                      </a:cubicBezTo>
                      <a:cubicBezTo>
                        <a:pt x="943928" y="1112520"/>
                        <a:pt x="1027748" y="1150620"/>
                        <a:pt x="1115378" y="1162050"/>
                      </a:cubicBezTo>
                      <a:cubicBezTo>
                        <a:pt x="1155382" y="1084898"/>
                        <a:pt x="1164907" y="992505"/>
                        <a:pt x="1148715" y="90773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DD559"/>
                    </a:gs>
                    <a:gs pos="8000">
                      <a:srgbClr val="BDD559"/>
                    </a:gs>
                    <a:gs pos="100000">
                      <a:srgbClr val="5F9322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1" name="Google Shape;421;p4"/>
                <p:cNvSpPr/>
                <p:nvPr/>
              </p:nvSpPr>
              <p:spPr>
                <a:xfrm>
                  <a:off x="7527095" y="3112518"/>
                  <a:ext cx="593165" cy="1325287"/>
                </a:xfrm>
                <a:custGeom>
                  <a:rect b="b" l="l" r="r" t="t"/>
                  <a:pathLst>
                    <a:path extrusionOk="0" h="1325287" w="593165">
                      <a:moveTo>
                        <a:pt x="140229" y="1269683"/>
                      </a:moveTo>
                      <a:cubicBezTo>
                        <a:pt x="174519" y="1295400"/>
                        <a:pt x="214524" y="1313498"/>
                        <a:pt x="256434" y="1321118"/>
                      </a:cubicBezTo>
                      <a:cubicBezTo>
                        <a:pt x="330729" y="1334453"/>
                        <a:pt x="409787" y="1315403"/>
                        <a:pt x="469794" y="1269683"/>
                      </a:cubicBezTo>
                      <a:cubicBezTo>
                        <a:pt x="471699" y="1268730"/>
                        <a:pt x="472651" y="1266825"/>
                        <a:pt x="474557" y="1265873"/>
                      </a:cubicBezTo>
                      <a:cubicBezTo>
                        <a:pt x="447887" y="1251585"/>
                        <a:pt x="426932" y="1230630"/>
                        <a:pt x="407882" y="1206818"/>
                      </a:cubicBezTo>
                      <a:cubicBezTo>
                        <a:pt x="369782" y="1161098"/>
                        <a:pt x="340254" y="1107758"/>
                        <a:pt x="319299" y="1052513"/>
                      </a:cubicBezTo>
                      <a:cubicBezTo>
                        <a:pt x="384069" y="1112520"/>
                        <a:pt x="467889" y="1150620"/>
                        <a:pt x="555519" y="1162050"/>
                      </a:cubicBezTo>
                      <a:cubicBezTo>
                        <a:pt x="592666" y="1085850"/>
                        <a:pt x="601239" y="992505"/>
                        <a:pt x="585999" y="907733"/>
                      </a:cubicBezTo>
                      <a:cubicBezTo>
                        <a:pt x="585999" y="906780"/>
                        <a:pt x="585999" y="905828"/>
                        <a:pt x="585046" y="904875"/>
                      </a:cubicBezTo>
                      <a:cubicBezTo>
                        <a:pt x="578379" y="905828"/>
                        <a:pt x="571712" y="905828"/>
                        <a:pt x="565044" y="905828"/>
                      </a:cubicBezTo>
                      <a:cubicBezTo>
                        <a:pt x="457412" y="902018"/>
                        <a:pt x="358351" y="845820"/>
                        <a:pt x="265007" y="791528"/>
                      </a:cubicBezTo>
                      <a:cubicBezTo>
                        <a:pt x="356446" y="825818"/>
                        <a:pt x="460269" y="824865"/>
                        <a:pt x="551709" y="792480"/>
                      </a:cubicBezTo>
                      <a:cubicBezTo>
                        <a:pt x="517419" y="706755"/>
                        <a:pt x="467889" y="626745"/>
                        <a:pt x="417407" y="548640"/>
                      </a:cubicBezTo>
                      <a:cubicBezTo>
                        <a:pt x="393594" y="512445"/>
                        <a:pt x="369782" y="477203"/>
                        <a:pt x="345969" y="441008"/>
                      </a:cubicBezTo>
                      <a:cubicBezTo>
                        <a:pt x="324062" y="446723"/>
                        <a:pt x="300249" y="447675"/>
                        <a:pt x="277389" y="444818"/>
                      </a:cubicBezTo>
                      <a:cubicBezTo>
                        <a:pt x="222144" y="438150"/>
                        <a:pt x="170709" y="410528"/>
                        <a:pt x="124037" y="379095"/>
                      </a:cubicBezTo>
                      <a:cubicBezTo>
                        <a:pt x="175471" y="373380"/>
                        <a:pt x="227859" y="366713"/>
                        <a:pt x="274532" y="344805"/>
                      </a:cubicBezTo>
                      <a:cubicBezTo>
                        <a:pt x="275484" y="343853"/>
                        <a:pt x="277389" y="343853"/>
                        <a:pt x="278341" y="342900"/>
                      </a:cubicBezTo>
                      <a:cubicBezTo>
                        <a:pt x="197379" y="226695"/>
                        <a:pt x="114512" y="112395"/>
                        <a:pt x="27834" y="0"/>
                      </a:cubicBezTo>
                      <a:cubicBezTo>
                        <a:pt x="25929" y="2858"/>
                        <a:pt x="24976" y="4763"/>
                        <a:pt x="23071" y="7620"/>
                      </a:cubicBezTo>
                      <a:cubicBezTo>
                        <a:pt x="16404" y="51435"/>
                        <a:pt x="-37888" y="387668"/>
                        <a:pt x="47837" y="694373"/>
                      </a:cubicBezTo>
                      <a:cubicBezTo>
                        <a:pt x="133562" y="1001078"/>
                        <a:pt x="76412" y="1203960"/>
                        <a:pt x="76412" y="1203960"/>
                      </a:cubicBezTo>
                      <a:lnTo>
                        <a:pt x="140229" y="1269683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DD559"/>
                    </a:gs>
                    <a:gs pos="8000">
                      <a:srgbClr val="BDD559"/>
                    </a:gs>
                    <a:gs pos="100000">
                      <a:srgbClr val="5F9322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22" name="Google Shape;422;p4"/>
              <p:cNvGrpSpPr/>
              <p:nvPr/>
            </p:nvGrpSpPr>
            <p:grpSpPr>
              <a:xfrm>
                <a:off x="6598047" y="4468995"/>
                <a:ext cx="1740716" cy="3777822"/>
                <a:chOff x="5685287" y="2863915"/>
                <a:chExt cx="907616" cy="1969770"/>
              </a:xfrm>
            </p:grpSpPr>
            <p:sp>
              <p:nvSpPr>
                <p:cNvPr id="423" name="Google Shape;423;p4"/>
                <p:cNvSpPr/>
                <p:nvPr/>
              </p:nvSpPr>
              <p:spPr>
                <a:xfrm>
                  <a:off x="5685287" y="2863915"/>
                  <a:ext cx="707590" cy="1853707"/>
                </a:xfrm>
                <a:custGeom>
                  <a:rect b="b" l="l" r="r" t="t"/>
                  <a:pathLst>
                    <a:path extrusionOk="0" h="1853707" w="707590">
                      <a:moveTo>
                        <a:pt x="136091" y="0"/>
                      </a:moveTo>
                      <a:cubicBezTo>
                        <a:pt x="81799" y="124777"/>
                        <a:pt x="43699" y="251460"/>
                        <a:pt x="21791" y="379095"/>
                      </a:cubicBezTo>
                      <a:cubicBezTo>
                        <a:pt x="76084" y="394335"/>
                        <a:pt x="131328" y="406717"/>
                        <a:pt x="167524" y="407670"/>
                      </a:cubicBezTo>
                      <a:cubicBezTo>
                        <a:pt x="167524" y="407670"/>
                        <a:pt x="89419" y="435292"/>
                        <a:pt x="11314" y="450533"/>
                      </a:cubicBezTo>
                      <a:cubicBezTo>
                        <a:pt x="-3926" y="575310"/>
                        <a:pt x="-3926" y="700088"/>
                        <a:pt x="12266" y="822960"/>
                      </a:cubicBezTo>
                      <a:cubicBezTo>
                        <a:pt x="97991" y="830580"/>
                        <a:pt x="189431" y="836295"/>
                        <a:pt x="239914" y="833438"/>
                      </a:cubicBezTo>
                      <a:cubicBezTo>
                        <a:pt x="310399" y="829627"/>
                        <a:pt x="161809" y="883920"/>
                        <a:pt x="28459" y="920115"/>
                      </a:cubicBezTo>
                      <a:cubicBezTo>
                        <a:pt x="37031" y="962025"/>
                        <a:pt x="47509" y="1002983"/>
                        <a:pt x="59891" y="1043940"/>
                      </a:cubicBezTo>
                      <a:cubicBezTo>
                        <a:pt x="84656" y="1125855"/>
                        <a:pt x="117041" y="1204913"/>
                        <a:pt x="156094" y="1282065"/>
                      </a:cubicBezTo>
                      <a:cubicBezTo>
                        <a:pt x="255153" y="1266825"/>
                        <a:pt x="354214" y="1250633"/>
                        <a:pt x="375169" y="1241108"/>
                      </a:cubicBezTo>
                      <a:cubicBezTo>
                        <a:pt x="401839" y="1228725"/>
                        <a:pt x="300874" y="1303020"/>
                        <a:pt x="199909" y="1361123"/>
                      </a:cubicBezTo>
                      <a:cubicBezTo>
                        <a:pt x="221816" y="1399223"/>
                        <a:pt x="246581" y="1436370"/>
                        <a:pt x="272299" y="1472565"/>
                      </a:cubicBezTo>
                      <a:cubicBezTo>
                        <a:pt x="314209" y="1531620"/>
                        <a:pt x="359928" y="1589723"/>
                        <a:pt x="411364" y="1644968"/>
                      </a:cubicBezTo>
                      <a:cubicBezTo>
                        <a:pt x="440891" y="1629727"/>
                        <a:pt x="468514" y="1615440"/>
                        <a:pt x="478039" y="1607820"/>
                      </a:cubicBezTo>
                      <a:cubicBezTo>
                        <a:pt x="493278" y="1595438"/>
                        <a:pt x="484706" y="1652588"/>
                        <a:pt x="460894" y="1695450"/>
                      </a:cubicBezTo>
                      <a:cubicBezTo>
                        <a:pt x="497089" y="1730693"/>
                        <a:pt x="535189" y="1764983"/>
                        <a:pt x="575194" y="1796415"/>
                      </a:cubicBezTo>
                      <a:cubicBezTo>
                        <a:pt x="628534" y="1838325"/>
                        <a:pt x="671396" y="1855470"/>
                        <a:pt x="707591" y="1853565"/>
                      </a:cubicBezTo>
                      <a:cubicBezTo>
                        <a:pt x="493278" y="1256348"/>
                        <a:pt x="288491" y="611505"/>
                        <a:pt x="136091" y="0"/>
                      </a:cubicBezTo>
                      <a:cubicBezTo>
                        <a:pt x="137044" y="953"/>
                        <a:pt x="137044" y="953"/>
                        <a:pt x="13609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DD559"/>
                    </a:gs>
                    <a:gs pos="8000">
                      <a:srgbClr val="BDD559"/>
                    </a:gs>
                    <a:gs pos="100000">
                      <a:srgbClr val="5F9322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4" name="Google Shape;424;p4"/>
                <p:cNvSpPr/>
                <p:nvPr/>
              </p:nvSpPr>
              <p:spPr>
                <a:xfrm>
                  <a:off x="5823284" y="2865820"/>
                  <a:ext cx="769619" cy="1854517"/>
                </a:xfrm>
                <a:custGeom>
                  <a:rect b="b" l="l" r="r" t="t"/>
                  <a:pathLst>
                    <a:path extrusionOk="0" h="1854517" w="769619">
                      <a:moveTo>
                        <a:pt x="564832" y="1217295"/>
                      </a:moveTo>
                      <a:cubicBezTo>
                        <a:pt x="608647" y="1220153"/>
                        <a:pt x="691515" y="1210628"/>
                        <a:pt x="769620" y="1199198"/>
                      </a:cubicBezTo>
                      <a:cubicBezTo>
                        <a:pt x="764857" y="1080135"/>
                        <a:pt x="743903" y="963930"/>
                        <a:pt x="707707" y="850583"/>
                      </a:cubicBezTo>
                      <a:cubicBezTo>
                        <a:pt x="701993" y="833438"/>
                        <a:pt x="696278" y="816293"/>
                        <a:pt x="689610" y="799147"/>
                      </a:cubicBezTo>
                      <a:cubicBezTo>
                        <a:pt x="604838" y="837247"/>
                        <a:pt x="496253" y="877253"/>
                        <a:pt x="532447" y="850583"/>
                      </a:cubicBezTo>
                      <a:cubicBezTo>
                        <a:pt x="558165" y="831533"/>
                        <a:pt x="616268" y="782003"/>
                        <a:pt x="665797" y="739140"/>
                      </a:cubicBezTo>
                      <a:cubicBezTo>
                        <a:pt x="609600" y="606743"/>
                        <a:pt x="531495" y="481013"/>
                        <a:pt x="435293" y="366713"/>
                      </a:cubicBezTo>
                      <a:cubicBezTo>
                        <a:pt x="358140" y="411480"/>
                        <a:pt x="255270" y="455295"/>
                        <a:pt x="290513" y="433388"/>
                      </a:cubicBezTo>
                      <a:cubicBezTo>
                        <a:pt x="317182" y="416243"/>
                        <a:pt x="352425" y="357188"/>
                        <a:pt x="380047" y="304800"/>
                      </a:cubicBezTo>
                      <a:cubicBezTo>
                        <a:pt x="272415" y="189547"/>
                        <a:pt x="144780" y="86678"/>
                        <a:pt x="0" y="0"/>
                      </a:cubicBezTo>
                      <a:cubicBezTo>
                        <a:pt x="151447" y="610553"/>
                        <a:pt x="355282" y="1255395"/>
                        <a:pt x="569595" y="1854518"/>
                      </a:cubicBezTo>
                      <a:cubicBezTo>
                        <a:pt x="635318" y="1851660"/>
                        <a:pt x="675322" y="1785938"/>
                        <a:pt x="704850" y="1691640"/>
                      </a:cubicBezTo>
                      <a:cubicBezTo>
                        <a:pt x="712470" y="1667828"/>
                        <a:pt x="719138" y="1644015"/>
                        <a:pt x="724853" y="1620203"/>
                      </a:cubicBezTo>
                      <a:cubicBezTo>
                        <a:pt x="665797" y="1597343"/>
                        <a:pt x="585788" y="1527810"/>
                        <a:pt x="616268" y="1533525"/>
                      </a:cubicBezTo>
                      <a:cubicBezTo>
                        <a:pt x="634365" y="1536383"/>
                        <a:pt x="689610" y="1542098"/>
                        <a:pt x="741045" y="1545908"/>
                      </a:cubicBezTo>
                      <a:cubicBezTo>
                        <a:pt x="759143" y="1458278"/>
                        <a:pt x="768668" y="1370648"/>
                        <a:pt x="769620" y="1283970"/>
                      </a:cubicBezTo>
                      <a:cubicBezTo>
                        <a:pt x="643890" y="1263968"/>
                        <a:pt x="500063" y="1213485"/>
                        <a:pt x="564832" y="121729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D760D"/>
                    </a:gs>
                    <a:gs pos="8000">
                      <a:srgbClr val="3D760D"/>
                    </a:gs>
                    <a:gs pos="100000">
                      <a:srgbClr val="35650E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5" name="Google Shape;425;p4"/>
                <p:cNvSpPr/>
                <p:nvPr/>
              </p:nvSpPr>
              <p:spPr>
                <a:xfrm>
                  <a:off x="5839476" y="2930591"/>
                  <a:ext cx="600075" cy="1903094"/>
                </a:xfrm>
                <a:custGeom>
                  <a:rect b="b" l="l" r="r" t="t"/>
                  <a:pathLst>
                    <a:path extrusionOk="0" h="1903094" w="600075">
                      <a:moveTo>
                        <a:pt x="6667" y="0"/>
                      </a:moveTo>
                      <a:cubicBezTo>
                        <a:pt x="84772" y="321945"/>
                        <a:pt x="175260" y="641032"/>
                        <a:pt x="275272" y="957263"/>
                      </a:cubicBezTo>
                      <a:cubicBezTo>
                        <a:pt x="375285" y="1273492"/>
                        <a:pt x="485775" y="1586865"/>
                        <a:pt x="600075" y="1899285"/>
                      </a:cubicBezTo>
                      <a:lnTo>
                        <a:pt x="587692" y="1903095"/>
                      </a:lnTo>
                      <a:cubicBezTo>
                        <a:pt x="474345" y="1590675"/>
                        <a:pt x="364807" y="1276350"/>
                        <a:pt x="265747" y="960120"/>
                      </a:cubicBezTo>
                      <a:cubicBezTo>
                        <a:pt x="166688" y="643890"/>
                        <a:pt x="77152" y="323850"/>
                        <a:pt x="0" y="1905"/>
                      </a:cubicBezTo>
                      <a:lnTo>
                        <a:pt x="6667" y="0"/>
                      </a:lnTo>
                      <a:close/>
                    </a:path>
                  </a:pathLst>
                </a:custGeom>
                <a:solidFill>
                  <a:srgbClr val="3A7B0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26" name="Google Shape;426;p4"/>
              <p:cNvGrpSpPr/>
              <p:nvPr/>
            </p:nvGrpSpPr>
            <p:grpSpPr>
              <a:xfrm>
                <a:off x="7914676" y="4476304"/>
                <a:ext cx="1660410" cy="3655423"/>
                <a:chOff x="6371781" y="2867726"/>
                <a:chExt cx="865744" cy="1905951"/>
              </a:xfrm>
            </p:grpSpPr>
            <p:sp>
              <p:nvSpPr>
                <p:cNvPr id="427" name="Google Shape;427;p4"/>
                <p:cNvSpPr/>
                <p:nvPr/>
              </p:nvSpPr>
              <p:spPr>
                <a:xfrm>
                  <a:off x="6371781" y="2867726"/>
                  <a:ext cx="736425" cy="1790700"/>
                </a:xfrm>
                <a:custGeom>
                  <a:rect b="b" l="l" r="r" t="t"/>
                  <a:pathLst>
                    <a:path extrusionOk="0" h="1790700" w="736425">
                      <a:moveTo>
                        <a:pt x="736425" y="0"/>
                      </a:moveTo>
                      <a:cubicBezTo>
                        <a:pt x="622125" y="66675"/>
                        <a:pt x="519255" y="145732"/>
                        <a:pt x="428768" y="234315"/>
                      </a:cubicBezTo>
                      <a:cubicBezTo>
                        <a:pt x="463058" y="277178"/>
                        <a:pt x="499253" y="318135"/>
                        <a:pt x="526875" y="340042"/>
                      </a:cubicBezTo>
                      <a:cubicBezTo>
                        <a:pt x="526875" y="340042"/>
                        <a:pt x="449723" y="317182"/>
                        <a:pt x="379238" y="284797"/>
                      </a:cubicBezTo>
                      <a:cubicBezTo>
                        <a:pt x="295418" y="374332"/>
                        <a:pt x="223980" y="473392"/>
                        <a:pt x="166830" y="579120"/>
                      </a:cubicBezTo>
                      <a:cubicBezTo>
                        <a:pt x="229695" y="633413"/>
                        <a:pt x="299228" y="690563"/>
                        <a:pt x="341138" y="718185"/>
                      </a:cubicBezTo>
                      <a:cubicBezTo>
                        <a:pt x="399240" y="755332"/>
                        <a:pt x="250650" y="713422"/>
                        <a:pt x="123968" y="665797"/>
                      </a:cubicBezTo>
                      <a:cubicBezTo>
                        <a:pt x="106823" y="703897"/>
                        <a:pt x="91583" y="741997"/>
                        <a:pt x="78248" y="782003"/>
                      </a:cubicBezTo>
                      <a:cubicBezTo>
                        <a:pt x="50625" y="860107"/>
                        <a:pt x="30623" y="942022"/>
                        <a:pt x="18240" y="1024890"/>
                      </a:cubicBezTo>
                      <a:cubicBezTo>
                        <a:pt x="104918" y="1069657"/>
                        <a:pt x="193500" y="1113473"/>
                        <a:pt x="214455" y="1117282"/>
                      </a:cubicBezTo>
                      <a:cubicBezTo>
                        <a:pt x="242078" y="1122998"/>
                        <a:pt x="120158" y="1123950"/>
                        <a:pt x="6810" y="1111567"/>
                      </a:cubicBezTo>
                      <a:cubicBezTo>
                        <a:pt x="3000" y="1154430"/>
                        <a:pt x="143" y="1197292"/>
                        <a:pt x="143" y="1241107"/>
                      </a:cubicBezTo>
                      <a:cubicBezTo>
                        <a:pt x="-810" y="1311592"/>
                        <a:pt x="3000" y="1383982"/>
                        <a:pt x="11573" y="1456373"/>
                      </a:cubicBezTo>
                      <a:cubicBezTo>
                        <a:pt x="43958" y="1461135"/>
                        <a:pt x="73485" y="1465898"/>
                        <a:pt x="84915" y="1464945"/>
                      </a:cubicBezTo>
                      <a:cubicBezTo>
                        <a:pt x="103965" y="1463992"/>
                        <a:pt x="64913" y="1504950"/>
                        <a:pt x="21098" y="1524953"/>
                      </a:cubicBezTo>
                      <a:cubicBezTo>
                        <a:pt x="28718" y="1573530"/>
                        <a:pt x="40148" y="1622107"/>
                        <a:pt x="53483" y="1669732"/>
                      </a:cubicBezTo>
                      <a:cubicBezTo>
                        <a:pt x="71580" y="1733550"/>
                        <a:pt x="96345" y="1771650"/>
                        <a:pt x="124920" y="1790700"/>
                      </a:cubicBezTo>
                      <a:cubicBezTo>
                        <a:pt x="299228" y="1196340"/>
                        <a:pt x="506873" y="569595"/>
                        <a:pt x="736425" y="0"/>
                      </a:cubicBezTo>
                      <a:cubicBezTo>
                        <a:pt x="736425" y="952"/>
                        <a:pt x="736425" y="0"/>
                        <a:pt x="736425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DD559"/>
                    </a:gs>
                    <a:gs pos="8000">
                      <a:srgbClr val="BDD559"/>
                    </a:gs>
                    <a:gs pos="100000">
                      <a:srgbClr val="5F9322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8" name="Google Shape;428;p4"/>
                <p:cNvSpPr/>
                <p:nvPr/>
              </p:nvSpPr>
              <p:spPr>
                <a:xfrm>
                  <a:off x="6488181" y="2872788"/>
                  <a:ext cx="749344" cy="1806113"/>
                </a:xfrm>
                <a:custGeom>
                  <a:rect b="b" l="l" r="r" t="t"/>
                  <a:pathLst>
                    <a:path extrusionOk="0" h="1806113" w="749344">
                      <a:moveTo>
                        <a:pt x="360998" y="1284923"/>
                      </a:moveTo>
                      <a:cubicBezTo>
                        <a:pt x="394335" y="1312545"/>
                        <a:pt x="464820" y="1352550"/>
                        <a:pt x="532448" y="1387793"/>
                      </a:cubicBezTo>
                      <a:cubicBezTo>
                        <a:pt x="596265" y="1290637"/>
                        <a:pt x="646748" y="1186815"/>
                        <a:pt x="682943" y="1077277"/>
                      </a:cubicBezTo>
                      <a:cubicBezTo>
                        <a:pt x="688658" y="1060133"/>
                        <a:pt x="693420" y="1043940"/>
                        <a:pt x="698183" y="1026795"/>
                      </a:cubicBezTo>
                      <a:cubicBezTo>
                        <a:pt x="609600" y="1008698"/>
                        <a:pt x="501015" y="978218"/>
                        <a:pt x="544830" y="977265"/>
                      </a:cubicBezTo>
                      <a:cubicBezTo>
                        <a:pt x="576263" y="977265"/>
                        <a:pt x="649605" y="970598"/>
                        <a:pt x="714375" y="964883"/>
                      </a:cubicBezTo>
                      <a:cubicBezTo>
                        <a:pt x="745807" y="827723"/>
                        <a:pt x="756285" y="684848"/>
                        <a:pt x="744855" y="539115"/>
                      </a:cubicBezTo>
                      <a:cubicBezTo>
                        <a:pt x="658178" y="530543"/>
                        <a:pt x="552450" y="505777"/>
                        <a:pt x="591503" y="508635"/>
                      </a:cubicBezTo>
                      <a:cubicBezTo>
                        <a:pt x="621983" y="510540"/>
                        <a:pt x="683895" y="483870"/>
                        <a:pt x="736282" y="458152"/>
                      </a:cubicBezTo>
                      <a:cubicBezTo>
                        <a:pt x="717232" y="305752"/>
                        <a:pt x="675323" y="151448"/>
                        <a:pt x="610553" y="0"/>
                      </a:cubicBezTo>
                      <a:cubicBezTo>
                        <a:pt x="381000" y="568643"/>
                        <a:pt x="173355" y="1195387"/>
                        <a:pt x="0" y="1790700"/>
                      </a:cubicBezTo>
                      <a:cubicBezTo>
                        <a:pt x="53340" y="1825943"/>
                        <a:pt x="122873" y="1797368"/>
                        <a:pt x="200025" y="1739265"/>
                      </a:cubicBezTo>
                      <a:cubicBezTo>
                        <a:pt x="219075" y="1724977"/>
                        <a:pt x="238125" y="1709737"/>
                        <a:pt x="256223" y="1694498"/>
                      </a:cubicBezTo>
                      <a:cubicBezTo>
                        <a:pt x="222885" y="1642110"/>
                        <a:pt x="199073" y="1542098"/>
                        <a:pt x="220028" y="1564005"/>
                      </a:cubicBezTo>
                      <a:cubicBezTo>
                        <a:pt x="232410" y="1577340"/>
                        <a:pt x="273368" y="1612583"/>
                        <a:pt x="311468" y="1645920"/>
                      </a:cubicBezTo>
                      <a:cubicBezTo>
                        <a:pt x="375285" y="1586865"/>
                        <a:pt x="433388" y="1523048"/>
                        <a:pt x="483870" y="1455420"/>
                      </a:cubicBezTo>
                      <a:cubicBezTo>
                        <a:pt x="397193" y="1366837"/>
                        <a:pt x="312420" y="1243965"/>
                        <a:pt x="360998" y="1284923"/>
                      </a:cubicBezTo>
                      <a:close/>
                    </a:path>
                  </a:pathLst>
                </a:custGeom>
                <a:solidFill>
                  <a:srgbClr val="2F5B0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9" name="Google Shape;429;p4"/>
                <p:cNvSpPr/>
                <p:nvPr/>
              </p:nvSpPr>
              <p:spPr>
                <a:xfrm>
                  <a:off x="6459553" y="2932495"/>
                  <a:ext cx="629602" cy="1841182"/>
                </a:xfrm>
                <a:custGeom>
                  <a:rect b="b" l="l" r="r" t="t"/>
                  <a:pathLst>
                    <a:path extrusionOk="0" h="1841182" w="629602">
                      <a:moveTo>
                        <a:pt x="629603" y="1905"/>
                      </a:moveTo>
                      <a:cubicBezTo>
                        <a:pt x="507683" y="300990"/>
                        <a:pt x="396240" y="603885"/>
                        <a:pt x="294323" y="911543"/>
                      </a:cubicBezTo>
                      <a:cubicBezTo>
                        <a:pt x="192405" y="1218248"/>
                        <a:pt x="100013" y="1529715"/>
                        <a:pt x="11430" y="1841183"/>
                      </a:cubicBezTo>
                      <a:lnTo>
                        <a:pt x="0" y="1837373"/>
                      </a:lnTo>
                      <a:cubicBezTo>
                        <a:pt x="89535" y="1525905"/>
                        <a:pt x="182880" y="1215390"/>
                        <a:pt x="284798" y="908685"/>
                      </a:cubicBezTo>
                      <a:cubicBezTo>
                        <a:pt x="387668" y="601980"/>
                        <a:pt x="499110" y="298133"/>
                        <a:pt x="621983" y="0"/>
                      </a:cubicBezTo>
                      <a:lnTo>
                        <a:pt x="629603" y="1905"/>
                      </a:lnTo>
                      <a:close/>
                    </a:path>
                  </a:pathLst>
                </a:custGeom>
                <a:solidFill>
                  <a:srgbClr val="3A7B0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30" name="Google Shape;430;p4"/>
              <p:cNvGrpSpPr/>
              <p:nvPr/>
            </p:nvGrpSpPr>
            <p:grpSpPr>
              <a:xfrm>
                <a:off x="5279419" y="4979956"/>
                <a:ext cx="2126832" cy="2971527"/>
                <a:chOff x="4997749" y="3130332"/>
                <a:chExt cx="1108938" cy="1549365"/>
              </a:xfrm>
            </p:grpSpPr>
            <p:sp>
              <p:nvSpPr>
                <p:cNvPr id="431" name="Google Shape;431;p4"/>
                <p:cNvSpPr/>
                <p:nvPr/>
              </p:nvSpPr>
              <p:spPr>
                <a:xfrm>
                  <a:off x="4997749" y="3130332"/>
                  <a:ext cx="1108938" cy="1471784"/>
                </a:xfrm>
                <a:custGeom>
                  <a:rect b="b" l="l" r="r" t="t"/>
                  <a:pathLst>
                    <a:path extrusionOk="0" h="1471784" w="1108938">
                      <a:moveTo>
                        <a:pt x="476920" y="1201386"/>
                      </a:moveTo>
                      <a:cubicBezTo>
                        <a:pt x="399767" y="1179478"/>
                        <a:pt x="320710" y="1164238"/>
                        <a:pt x="250225" y="1126138"/>
                      </a:cubicBezTo>
                      <a:cubicBezTo>
                        <a:pt x="179740" y="1088038"/>
                        <a:pt x="119732" y="1020411"/>
                        <a:pt x="116875" y="940401"/>
                      </a:cubicBezTo>
                      <a:cubicBezTo>
                        <a:pt x="114017" y="860391"/>
                        <a:pt x="191170" y="780381"/>
                        <a:pt x="268322" y="800384"/>
                      </a:cubicBezTo>
                      <a:cubicBezTo>
                        <a:pt x="299755" y="808956"/>
                        <a:pt x="337855" y="828959"/>
                        <a:pt x="358810" y="805146"/>
                      </a:cubicBezTo>
                      <a:cubicBezTo>
                        <a:pt x="378812" y="782286"/>
                        <a:pt x="356905" y="746091"/>
                        <a:pt x="332140" y="729898"/>
                      </a:cubicBezTo>
                      <a:cubicBezTo>
                        <a:pt x="290230" y="702276"/>
                        <a:pt x="240700" y="692751"/>
                        <a:pt x="192122" y="680368"/>
                      </a:cubicBezTo>
                      <a:cubicBezTo>
                        <a:pt x="144497" y="667034"/>
                        <a:pt x="94967" y="647984"/>
                        <a:pt x="64487" y="607978"/>
                      </a:cubicBezTo>
                      <a:cubicBezTo>
                        <a:pt x="34960" y="567973"/>
                        <a:pt x="34960" y="502251"/>
                        <a:pt x="76870" y="475581"/>
                      </a:cubicBezTo>
                      <a:cubicBezTo>
                        <a:pt x="92110" y="465103"/>
                        <a:pt x="112112" y="461293"/>
                        <a:pt x="125447" y="447958"/>
                      </a:cubicBezTo>
                      <a:cubicBezTo>
                        <a:pt x="147355" y="425098"/>
                        <a:pt x="138782" y="386998"/>
                        <a:pt x="119732" y="362233"/>
                      </a:cubicBezTo>
                      <a:cubicBezTo>
                        <a:pt x="99730" y="337468"/>
                        <a:pt x="72107" y="322228"/>
                        <a:pt x="49247" y="300321"/>
                      </a:cubicBezTo>
                      <a:cubicBezTo>
                        <a:pt x="-29810" y="224121"/>
                        <a:pt x="-10760" y="72673"/>
                        <a:pt x="85442" y="19333"/>
                      </a:cubicBezTo>
                      <a:cubicBezTo>
                        <a:pt x="181645" y="-34007"/>
                        <a:pt x="320710" y="28858"/>
                        <a:pt x="343570" y="136491"/>
                      </a:cubicBezTo>
                      <a:cubicBezTo>
                        <a:pt x="350237" y="169828"/>
                        <a:pt x="348332" y="205071"/>
                        <a:pt x="360715" y="236503"/>
                      </a:cubicBezTo>
                      <a:cubicBezTo>
                        <a:pt x="373097" y="267936"/>
                        <a:pt x="410245" y="294606"/>
                        <a:pt x="440725" y="279366"/>
                      </a:cubicBezTo>
                      <a:cubicBezTo>
                        <a:pt x="471205" y="264126"/>
                        <a:pt x="472157" y="220311"/>
                        <a:pt x="491207" y="191736"/>
                      </a:cubicBezTo>
                      <a:cubicBezTo>
                        <a:pt x="521687" y="143158"/>
                        <a:pt x="598840" y="145063"/>
                        <a:pt x="641703" y="183163"/>
                      </a:cubicBezTo>
                      <a:cubicBezTo>
                        <a:pt x="684565" y="221263"/>
                        <a:pt x="697900" y="282223"/>
                        <a:pt x="699805" y="339373"/>
                      </a:cubicBezTo>
                      <a:cubicBezTo>
                        <a:pt x="701710" y="396523"/>
                        <a:pt x="693137" y="454626"/>
                        <a:pt x="701710" y="510823"/>
                      </a:cubicBezTo>
                      <a:cubicBezTo>
                        <a:pt x="704567" y="530826"/>
                        <a:pt x="713140" y="553686"/>
                        <a:pt x="732190" y="558448"/>
                      </a:cubicBezTo>
                      <a:cubicBezTo>
                        <a:pt x="763622" y="566068"/>
                        <a:pt x="779815" y="524158"/>
                        <a:pt x="796007" y="496536"/>
                      </a:cubicBezTo>
                      <a:cubicBezTo>
                        <a:pt x="834107" y="429861"/>
                        <a:pt x="936978" y="425098"/>
                        <a:pt x="998890" y="469866"/>
                      </a:cubicBezTo>
                      <a:cubicBezTo>
                        <a:pt x="1060803" y="515586"/>
                        <a:pt x="1089378" y="594643"/>
                        <a:pt x="1100807" y="670843"/>
                      </a:cubicBezTo>
                      <a:cubicBezTo>
                        <a:pt x="1100807" y="670843"/>
                        <a:pt x="1100807" y="670843"/>
                        <a:pt x="1100807" y="670843"/>
                      </a:cubicBezTo>
                      <a:cubicBezTo>
                        <a:pt x="1118905" y="793716"/>
                        <a:pt x="1103665" y="917541"/>
                        <a:pt x="1085567" y="1039461"/>
                      </a:cubicBezTo>
                      <a:cubicBezTo>
                        <a:pt x="1067470" y="1157571"/>
                        <a:pt x="1068422" y="1284253"/>
                        <a:pt x="1046515" y="1399506"/>
                      </a:cubicBezTo>
                      <a:cubicBezTo>
                        <a:pt x="1015082" y="1562384"/>
                        <a:pt x="892210" y="1406173"/>
                        <a:pt x="816010" y="1355691"/>
                      </a:cubicBezTo>
                      <a:cubicBezTo>
                        <a:pt x="710282" y="1289016"/>
                        <a:pt x="595982" y="1235676"/>
                        <a:pt x="476920" y="120138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DD559"/>
                    </a:gs>
                    <a:gs pos="8000">
                      <a:srgbClr val="BDD559"/>
                    </a:gs>
                    <a:gs pos="100000">
                      <a:srgbClr val="5F9322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2" name="Google Shape;432;p4"/>
                <p:cNvSpPr/>
                <p:nvPr/>
              </p:nvSpPr>
              <p:spPr>
                <a:xfrm>
                  <a:off x="5203012" y="3417822"/>
                  <a:ext cx="850127" cy="1261875"/>
                </a:xfrm>
                <a:custGeom>
                  <a:rect b="b" l="l" r="r" t="t"/>
                  <a:pathLst>
                    <a:path extrusionOk="0" h="1261875" w="850127">
                      <a:moveTo>
                        <a:pt x="642179" y="384306"/>
                      </a:moveTo>
                      <a:cubicBezTo>
                        <a:pt x="642179" y="379543"/>
                        <a:pt x="634559" y="380496"/>
                        <a:pt x="634559" y="385258"/>
                      </a:cubicBezTo>
                      <a:cubicBezTo>
                        <a:pt x="647894" y="637671"/>
                        <a:pt x="692662" y="885321"/>
                        <a:pt x="778387" y="1122493"/>
                      </a:cubicBezTo>
                      <a:cubicBezTo>
                        <a:pt x="643132" y="880558"/>
                        <a:pt x="494541" y="647196"/>
                        <a:pt x="332616" y="422406"/>
                      </a:cubicBezTo>
                      <a:cubicBezTo>
                        <a:pt x="332616" y="422406"/>
                        <a:pt x="332616" y="422406"/>
                        <a:pt x="332616" y="421453"/>
                      </a:cubicBezTo>
                      <a:cubicBezTo>
                        <a:pt x="316424" y="321441"/>
                        <a:pt x="311662" y="220476"/>
                        <a:pt x="317377" y="119511"/>
                      </a:cubicBezTo>
                      <a:cubicBezTo>
                        <a:pt x="317377" y="114748"/>
                        <a:pt x="309757" y="113796"/>
                        <a:pt x="309757" y="118558"/>
                      </a:cubicBezTo>
                      <a:cubicBezTo>
                        <a:pt x="304041" y="215713"/>
                        <a:pt x="308804" y="312868"/>
                        <a:pt x="323091" y="408118"/>
                      </a:cubicBezTo>
                      <a:cubicBezTo>
                        <a:pt x="287849" y="359541"/>
                        <a:pt x="251654" y="310963"/>
                        <a:pt x="215459" y="263338"/>
                      </a:cubicBezTo>
                      <a:cubicBezTo>
                        <a:pt x="147832" y="174756"/>
                        <a:pt x="78299" y="87126"/>
                        <a:pt x="6862" y="1401"/>
                      </a:cubicBezTo>
                      <a:cubicBezTo>
                        <a:pt x="4004" y="-2409"/>
                        <a:pt x="-2663" y="2353"/>
                        <a:pt x="1147" y="6163"/>
                      </a:cubicBezTo>
                      <a:cubicBezTo>
                        <a:pt x="75441" y="95698"/>
                        <a:pt x="147832" y="187138"/>
                        <a:pt x="218316" y="279531"/>
                      </a:cubicBezTo>
                      <a:cubicBezTo>
                        <a:pt x="163072" y="261433"/>
                        <a:pt x="107827" y="243336"/>
                        <a:pt x="52582" y="226191"/>
                      </a:cubicBezTo>
                      <a:cubicBezTo>
                        <a:pt x="47819" y="224286"/>
                        <a:pt x="44962" y="231906"/>
                        <a:pt x="49724" y="233811"/>
                      </a:cubicBezTo>
                      <a:cubicBezTo>
                        <a:pt x="107827" y="252861"/>
                        <a:pt x="166882" y="271911"/>
                        <a:pt x="224984" y="290961"/>
                      </a:cubicBezTo>
                      <a:cubicBezTo>
                        <a:pt x="224984" y="290961"/>
                        <a:pt x="225937" y="290961"/>
                        <a:pt x="225937" y="290961"/>
                      </a:cubicBezTo>
                      <a:cubicBezTo>
                        <a:pt x="349762" y="455743"/>
                        <a:pt x="466919" y="625288"/>
                        <a:pt x="576457" y="799596"/>
                      </a:cubicBezTo>
                      <a:cubicBezTo>
                        <a:pt x="441202" y="730063"/>
                        <a:pt x="299279" y="672913"/>
                        <a:pt x="152594" y="630051"/>
                      </a:cubicBezTo>
                      <a:cubicBezTo>
                        <a:pt x="147832" y="629098"/>
                        <a:pt x="144974" y="635766"/>
                        <a:pt x="149737" y="637671"/>
                      </a:cubicBezTo>
                      <a:cubicBezTo>
                        <a:pt x="300232" y="681486"/>
                        <a:pt x="445964" y="740541"/>
                        <a:pt x="584077" y="812931"/>
                      </a:cubicBezTo>
                      <a:cubicBezTo>
                        <a:pt x="616462" y="865318"/>
                        <a:pt x="648847" y="917706"/>
                        <a:pt x="680279" y="971046"/>
                      </a:cubicBezTo>
                      <a:cubicBezTo>
                        <a:pt x="736477" y="1066296"/>
                        <a:pt x="790769" y="1162498"/>
                        <a:pt x="842204" y="1259653"/>
                      </a:cubicBezTo>
                      <a:cubicBezTo>
                        <a:pt x="844109" y="1264416"/>
                        <a:pt x="851729" y="1260606"/>
                        <a:pt x="849824" y="1256796"/>
                      </a:cubicBezTo>
                      <a:cubicBezTo>
                        <a:pt x="833632" y="1226316"/>
                        <a:pt x="817439" y="1196788"/>
                        <a:pt x="800294" y="1166308"/>
                      </a:cubicBezTo>
                      <a:cubicBezTo>
                        <a:pt x="800294" y="1165356"/>
                        <a:pt x="800294" y="1165356"/>
                        <a:pt x="800294" y="1164403"/>
                      </a:cubicBezTo>
                      <a:cubicBezTo>
                        <a:pt x="705044" y="912943"/>
                        <a:pt x="655514" y="651958"/>
                        <a:pt x="642179" y="384306"/>
                      </a:cubicBezTo>
                      <a:close/>
                    </a:path>
                  </a:pathLst>
                </a:custGeom>
                <a:solidFill>
                  <a:srgbClr val="317A6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33" name="Google Shape;433;p4"/>
              <p:cNvSpPr/>
              <p:nvPr/>
            </p:nvSpPr>
            <p:spPr>
              <a:xfrm>
                <a:off x="9040289" y="3256012"/>
                <a:ext cx="175334" cy="175334"/>
              </a:xfrm>
              <a:custGeom>
                <a:rect b="b" l="l" r="r" t="t"/>
                <a:pathLst>
                  <a:path extrusionOk="0" h="91439" w="91439">
                    <a:moveTo>
                      <a:pt x="91440" y="45720"/>
                    </a:moveTo>
                    <a:cubicBezTo>
                      <a:pt x="91440" y="70485"/>
                      <a:pt x="71438" y="91440"/>
                      <a:pt x="45720" y="91440"/>
                    </a:cubicBezTo>
                    <a:cubicBezTo>
                      <a:pt x="20955" y="91440"/>
                      <a:pt x="0" y="71438"/>
                      <a:pt x="0" y="45720"/>
                    </a:cubicBezTo>
                    <a:cubicBezTo>
                      <a:pt x="0" y="20955"/>
                      <a:pt x="20002" y="0"/>
                      <a:pt x="45720" y="0"/>
                    </a:cubicBezTo>
                    <a:cubicBezTo>
                      <a:pt x="71438" y="0"/>
                      <a:pt x="91440" y="20002"/>
                      <a:pt x="91440" y="45720"/>
                    </a:cubicBezTo>
                    <a:close/>
                  </a:path>
                </a:pathLst>
              </a:custGeom>
              <a:solidFill>
                <a:srgbClr val="112B2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" name="Google Shape;434;p4"/>
              <p:cNvSpPr/>
              <p:nvPr/>
            </p:nvSpPr>
            <p:spPr>
              <a:xfrm>
                <a:off x="9771010" y="2876037"/>
                <a:ext cx="164378" cy="164378"/>
              </a:xfrm>
              <a:custGeom>
                <a:rect b="b" l="l" r="r" t="t"/>
                <a:pathLst>
                  <a:path extrusionOk="0" h="85725" w="85725">
                    <a:moveTo>
                      <a:pt x="85725" y="42863"/>
                    </a:moveTo>
                    <a:cubicBezTo>
                      <a:pt x="85725" y="66675"/>
                      <a:pt x="66675" y="85725"/>
                      <a:pt x="42863" y="85725"/>
                    </a:cubicBezTo>
                    <a:cubicBezTo>
                      <a:pt x="19050" y="85725"/>
                      <a:pt x="0" y="66675"/>
                      <a:pt x="0" y="42863"/>
                    </a:cubicBezTo>
                    <a:cubicBezTo>
                      <a:pt x="0" y="19050"/>
                      <a:pt x="19050" y="0"/>
                      <a:pt x="42863" y="0"/>
                    </a:cubicBezTo>
                    <a:cubicBezTo>
                      <a:pt x="66675" y="0"/>
                      <a:pt x="85725" y="19050"/>
                      <a:pt x="85725" y="42863"/>
                    </a:cubicBezTo>
                    <a:close/>
                  </a:path>
                </a:pathLst>
              </a:custGeom>
              <a:solidFill>
                <a:srgbClr val="C7DC5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" name="Google Shape;435;p4"/>
              <p:cNvSpPr/>
              <p:nvPr/>
            </p:nvSpPr>
            <p:spPr>
              <a:xfrm>
                <a:off x="7301171" y="3089772"/>
                <a:ext cx="186295" cy="186293"/>
              </a:xfrm>
              <a:custGeom>
                <a:rect b="b" l="l" r="r" t="t"/>
                <a:pathLst>
                  <a:path extrusionOk="0" h="97154" w="97155">
                    <a:moveTo>
                      <a:pt x="97155" y="48578"/>
                    </a:moveTo>
                    <a:cubicBezTo>
                      <a:pt x="97155" y="75248"/>
                      <a:pt x="75247" y="97155"/>
                      <a:pt x="48578" y="97155"/>
                    </a:cubicBezTo>
                    <a:cubicBezTo>
                      <a:pt x="21907" y="97155"/>
                      <a:pt x="0" y="75248"/>
                      <a:pt x="0" y="48578"/>
                    </a:cubicBezTo>
                    <a:cubicBezTo>
                      <a:pt x="0" y="21908"/>
                      <a:pt x="21907" y="0"/>
                      <a:pt x="48578" y="0"/>
                    </a:cubicBezTo>
                    <a:cubicBezTo>
                      <a:pt x="75247" y="953"/>
                      <a:pt x="97155" y="22860"/>
                      <a:pt x="97155" y="48578"/>
                    </a:cubicBezTo>
                    <a:close/>
                  </a:path>
                </a:pathLst>
              </a:custGeom>
              <a:solidFill>
                <a:srgbClr val="C7DC5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6" name="Google Shape;436;p4"/>
              <p:cNvSpPr/>
              <p:nvPr/>
            </p:nvSpPr>
            <p:spPr>
              <a:xfrm>
                <a:off x="10664317" y="3944716"/>
                <a:ext cx="84015" cy="84015"/>
              </a:xfrm>
              <a:custGeom>
                <a:rect b="b" l="l" r="r" t="t"/>
                <a:pathLst>
                  <a:path extrusionOk="0" h="43815" w="43815">
                    <a:moveTo>
                      <a:pt x="43815" y="21908"/>
                    </a:moveTo>
                    <a:cubicBezTo>
                      <a:pt x="43815" y="33338"/>
                      <a:pt x="34290" y="43815"/>
                      <a:pt x="21908" y="43815"/>
                    </a:cubicBezTo>
                    <a:cubicBezTo>
                      <a:pt x="10478" y="43815"/>
                      <a:pt x="0" y="34290"/>
                      <a:pt x="0" y="21908"/>
                    </a:cubicBezTo>
                    <a:cubicBezTo>
                      <a:pt x="0" y="9525"/>
                      <a:pt x="9525" y="0"/>
                      <a:pt x="21908" y="0"/>
                    </a:cubicBezTo>
                    <a:cubicBezTo>
                      <a:pt x="34290" y="0"/>
                      <a:pt x="43815" y="9525"/>
                      <a:pt x="43815" y="21908"/>
                    </a:cubicBezTo>
                    <a:close/>
                  </a:path>
                </a:pathLst>
              </a:custGeom>
              <a:solidFill>
                <a:srgbClr val="C7DC5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7" name="Google Shape;437;p4"/>
              <p:cNvSpPr/>
              <p:nvPr/>
            </p:nvSpPr>
            <p:spPr>
              <a:xfrm>
                <a:off x="11367635" y="2547139"/>
                <a:ext cx="142461" cy="142532"/>
              </a:xfrm>
              <a:custGeom>
                <a:rect b="b" l="l" r="r" t="t"/>
                <a:pathLst>
                  <a:path extrusionOk="0" h="74332" w="74295">
                    <a:moveTo>
                      <a:pt x="74295" y="37185"/>
                    </a:moveTo>
                    <a:cubicBezTo>
                      <a:pt x="74295" y="58140"/>
                      <a:pt x="57150" y="74333"/>
                      <a:pt x="37148" y="74333"/>
                    </a:cubicBezTo>
                    <a:cubicBezTo>
                      <a:pt x="16193" y="74333"/>
                      <a:pt x="0" y="57188"/>
                      <a:pt x="0" y="37185"/>
                    </a:cubicBezTo>
                    <a:cubicBezTo>
                      <a:pt x="0" y="16230"/>
                      <a:pt x="17145" y="38"/>
                      <a:pt x="37148" y="38"/>
                    </a:cubicBezTo>
                    <a:cubicBezTo>
                      <a:pt x="57150" y="-915"/>
                      <a:pt x="74295" y="16230"/>
                      <a:pt x="74295" y="37185"/>
                    </a:cubicBezTo>
                    <a:close/>
                  </a:path>
                </a:pathLst>
              </a:custGeom>
              <a:solidFill>
                <a:srgbClr val="C7DC5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8" name="Google Shape;438;p4"/>
              <p:cNvSpPr/>
              <p:nvPr/>
            </p:nvSpPr>
            <p:spPr>
              <a:xfrm>
                <a:off x="12005191" y="2834019"/>
                <a:ext cx="204559" cy="204557"/>
              </a:xfrm>
              <a:custGeom>
                <a:rect b="b" l="l" r="r" t="t"/>
                <a:pathLst>
                  <a:path extrusionOk="0" h="106679" w="106680">
                    <a:moveTo>
                      <a:pt x="106680" y="53340"/>
                    </a:moveTo>
                    <a:cubicBezTo>
                      <a:pt x="106680" y="82799"/>
                      <a:pt x="82799" y="106680"/>
                      <a:pt x="53340" y="106680"/>
                    </a:cubicBezTo>
                    <a:cubicBezTo>
                      <a:pt x="23882" y="106680"/>
                      <a:pt x="1" y="82799"/>
                      <a:pt x="1" y="53340"/>
                    </a:cubicBezTo>
                    <a:cubicBezTo>
                      <a:pt x="1" y="23881"/>
                      <a:pt x="23882" y="0"/>
                      <a:pt x="53340" y="0"/>
                    </a:cubicBezTo>
                    <a:cubicBezTo>
                      <a:pt x="82799" y="0"/>
                      <a:pt x="106680" y="23881"/>
                      <a:pt x="106680" y="53340"/>
                    </a:cubicBezTo>
                    <a:close/>
                  </a:path>
                </a:pathLst>
              </a:custGeom>
              <a:solidFill>
                <a:srgbClr val="112B2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9" name="Google Shape;439;p4"/>
              <p:cNvSpPr/>
              <p:nvPr/>
            </p:nvSpPr>
            <p:spPr>
              <a:xfrm>
                <a:off x="8906931" y="2678742"/>
                <a:ext cx="73057" cy="73057"/>
              </a:xfrm>
              <a:custGeom>
                <a:rect b="b" l="l" r="r" t="t"/>
                <a:pathLst>
                  <a:path extrusionOk="0" h="38100" w="38100">
                    <a:moveTo>
                      <a:pt x="38100" y="19050"/>
                    </a:moveTo>
                    <a:cubicBezTo>
                      <a:pt x="38100" y="29571"/>
                      <a:pt x="29571" y="38100"/>
                      <a:pt x="19050" y="38100"/>
                    </a:cubicBezTo>
                    <a:cubicBezTo>
                      <a:pt x="8529" y="38100"/>
                      <a:pt x="0" y="29571"/>
                      <a:pt x="0" y="19050"/>
                    </a:cubicBezTo>
                    <a:cubicBezTo>
                      <a:pt x="0" y="8529"/>
                      <a:pt x="8529" y="0"/>
                      <a:pt x="19050" y="0"/>
                    </a:cubicBezTo>
                    <a:cubicBezTo>
                      <a:pt x="29571" y="0"/>
                      <a:pt x="38100" y="8529"/>
                      <a:pt x="38100" y="19050"/>
                    </a:cubicBezTo>
                    <a:close/>
                  </a:path>
                </a:pathLst>
              </a:custGeom>
              <a:solidFill>
                <a:srgbClr val="112B2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0" name="Google Shape;440;p4"/>
              <p:cNvSpPr/>
              <p:nvPr/>
            </p:nvSpPr>
            <p:spPr>
              <a:xfrm>
                <a:off x="5583975" y="3718192"/>
                <a:ext cx="135153" cy="135153"/>
              </a:xfrm>
              <a:custGeom>
                <a:rect b="b" l="l" r="r" t="t"/>
                <a:pathLst>
                  <a:path extrusionOk="0" h="70484" w="70484">
                    <a:moveTo>
                      <a:pt x="70485" y="35242"/>
                    </a:moveTo>
                    <a:cubicBezTo>
                      <a:pt x="70485" y="54292"/>
                      <a:pt x="55245" y="70485"/>
                      <a:pt x="35243" y="70485"/>
                    </a:cubicBezTo>
                    <a:cubicBezTo>
                      <a:pt x="16193" y="70485"/>
                      <a:pt x="0" y="55245"/>
                      <a:pt x="0" y="35242"/>
                    </a:cubicBezTo>
                    <a:cubicBezTo>
                      <a:pt x="0" y="16192"/>
                      <a:pt x="15240" y="0"/>
                      <a:pt x="35243" y="0"/>
                    </a:cubicBezTo>
                    <a:cubicBezTo>
                      <a:pt x="54293" y="0"/>
                      <a:pt x="70485" y="16192"/>
                      <a:pt x="70485" y="35242"/>
                    </a:cubicBezTo>
                    <a:close/>
                  </a:path>
                </a:pathLst>
              </a:custGeom>
              <a:solidFill>
                <a:srgbClr val="2F5B0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1" name="Google Shape;441;p4"/>
              <p:cNvSpPr/>
              <p:nvPr/>
            </p:nvSpPr>
            <p:spPr>
              <a:xfrm>
                <a:off x="5028627" y="4017788"/>
                <a:ext cx="113236" cy="113236"/>
              </a:xfrm>
              <a:custGeom>
                <a:rect b="b" l="l" r="r" t="t"/>
                <a:pathLst>
                  <a:path extrusionOk="0" h="59054" w="59054">
                    <a:moveTo>
                      <a:pt x="59055" y="29528"/>
                    </a:moveTo>
                    <a:cubicBezTo>
                      <a:pt x="59055" y="45720"/>
                      <a:pt x="45720" y="59055"/>
                      <a:pt x="29528" y="59055"/>
                    </a:cubicBezTo>
                    <a:cubicBezTo>
                      <a:pt x="13335" y="59055"/>
                      <a:pt x="0" y="45720"/>
                      <a:pt x="0" y="29528"/>
                    </a:cubicBezTo>
                    <a:cubicBezTo>
                      <a:pt x="0" y="13335"/>
                      <a:pt x="13335" y="0"/>
                      <a:pt x="29528" y="0"/>
                    </a:cubicBezTo>
                    <a:cubicBezTo>
                      <a:pt x="45720" y="0"/>
                      <a:pt x="59055" y="12383"/>
                      <a:pt x="59055" y="29528"/>
                    </a:cubicBezTo>
                    <a:close/>
                  </a:path>
                </a:pathLst>
              </a:custGeom>
              <a:solidFill>
                <a:srgbClr val="C7DC5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2" name="Google Shape;442;p4"/>
              <p:cNvSpPr/>
              <p:nvPr/>
            </p:nvSpPr>
            <p:spPr>
              <a:xfrm>
                <a:off x="10574802" y="2572787"/>
                <a:ext cx="76710" cy="76708"/>
              </a:xfrm>
              <a:custGeom>
                <a:rect b="b" l="l" r="r" t="t"/>
                <a:pathLst>
                  <a:path extrusionOk="0" h="40004" w="40005">
                    <a:moveTo>
                      <a:pt x="40005" y="20003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6" y="40005"/>
                      <a:pt x="1" y="31050"/>
                      <a:pt x="1" y="20003"/>
                    </a:cubicBezTo>
                    <a:cubicBezTo>
                      <a:pt x="1" y="8955"/>
                      <a:pt x="8956" y="0"/>
                      <a:pt x="20003" y="0"/>
                    </a:cubicBezTo>
                    <a:cubicBezTo>
                      <a:pt x="31050" y="0"/>
                      <a:pt x="40005" y="8955"/>
                      <a:pt x="40005" y="20003"/>
                    </a:cubicBezTo>
                    <a:close/>
                  </a:path>
                </a:pathLst>
              </a:custGeom>
              <a:solidFill>
                <a:srgbClr val="112B2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43" name="Google Shape;443;p4"/>
          <p:cNvSpPr txBox="1"/>
          <p:nvPr/>
        </p:nvSpPr>
        <p:spPr>
          <a:xfrm flipH="1" rot="-5400000">
            <a:off x="11180425" y="58258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chemeClr val="dk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er">
  <p:cSld name="CUSTOM_1">
    <p:bg>
      <p:bgPr>
        <a:solidFill>
          <a:schemeClr val="dk2"/>
        </a:solidFill>
      </p:bgPr>
    </p:bg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6" name="Google Shape;446;p5"/>
          <p:cNvSpPr txBox="1"/>
          <p:nvPr>
            <p:ph type="title"/>
          </p:nvPr>
        </p:nvSpPr>
        <p:spPr>
          <a:xfrm>
            <a:off x="415650" y="3047250"/>
            <a:ext cx="113607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447" name="Google Shape;447;p5"/>
          <p:cNvGrpSpPr/>
          <p:nvPr/>
        </p:nvGrpSpPr>
        <p:grpSpPr>
          <a:xfrm flipH="1">
            <a:off x="9161993" y="-298758"/>
            <a:ext cx="3119195" cy="2458763"/>
            <a:chOff x="-123583" y="-266861"/>
            <a:chExt cx="3119195" cy="2458763"/>
          </a:xfrm>
        </p:grpSpPr>
        <p:grpSp>
          <p:nvGrpSpPr>
            <p:cNvPr id="448" name="Google Shape;448;p5"/>
            <p:cNvGrpSpPr/>
            <p:nvPr/>
          </p:nvGrpSpPr>
          <p:grpSpPr>
            <a:xfrm rot="-9323156">
              <a:off x="460497" y="383965"/>
              <a:ext cx="601097" cy="1379391"/>
              <a:chOff x="4564559" y="2755331"/>
              <a:chExt cx="751379" cy="1724255"/>
            </a:xfrm>
          </p:grpSpPr>
          <p:sp>
            <p:nvSpPr>
              <p:cNvPr id="449" name="Google Shape;449;p5"/>
              <p:cNvSpPr/>
              <p:nvPr/>
            </p:nvSpPr>
            <p:spPr>
              <a:xfrm>
                <a:off x="4564559" y="2755331"/>
                <a:ext cx="751379" cy="1607284"/>
              </a:xfrm>
              <a:custGeom>
                <a:rect b="b" l="l" r="r" t="t"/>
                <a:pathLst>
                  <a:path extrusionOk="0" h="1607284" w="751379">
                    <a:moveTo>
                      <a:pt x="97627" y="1359218"/>
                    </a:moveTo>
                    <a:lnTo>
                      <a:pt x="97627" y="1359218"/>
                    </a:lnTo>
                    <a:cubicBezTo>
                      <a:pt x="80482" y="1272540"/>
                      <a:pt x="128107" y="1187768"/>
                      <a:pt x="159539" y="1104900"/>
                    </a:cubicBezTo>
                    <a:cubicBezTo>
                      <a:pt x="190972" y="1022033"/>
                      <a:pt x="198592" y="912495"/>
                      <a:pt x="126202" y="860108"/>
                    </a:cubicBezTo>
                    <a:cubicBezTo>
                      <a:pt x="90007" y="834390"/>
                      <a:pt x="35714" y="823912"/>
                      <a:pt x="22379" y="782002"/>
                    </a:cubicBezTo>
                    <a:cubicBezTo>
                      <a:pt x="2377" y="720090"/>
                      <a:pt x="93817" y="670560"/>
                      <a:pt x="90007" y="604837"/>
                    </a:cubicBezTo>
                    <a:cubicBezTo>
                      <a:pt x="88102" y="560070"/>
                      <a:pt x="42382" y="530543"/>
                      <a:pt x="18569" y="492442"/>
                    </a:cubicBezTo>
                    <a:cubicBezTo>
                      <a:pt x="-10958" y="441960"/>
                      <a:pt x="-1433" y="377190"/>
                      <a:pt x="20474" y="322898"/>
                    </a:cubicBezTo>
                    <a:cubicBezTo>
                      <a:pt x="42382" y="268605"/>
                      <a:pt x="74767" y="219075"/>
                      <a:pt x="90959" y="162877"/>
                    </a:cubicBezTo>
                    <a:cubicBezTo>
                      <a:pt x="107152" y="106680"/>
                      <a:pt x="101437" y="38100"/>
                      <a:pt x="57622" y="0"/>
                    </a:cubicBezTo>
                    <a:cubicBezTo>
                      <a:pt x="151919" y="52388"/>
                      <a:pt x="248122" y="106680"/>
                      <a:pt x="326227" y="181927"/>
                    </a:cubicBezTo>
                    <a:cubicBezTo>
                      <a:pt x="403380" y="258127"/>
                      <a:pt x="461482" y="360045"/>
                      <a:pt x="461482" y="467677"/>
                    </a:cubicBezTo>
                    <a:cubicBezTo>
                      <a:pt x="461482" y="541020"/>
                      <a:pt x="436717" y="623887"/>
                      <a:pt x="481484" y="682943"/>
                    </a:cubicBezTo>
                    <a:cubicBezTo>
                      <a:pt x="509107" y="719137"/>
                      <a:pt x="555780" y="734377"/>
                      <a:pt x="598642" y="751523"/>
                    </a:cubicBezTo>
                    <a:cubicBezTo>
                      <a:pt x="641505" y="768668"/>
                      <a:pt x="685319" y="797243"/>
                      <a:pt x="694844" y="842010"/>
                    </a:cubicBezTo>
                    <a:cubicBezTo>
                      <a:pt x="704369" y="890587"/>
                      <a:pt x="669127" y="937260"/>
                      <a:pt x="664364" y="986790"/>
                    </a:cubicBezTo>
                    <a:cubicBezTo>
                      <a:pt x="658649" y="1051560"/>
                      <a:pt x="707227" y="1107758"/>
                      <a:pt x="731992" y="1167765"/>
                    </a:cubicBezTo>
                    <a:cubicBezTo>
                      <a:pt x="772949" y="1267777"/>
                      <a:pt x="746280" y="1388745"/>
                      <a:pt x="677699" y="1473518"/>
                    </a:cubicBezTo>
                    <a:cubicBezTo>
                      <a:pt x="611024" y="1555433"/>
                      <a:pt x="489105" y="1637348"/>
                      <a:pt x="381472" y="1596390"/>
                    </a:cubicBezTo>
                    <a:cubicBezTo>
                      <a:pt x="272887" y="1555433"/>
                      <a:pt x="121439" y="1483995"/>
                      <a:pt x="97627" y="1359218"/>
                    </a:cubicBezTo>
                    <a:close/>
                  </a:path>
                </a:pathLst>
              </a:custGeom>
              <a:solidFill>
                <a:srgbClr val="3D7A0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0" name="Google Shape;450;p5"/>
              <p:cNvSpPr/>
              <p:nvPr/>
            </p:nvSpPr>
            <p:spPr>
              <a:xfrm>
                <a:off x="4724610" y="2974174"/>
                <a:ext cx="388550" cy="1505412"/>
              </a:xfrm>
              <a:custGeom>
                <a:rect b="b" l="l" r="r" t="t"/>
                <a:pathLst>
                  <a:path extrusionOk="0" h="1505412" w="388550">
                    <a:moveTo>
                      <a:pt x="229042" y="970829"/>
                    </a:moveTo>
                    <a:cubicBezTo>
                      <a:pt x="253806" y="867959"/>
                      <a:pt x="292859" y="768899"/>
                      <a:pt x="343342" y="676506"/>
                    </a:cubicBezTo>
                    <a:cubicBezTo>
                      <a:pt x="345246" y="673649"/>
                      <a:pt x="340484" y="670791"/>
                      <a:pt x="338579" y="673649"/>
                    </a:cubicBezTo>
                    <a:cubicBezTo>
                      <a:pt x="289049" y="763184"/>
                      <a:pt x="251901" y="859386"/>
                      <a:pt x="226184" y="958446"/>
                    </a:cubicBezTo>
                    <a:cubicBezTo>
                      <a:pt x="224279" y="940349"/>
                      <a:pt x="222374" y="923204"/>
                      <a:pt x="220469" y="905106"/>
                    </a:cubicBezTo>
                    <a:cubicBezTo>
                      <a:pt x="201419" y="703176"/>
                      <a:pt x="195704" y="498389"/>
                      <a:pt x="142364" y="301221"/>
                    </a:cubicBezTo>
                    <a:cubicBezTo>
                      <a:pt x="141411" y="297411"/>
                      <a:pt x="140459" y="294554"/>
                      <a:pt x="139506" y="290744"/>
                    </a:cubicBezTo>
                    <a:cubicBezTo>
                      <a:pt x="139506" y="290744"/>
                      <a:pt x="139506" y="290744"/>
                      <a:pt x="139506" y="290744"/>
                    </a:cubicBezTo>
                    <a:cubicBezTo>
                      <a:pt x="146174" y="243119"/>
                      <a:pt x="153794" y="194541"/>
                      <a:pt x="160461" y="146916"/>
                    </a:cubicBezTo>
                    <a:cubicBezTo>
                      <a:pt x="161414" y="143106"/>
                      <a:pt x="155699" y="143106"/>
                      <a:pt x="154746" y="146916"/>
                    </a:cubicBezTo>
                    <a:cubicBezTo>
                      <a:pt x="148079" y="190731"/>
                      <a:pt x="141411" y="234546"/>
                      <a:pt x="135696" y="278361"/>
                    </a:cubicBezTo>
                    <a:cubicBezTo>
                      <a:pt x="135696" y="278361"/>
                      <a:pt x="135696" y="278361"/>
                      <a:pt x="135696" y="278361"/>
                    </a:cubicBezTo>
                    <a:cubicBezTo>
                      <a:pt x="135696" y="277409"/>
                      <a:pt x="135696" y="276456"/>
                      <a:pt x="134744" y="276456"/>
                    </a:cubicBezTo>
                    <a:cubicBezTo>
                      <a:pt x="106169" y="178349"/>
                      <a:pt x="64259" y="84051"/>
                      <a:pt x="5204" y="1184"/>
                    </a:cubicBezTo>
                    <a:cubicBezTo>
                      <a:pt x="3299" y="-1674"/>
                      <a:pt x="-1464" y="1184"/>
                      <a:pt x="441" y="4041"/>
                    </a:cubicBezTo>
                    <a:cubicBezTo>
                      <a:pt x="58544" y="85956"/>
                      <a:pt x="98549" y="176444"/>
                      <a:pt x="127124" y="270741"/>
                    </a:cubicBezTo>
                    <a:cubicBezTo>
                      <a:pt x="93786" y="245024"/>
                      <a:pt x="60449" y="220259"/>
                      <a:pt x="27111" y="194541"/>
                    </a:cubicBezTo>
                    <a:cubicBezTo>
                      <a:pt x="24254" y="192636"/>
                      <a:pt x="21396" y="197399"/>
                      <a:pt x="24254" y="199304"/>
                    </a:cubicBezTo>
                    <a:cubicBezTo>
                      <a:pt x="59496" y="225974"/>
                      <a:pt x="94739" y="252644"/>
                      <a:pt x="129981" y="280266"/>
                    </a:cubicBezTo>
                    <a:cubicBezTo>
                      <a:pt x="158556" y="377421"/>
                      <a:pt x="174749" y="477434"/>
                      <a:pt x="185226" y="577446"/>
                    </a:cubicBezTo>
                    <a:cubicBezTo>
                      <a:pt x="194751" y="664124"/>
                      <a:pt x="200467" y="750801"/>
                      <a:pt x="208086" y="837479"/>
                    </a:cubicBezTo>
                    <a:cubicBezTo>
                      <a:pt x="160461" y="723179"/>
                      <a:pt x="95692" y="616499"/>
                      <a:pt x="16634" y="522201"/>
                    </a:cubicBezTo>
                    <a:cubicBezTo>
                      <a:pt x="14729" y="519344"/>
                      <a:pt x="9966" y="523154"/>
                      <a:pt x="12824" y="526011"/>
                    </a:cubicBezTo>
                    <a:cubicBezTo>
                      <a:pt x="94739" y="623166"/>
                      <a:pt x="160461" y="732704"/>
                      <a:pt x="208086" y="850814"/>
                    </a:cubicBezTo>
                    <a:cubicBezTo>
                      <a:pt x="208086" y="851766"/>
                      <a:pt x="209039" y="851766"/>
                      <a:pt x="209992" y="852719"/>
                    </a:cubicBezTo>
                    <a:cubicBezTo>
                      <a:pt x="219517" y="966066"/>
                      <a:pt x="231899" y="1078461"/>
                      <a:pt x="257617" y="1188951"/>
                    </a:cubicBezTo>
                    <a:cubicBezTo>
                      <a:pt x="283334" y="1299441"/>
                      <a:pt x="322386" y="1408026"/>
                      <a:pt x="383346" y="1504229"/>
                    </a:cubicBezTo>
                    <a:cubicBezTo>
                      <a:pt x="385251" y="1507086"/>
                      <a:pt x="390014" y="1504229"/>
                      <a:pt x="388109" y="1501371"/>
                    </a:cubicBezTo>
                    <a:cubicBezTo>
                      <a:pt x="288096" y="1343256"/>
                      <a:pt x="249044" y="1158471"/>
                      <a:pt x="227136" y="973686"/>
                    </a:cubicBezTo>
                    <a:cubicBezTo>
                      <a:pt x="229042" y="972734"/>
                      <a:pt x="229042" y="971781"/>
                      <a:pt x="229042" y="97082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1" name="Google Shape;451;p5"/>
            <p:cNvGrpSpPr/>
            <p:nvPr/>
          </p:nvGrpSpPr>
          <p:grpSpPr>
            <a:xfrm flipH="1">
              <a:off x="1173480" y="18297"/>
              <a:ext cx="1691639" cy="910589"/>
              <a:chOff x="3090862" y="1323975"/>
              <a:chExt cx="1691639" cy="910589"/>
            </a:xfrm>
          </p:grpSpPr>
          <p:grpSp>
            <p:nvGrpSpPr>
              <p:cNvPr id="452" name="Google Shape;452;p5"/>
              <p:cNvGrpSpPr/>
              <p:nvPr/>
            </p:nvGrpSpPr>
            <p:grpSpPr>
              <a:xfrm>
                <a:off x="3090862" y="1323975"/>
                <a:ext cx="1691639" cy="815106"/>
                <a:chOff x="3090862" y="1323975"/>
                <a:chExt cx="1691639" cy="815106"/>
              </a:xfrm>
            </p:grpSpPr>
            <p:sp>
              <p:nvSpPr>
                <p:cNvPr id="453" name="Google Shape;453;p5"/>
                <p:cNvSpPr/>
                <p:nvPr/>
              </p:nvSpPr>
              <p:spPr>
                <a:xfrm>
                  <a:off x="3091814" y="1323975"/>
                  <a:ext cx="1690687" cy="815106"/>
                </a:xfrm>
                <a:custGeom>
                  <a:rect b="b" l="l" r="r" t="t"/>
                  <a:pathLst>
                    <a:path extrusionOk="0" h="815106" w="1690687">
                      <a:moveTo>
                        <a:pt x="1686878" y="46673"/>
                      </a:moveTo>
                      <a:cubicBezTo>
                        <a:pt x="1623060" y="24765"/>
                        <a:pt x="1545908" y="21907"/>
                        <a:pt x="1486853" y="44768"/>
                      </a:cubicBezTo>
                      <a:cubicBezTo>
                        <a:pt x="1313498" y="109538"/>
                        <a:pt x="1243013" y="316230"/>
                        <a:pt x="1175385" y="470535"/>
                      </a:cubicBezTo>
                      <a:cubicBezTo>
                        <a:pt x="1164908" y="493395"/>
                        <a:pt x="1154430" y="517208"/>
                        <a:pt x="1142048" y="540068"/>
                      </a:cubicBezTo>
                      <a:cubicBezTo>
                        <a:pt x="1095375" y="629603"/>
                        <a:pt x="1033463" y="711518"/>
                        <a:pt x="942975" y="752475"/>
                      </a:cubicBezTo>
                      <a:cubicBezTo>
                        <a:pt x="816293" y="808672"/>
                        <a:pt x="649605" y="764858"/>
                        <a:pt x="554355" y="667703"/>
                      </a:cubicBezTo>
                      <a:cubicBezTo>
                        <a:pt x="455295" y="567690"/>
                        <a:pt x="455295" y="421958"/>
                        <a:pt x="392430" y="304800"/>
                      </a:cubicBezTo>
                      <a:cubicBezTo>
                        <a:pt x="325755" y="184785"/>
                        <a:pt x="235268" y="90488"/>
                        <a:pt x="108585" y="35243"/>
                      </a:cubicBezTo>
                      <a:cubicBezTo>
                        <a:pt x="78105" y="21907"/>
                        <a:pt x="42863" y="9525"/>
                        <a:pt x="5715" y="0"/>
                      </a:cubicBezTo>
                      <a:lnTo>
                        <a:pt x="0" y="42863"/>
                      </a:lnTo>
                      <a:cubicBezTo>
                        <a:pt x="47625" y="59055"/>
                        <a:pt x="93345" y="81915"/>
                        <a:pt x="140970" y="107632"/>
                      </a:cubicBezTo>
                      <a:cubicBezTo>
                        <a:pt x="291465" y="187643"/>
                        <a:pt x="371475" y="320040"/>
                        <a:pt x="405765" y="484823"/>
                      </a:cubicBezTo>
                      <a:cubicBezTo>
                        <a:pt x="410528" y="508635"/>
                        <a:pt x="414338" y="533400"/>
                        <a:pt x="422910" y="557213"/>
                      </a:cubicBezTo>
                      <a:cubicBezTo>
                        <a:pt x="483870" y="737235"/>
                        <a:pt x="684848" y="832485"/>
                        <a:pt x="865823" y="812483"/>
                      </a:cubicBezTo>
                      <a:cubicBezTo>
                        <a:pt x="1097280" y="786765"/>
                        <a:pt x="1159193" y="543878"/>
                        <a:pt x="1246823" y="365760"/>
                      </a:cubicBezTo>
                      <a:cubicBezTo>
                        <a:pt x="1285875" y="285750"/>
                        <a:pt x="1333500" y="207645"/>
                        <a:pt x="1401128" y="150495"/>
                      </a:cubicBezTo>
                      <a:cubicBezTo>
                        <a:pt x="1478280" y="84773"/>
                        <a:pt x="1595438" y="55245"/>
                        <a:pt x="1690688" y="89535"/>
                      </a:cubicBezTo>
                      <a:cubicBezTo>
                        <a:pt x="1690688" y="75248"/>
                        <a:pt x="1688783" y="60960"/>
                        <a:pt x="1686878" y="46673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4" name="Google Shape;454;p5"/>
                <p:cNvSpPr/>
                <p:nvPr/>
              </p:nvSpPr>
              <p:spPr>
                <a:xfrm>
                  <a:off x="3090862" y="1344930"/>
                  <a:ext cx="1690940" cy="794151"/>
                </a:xfrm>
                <a:custGeom>
                  <a:rect b="b" l="l" r="r" t="t"/>
                  <a:pathLst>
                    <a:path extrusionOk="0" h="794151" w="1690940">
                      <a:moveTo>
                        <a:pt x="1687830" y="25718"/>
                      </a:moveTo>
                      <a:cubicBezTo>
                        <a:pt x="1624013" y="3810"/>
                        <a:pt x="1546860" y="952"/>
                        <a:pt x="1487805" y="23813"/>
                      </a:cubicBezTo>
                      <a:cubicBezTo>
                        <a:pt x="1443990" y="40005"/>
                        <a:pt x="1406843" y="65722"/>
                        <a:pt x="1375410" y="96202"/>
                      </a:cubicBezTo>
                      <a:cubicBezTo>
                        <a:pt x="1384935" y="120015"/>
                        <a:pt x="1348740" y="163830"/>
                        <a:pt x="1337310" y="180975"/>
                      </a:cubicBezTo>
                      <a:cubicBezTo>
                        <a:pt x="1302068" y="232410"/>
                        <a:pt x="1270635" y="287655"/>
                        <a:pt x="1238250" y="340995"/>
                      </a:cubicBezTo>
                      <a:cubicBezTo>
                        <a:pt x="1206818" y="394335"/>
                        <a:pt x="1187768" y="453390"/>
                        <a:pt x="1160145" y="508635"/>
                      </a:cubicBezTo>
                      <a:cubicBezTo>
                        <a:pt x="1119188" y="588645"/>
                        <a:pt x="1075373" y="688658"/>
                        <a:pt x="992505" y="733425"/>
                      </a:cubicBezTo>
                      <a:cubicBezTo>
                        <a:pt x="983933" y="738187"/>
                        <a:pt x="974408" y="741998"/>
                        <a:pt x="965835" y="745808"/>
                      </a:cubicBezTo>
                      <a:cubicBezTo>
                        <a:pt x="964883" y="745808"/>
                        <a:pt x="964883" y="746760"/>
                        <a:pt x="963930" y="746760"/>
                      </a:cubicBezTo>
                      <a:cubicBezTo>
                        <a:pt x="889635" y="782003"/>
                        <a:pt x="806768" y="781050"/>
                        <a:pt x="727710" y="764858"/>
                      </a:cubicBezTo>
                      <a:cubicBezTo>
                        <a:pt x="673418" y="754380"/>
                        <a:pt x="613410" y="736283"/>
                        <a:pt x="573405" y="696278"/>
                      </a:cubicBezTo>
                      <a:cubicBezTo>
                        <a:pt x="538163" y="678180"/>
                        <a:pt x="509588" y="656273"/>
                        <a:pt x="487680" y="618173"/>
                      </a:cubicBezTo>
                      <a:cubicBezTo>
                        <a:pt x="463867" y="576262"/>
                        <a:pt x="449580" y="529590"/>
                        <a:pt x="439103" y="483870"/>
                      </a:cubicBezTo>
                      <a:cubicBezTo>
                        <a:pt x="414338" y="375285"/>
                        <a:pt x="384810" y="260985"/>
                        <a:pt x="298133" y="184785"/>
                      </a:cubicBezTo>
                      <a:cubicBezTo>
                        <a:pt x="251460" y="150495"/>
                        <a:pt x="204788" y="118110"/>
                        <a:pt x="160020" y="80963"/>
                      </a:cubicBezTo>
                      <a:cubicBezTo>
                        <a:pt x="116205" y="44768"/>
                        <a:pt x="60007" y="18097"/>
                        <a:pt x="2857" y="0"/>
                      </a:cubicBezTo>
                      <a:lnTo>
                        <a:pt x="0" y="21907"/>
                      </a:lnTo>
                      <a:cubicBezTo>
                        <a:pt x="47625" y="38100"/>
                        <a:pt x="93345" y="60960"/>
                        <a:pt x="140970" y="86677"/>
                      </a:cubicBezTo>
                      <a:cubicBezTo>
                        <a:pt x="291465" y="166688"/>
                        <a:pt x="371475" y="299085"/>
                        <a:pt x="405765" y="463868"/>
                      </a:cubicBezTo>
                      <a:cubicBezTo>
                        <a:pt x="410528" y="487680"/>
                        <a:pt x="414338" y="512445"/>
                        <a:pt x="422910" y="536258"/>
                      </a:cubicBezTo>
                      <a:cubicBezTo>
                        <a:pt x="483870" y="716280"/>
                        <a:pt x="684848" y="811530"/>
                        <a:pt x="865823" y="791528"/>
                      </a:cubicBezTo>
                      <a:cubicBezTo>
                        <a:pt x="1097280" y="765810"/>
                        <a:pt x="1159193" y="522922"/>
                        <a:pt x="1246823" y="344805"/>
                      </a:cubicBezTo>
                      <a:cubicBezTo>
                        <a:pt x="1285875" y="264795"/>
                        <a:pt x="1333500" y="186690"/>
                        <a:pt x="1401128" y="129540"/>
                      </a:cubicBezTo>
                      <a:cubicBezTo>
                        <a:pt x="1478280" y="63818"/>
                        <a:pt x="1595438" y="34290"/>
                        <a:pt x="1690688" y="68580"/>
                      </a:cubicBezTo>
                      <a:cubicBezTo>
                        <a:pt x="1691640" y="54293"/>
                        <a:pt x="1689735" y="40005"/>
                        <a:pt x="1687830" y="25718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55" name="Google Shape;455;p5"/>
              <p:cNvGrpSpPr/>
              <p:nvPr/>
            </p:nvGrpSpPr>
            <p:grpSpPr>
              <a:xfrm>
                <a:off x="3313728" y="1500187"/>
                <a:ext cx="1048721" cy="734377"/>
                <a:chOff x="3313728" y="1500187"/>
                <a:chExt cx="1048721" cy="734377"/>
              </a:xfrm>
            </p:grpSpPr>
            <p:grpSp>
              <p:nvGrpSpPr>
                <p:cNvPr id="456" name="Google Shape;456;p5"/>
                <p:cNvGrpSpPr/>
                <p:nvPr/>
              </p:nvGrpSpPr>
              <p:grpSpPr>
                <a:xfrm>
                  <a:off x="3693795" y="2111544"/>
                  <a:ext cx="113365" cy="83968"/>
                  <a:chOff x="3693795" y="2111544"/>
                  <a:chExt cx="113365" cy="83968"/>
                </a:xfrm>
              </p:grpSpPr>
              <p:sp>
                <p:nvSpPr>
                  <p:cNvPr id="457" name="Google Shape;457;p5"/>
                  <p:cNvSpPr/>
                  <p:nvPr/>
                </p:nvSpPr>
                <p:spPr>
                  <a:xfrm>
                    <a:off x="3707129" y="2111544"/>
                    <a:ext cx="100012" cy="69680"/>
                  </a:xfrm>
                  <a:custGeom>
                    <a:rect b="b" l="l" r="r" t="t"/>
                    <a:pathLst>
                      <a:path extrusionOk="0" h="69680" w="100012">
                        <a:moveTo>
                          <a:pt x="0" y="69680"/>
                        </a:moveTo>
                        <a:cubicBezTo>
                          <a:pt x="26670" y="37295"/>
                          <a:pt x="45720" y="-23665"/>
                          <a:pt x="97155" y="9673"/>
                        </a:cubicBezTo>
                        <a:lnTo>
                          <a:pt x="100013" y="13483"/>
                        </a:lnTo>
                        <a:cubicBezTo>
                          <a:pt x="60008" y="10625"/>
                          <a:pt x="30480" y="48725"/>
                          <a:pt x="0" y="6968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58" name="Google Shape;458;p5"/>
                  <p:cNvSpPr/>
                  <p:nvPr/>
                </p:nvSpPr>
                <p:spPr>
                  <a:xfrm>
                    <a:off x="3693795" y="2121217"/>
                    <a:ext cx="113365" cy="74295"/>
                  </a:xfrm>
                  <a:custGeom>
                    <a:rect b="b" l="l" r="r" t="t"/>
                    <a:pathLst>
                      <a:path extrusionOk="0" h="74295" w="113365">
                        <a:moveTo>
                          <a:pt x="76200" y="47625"/>
                        </a:moveTo>
                        <a:cubicBezTo>
                          <a:pt x="48577" y="52388"/>
                          <a:pt x="24765" y="61913"/>
                          <a:pt x="0" y="74295"/>
                        </a:cubicBezTo>
                        <a:cubicBezTo>
                          <a:pt x="14288" y="59055"/>
                          <a:pt x="30480" y="43815"/>
                          <a:pt x="45720" y="29528"/>
                        </a:cubicBezTo>
                        <a:cubicBezTo>
                          <a:pt x="55245" y="21908"/>
                          <a:pt x="65722" y="14288"/>
                          <a:pt x="77152" y="8573"/>
                        </a:cubicBezTo>
                        <a:cubicBezTo>
                          <a:pt x="84772" y="4763"/>
                          <a:pt x="98107" y="0"/>
                          <a:pt x="104775" y="0"/>
                        </a:cubicBezTo>
                        <a:cubicBezTo>
                          <a:pt x="116205" y="5715"/>
                          <a:pt x="115252" y="20955"/>
                          <a:pt x="107632" y="32385"/>
                        </a:cubicBezTo>
                        <a:cubicBezTo>
                          <a:pt x="101917" y="42863"/>
                          <a:pt x="87630" y="45720"/>
                          <a:pt x="76200" y="47625"/>
                        </a:cubicBezTo>
                        <a:close/>
                      </a:path>
                    </a:pathLst>
                  </a:custGeom>
                  <a:solidFill>
                    <a:srgbClr val="54660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59" name="Google Shape;459;p5"/>
                <p:cNvGrpSpPr/>
                <p:nvPr/>
              </p:nvGrpSpPr>
              <p:grpSpPr>
                <a:xfrm>
                  <a:off x="3796397" y="2114790"/>
                  <a:ext cx="64048" cy="119774"/>
                  <a:chOff x="3796397" y="2114790"/>
                  <a:chExt cx="64048" cy="119774"/>
                </a:xfrm>
              </p:grpSpPr>
              <p:sp>
                <p:nvSpPr>
                  <p:cNvPr id="460" name="Google Shape;460;p5"/>
                  <p:cNvSpPr/>
                  <p:nvPr/>
                </p:nvSpPr>
                <p:spPr>
                  <a:xfrm>
                    <a:off x="3818191" y="2115502"/>
                    <a:ext cx="42254" cy="119062"/>
                  </a:xfrm>
                  <a:custGeom>
                    <a:rect b="b" l="l" r="r" t="t"/>
                    <a:pathLst>
                      <a:path extrusionOk="0" h="119062" w="42254">
                        <a:moveTo>
                          <a:pt x="21336" y="0"/>
                        </a:moveTo>
                        <a:cubicBezTo>
                          <a:pt x="40386" y="6668"/>
                          <a:pt x="48006" y="38100"/>
                          <a:pt x="37528" y="57150"/>
                        </a:cubicBezTo>
                        <a:cubicBezTo>
                          <a:pt x="31813" y="68580"/>
                          <a:pt x="11811" y="86677"/>
                          <a:pt x="7048" y="119063"/>
                        </a:cubicBezTo>
                        <a:cubicBezTo>
                          <a:pt x="4191" y="95250"/>
                          <a:pt x="-1524" y="87630"/>
                          <a:pt x="381" y="64770"/>
                        </a:cubicBezTo>
                        <a:cubicBezTo>
                          <a:pt x="1333" y="44768"/>
                          <a:pt x="20383" y="17145"/>
                          <a:pt x="21336" y="0"/>
                        </a:cubicBezTo>
                        <a:close/>
                      </a:path>
                    </a:pathLst>
                  </a:custGeom>
                  <a:solidFill>
                    <a:srgbClr val="7C951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61" name="Google Shape;461;p5"/>
                  <p:cNvSpPr/>
                  <p:nvPr/>
                </p:nvSpPr>
                <p:spPr>
                  <a:xfrm>
                    <a:off x="3796397" y="2114790"/>
                    <a:ext cx="46627" cy="119774"/>
                  </a:xfrm>
                  <a:custGeom>
                    <a:rect b="b" l="l" r="r" t="t"/>
                    <a:pathLst>
                      <a:path extrusionOk="0" h="119774" w="46627">
                        <a:moveTo>
                          <a:pt x="267" y="35002"/>
                        </a:moveTo>
                        <a:cubicBezTo>
                          <a:pt x="2172" y="15952"/>
                          <a:pt x="23127" y="-4051"/>
                          <a:pt x="43130" y="712"/>
                        </a:cubicBezTo>
                        <a:cubicBezTo>
                          <a:pt x="51702" y="18809"/>
                          <a:pt x="42177" y="41669"/>
                          <a:pt x="39320" y="48337"/>
                        </a:cubicBezTo>
                        <a:cubicBezTo>
                          <a:pt x="32652" y="70244"/>
                          <a:pt x="25985" y="91199"/>
                          <a:pt x="28842" y="119774"/>
                        </a:cubicBezTo>
                        <a:cubicBezTo>
                          <a:pt x="26937" y="111202"/>
                          <a:pt x="20270" y="106439"/>
                          <a:pt x="16460" y="98819"/>
                        </a:cubicBezTo>
                        <a:cubicBezTo>
                          <a:pt x="6935" y="80722"/>
                          <a:pt x="-1638" y="55004"/>
                          <a:pt x="267" y="35002"/>
                        </a:cubicBezTo>
                        <a:close/>
                      </a:path>
                    </a:pathLst>
                  </a:custGeom>
                  <a:solidFill>
                    <a:srgbClr val="54660A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462" name="Google Shape;462;p5"/>
                <p:cNvSpPr/>
                <p:nvPr/>
              </p:nvSpPr>
              <p:spPr>
                <a:xfrm>
                  <a:off x="3974284" y="2114251"/>
                  <a:ext cx="54922" cy="120313"/>
                </a:xfrm>
                <a:custGeom>
                  <a:rect b="b" l="l" r="r" t="t"/>
                  <a:pathLst>
                    <a:path extrusionOk="0" h="120313" w="54922">
                      <a:moveTo>
                        <a:pt x="51933" y="6014"/>
                      </a:moveTo>
                      <a:cubicBezTo>
                        <a:pt x="56696" y="13634"/>
                        <a:pt x="54791" y="26969"/>
                        <a:pt x="52886" y="35541"/>
                      </a:cubicBezTo>
                      <a:cubicBezTo>
                        <a:pt x="50981" y="46019"/>
                        <a:pt x="46218" y="56496"/>
                        <a:pt x="40503" y="66021"/>
                      </a:cubicBezTo>
                      <a:cubicBezTo>
                        <a:pt x="34788" y="75546"/>
                        <a:pt x="28121" y="84119"/>
                        <a:pt x="22406" y="92691"/>
                      </a:cubicBezTo>
                      <a:cubicBezTo>
                        <a:pt x="19548" y="97454"/>
                        <a:pt x="16691" y="101264"/>
                        <a:pt x="13833" y="106026"/>
                      </a:cubicBezTo>
                      <a:cubicBezTo>
                        <a:pt x="12881" y="107931"/>
                        <a:pt x="6213" y="118409"/>
                        <a:pt x="7166" y="120314"/>
                      </a:cubicBezTo>
                      <a:cubicBezTo>
                        <a:pt x="-4264" y="102216"/>
                        <a:pt x="498" y="72689"/>
                        <a:pt x="4308" y="52686"/>
                      </a:cubicBezTo>
                      <a:cubicBezTo>
                        <a:pt x="7166" y="38399"/>
                        <a:pt x="11928" y="23159"/>
                        <a:pt x="21453" y="11729"/>
                      </a:cubicBezTo>
                      <a:cubicBezTo>
                        <a:pt x="25263" y="6966"/>
                        <a:pt x="30026" y="3156"/>
                        <a:pt x="34788" y="1251"/>
                      </a:cubicBezTo>
                      <a:cubicBezTo>
                        <a:pt x="40503" y="-654"/>
                        <a:pt x="45266" y="-654"/>
                        <a:pt x="49076" y="3156"/>
                      </a:cubicBezTo>
                      <a:cubicBezTo>
                        <a:pt x="50981" y="4109"/>
                        <a:pt x="50981" y="5061"/>
                        <a:pt x="51933" y="6014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3" name="Google Shape;463;p5"/>
                <p:cNvSpPr/>
                <p:nvPr/>
              </p:nvSpPr>
              <p:spPr>
                <a:xfrm>
                  <a:off x="4015740" y="1985962"/>
                  <a:ext cx="113109" cy="52534"/>
                </a:xfrm>
                <a:custGeom>
                  <a:rect b="b" l="l" r="r" t="t"/>
                  <a:pathLst>
                    <a:path extrusionOk="0" h="52534" w="113109">
                      <a:moveTo>
                        <a:pt x="30480" y="2858"/>
                      </a:moveTo>
                      <a:cubicBezTo>
                        <a:pt x="38100" y="952"/>
                        <a:pt x="46672" y="0"/>
                        <a:pt x="54292" y="0"/>
                      </a:cubicBezTo>
                      <a:cubicBezTo>
                        <a:pt x="68580" y="0"/>
                        <a:pt x="79057" y="8573"/>
                        <a:pt x="89535" y="17145"/>
                      </a:cubicBezTo>
                      <a:cubicBezTo>
                        <a:pt x="98107" y="24765"/>
                        <a:pt x="108585" y="34290"/>
                        <a:pt x="112395" y="45720"/>
                      </a:cubicBezTo>
                      <a:cubicBezTo>
                        <a:pt x="113347" y="47625"/>
                        <a:pt x="113347" y="50483"/>
                        <a:pt x="112395" y="51435"/>
                      </a:cubicBezTo>
                      <a:cubicBezTo>
                        <a:pt x="110490" y="53340"/>
                        <a:pt x="108585" y="52388"/>
                        <a:pt x="106680" y="51435"/>
                      </a:cubicBezTo>
                      <a:cubicBezTo>
                        <a:pt x="94297" y="45720"/>
                        <a:pt x="82867" y="44767"/>
                        <a:pt x="69532" y="43815"/>
                      </a:cubicBezTo>
                      <a:cubicBezTo>
                        <a:pt x="63817" y="42863"/>
                        <a:pt x="58102" y="40958"/>
                        <a:pt x="52388" y="38100"/>
                      </a:cubicBezTo>
                      <a:cubicBezTo>
                        <a:pt x="38100" y="31433"/>
                        <a:pt x="22860" y="18098"/>
                        <a:pt x="6667" y="20002"/>
                      </a:cubicBezTo>
                      <a:cubicBezTo>
                        <a:pt x="4763" y="20002"/>
                        <a:pt x="1905" y="20955"/>
                        <a:pt x="0" y="19050"/>
                      </a:cubicBezTo>
                      <a:cubicBezTo>
                        <a:pt x="3810" y="15240"/>
                        <a:pt x="8572" y="11430"/>
                        <a:pt x="13335" y="9525"/>
                      </a:cubicBezTo>
                      <a:cubicBezTo>
                        <a:pt x="18097" y="6667"/>
                        <a:pt x="24765" y="4763"/>
                        <a:pt x="30480" y="2858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4" name="Google Shape;464;p5"/>
                <p:cNvSpPr/>
                <p:nvPr/>
              </p:nvSpPr>
              <p:spPr>
                <a:xfrm>
                  <a:off x="3472814" y="1946910"/>
                  <a:ext cx="113109" cy="52534"/>
                </a:xfrm>
                <a:custGeom>
                  <a:rect b="b" l="l" r="r" t="t"/>
                  <a:pathLst>
                    <a:path extrusionOk="0" h="52534" w="113109">
                      <a:moveTo>
                        <a:pt x="30480" y="2857"/>
                      </a:moveTo>
                      <a:cubicBezTo>
                        <a:pt x="38100" y="952"/>
                        <a:pt x="46673" y="0"/>
                        <a:pt x="54293" y="0"/>
                      </a:cubicBezTo>
                      <a:cubicBezTo>
                        <a:pt x="68580" y="0"/>
                        <a:pt x="79058" y="8573"/>
                        <a:pt x="89535" y="17145"/>
                      </a:cubicBezTo>
                      <a:cubicBezTo>
                        <a:pt x="98108" y="24765"/>
                        <a:pt x="108585" y="34290"/>
                        <a:pt x="112395" y="45720"/>
                      </a:cubicBezTo>
                      <a:cubicBezTo>
                        <a:pt x="113348" y="47625"/>
                        <a:pt x="113348" y="50482"/>
                        <a:pt x="112395" y="51435"/>
                      </a:cubicBezTo>
                      <a:cubicBezTo>
                        <a:pt x="110490" y="53340"/>
                        <a:pt x="108585" y="52388"/>
                        <a:pt x="106680" y="51435"/>
                      </a:cubicBezTo>
                      <a:cubicBezTo>
                        <a:pt x="94298" y="45720"/>
                        <a:pt x="82868" y="44767"/>
                        <a:pt x="69533" y="43815"/>
                      </a:cubicBezTo>
                      <a:cubicBezTo>
                        <a:pt x="63818" y="42863"/>
                        <a:pt x="58102" y="40957"/>
                        <a:pt x="52388" y="38100"/>
                      </a:cubicBezTo>
                      <a:cubicBezTo>
                        <a:pt x="38100" y="31432"/>
                        <a:pt x="22860" y="18098"/>
                        <a:pt x="6668" y="20002"/>
                      </a:cubicBezTo>
                      <a:cubicBezTo>
                        <a:pt x="4763" y="20002"/>
                        <a:pt x="1905" y="20955"/>
                        <a:pt x="0" y="19050"/>
                      </a:cubicBezTo>
                      <a:cubicBezTo>
                        <a:pt x="3810" y="15240"/>
                        <a:pt x="8573" y="11430"/>
                        <a:pt x="13335" y="9525"/>
                      </a:cubicBezTo>
                      <a:cubicBezTo>
                        <a:pt x="17145" y="6667"/>
                        <a:pt x="23813" y="4763"/>
                        <a:pt x="30480" y="2857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465" name="Google Shape;465;p5"/>
                <p:cNvGrpSpPr/>
                <p:nvPr/>
              </p:nvGrpSpPr>
              <p:grpSpPr>
                <a:xfrm>
                  <a:off x="4305609" y="1683067"/>
                  <a:ext cx="56840" cy="156210"/>
                  <a:chOff x="4305609" y="1683067"/>
                  <a:chExt cx="56840" cy="156210"/>
                </a:xfrm>
              </p:grpSpPr>
              <p:sp>
                <p:nvSpPr>
                  <p:cNvPr id="466" name="Google Shape;466;p5"/>
                  <p:cNvSpPr/>
                  <p:nvPr/>
                </p:nvSpPr>
                <p:spPr>
                  <a:xfrm>
                    <a:off x="4305609" y="1683067"/>
                    <a:ext cx="31247" cy="156210"/>
                  </a:xfrm>
                  <a:custGeom>
                    <a:rect b="b" l="l" r="r" t="t"/>
                    <a:pathLst>
                      <a:path extrusionOk="0" h="156210" w="31247">
                        <a:moveTo>
                          <a:pt x="29218" y="149543"/>
                        </a:moveTo>
                        <a:lnTo>
                          <a:pt x="29218" y="156210"/>
                        </a:lnTo>
                        <a:cubicBezTo>
                          <a:pt x="9216" y="114300"/>
                          <a:pt x="-26027" y="36195"/>
                          <a:pt x="31123" y="0"/>
                        </a:cubicBezTo>
                        <a:cubicBezTo>
                          <a:pt x="32076" y="23813"/>
                          <a:pt x="27313" y="47625"/>
                          <a:pt x="25408" y="71438"/>
                        </a:cubicBezTo>
                        <a:cubicBezTo>
                          <a:pt x="24456" y="97155"/>
                          <a:pt x="30171" y="123825"/>
                          <a:pt x="29218" y="149543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67" name="Google Shape;467;p5"/>
                  <p:cNvSpPr/>
                  <p:nvPr/>
                </p:nvSpPr>
                <p:spPr>
                  <a:xfrm>
                    <a:off x="4329958" y="1683067"/>
                    <a:ext cx="32491" cy="156210"/>
                  </a:xfrm>
                  <a:custGeom>
                    <a:rect b="b" l="l" r="r" t="t"/>
                    <a:pathLst>
                      <a:path extrusionOk="0" h="156210" w="32491">
                        <a:moveTo>
                          <a:pt x="5822" y="156210"/>
                        </a:moveTo>
                        <a:cubicBezTo>
                          <a:pt x="4869" y="131445"/>
                          <a:pt x="-846" y="101918"/>
                          <a:pt x="107" y="76200"/>
                        </a:cubicBezTo>
                        <a:cubicBezTo>
                          <a:pt x="1059" y="53340"/>
                          <a:pt x="8679" y="18098"/>
                          <a:pt x="8679" y="0"/>
                        </a:cubicBezTo>
                        <a:cubicBezTo>
                          <a:pt x="27729" y="19050"/>
                          <a:pt x="35349" y="46673"/>
                          <a:pt x="31539" y="72390"/>
                        </a:cubicBezTo>
                        <a:cubicBezTo>
                          <a:pt x="25824" y="98108"/>
                          <a:pt x="6774" y="137160"/>
                          <a:pt x="5822" y="15621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68" name="Google Shape;468;p5"/>
                <p:cNvGrpSpPr/>
                <p:nvPr/>
              </p:nvGrpSpPr>
              <p:grpSpPr>
                <a:xfrm>
                  <a:off x="3313728" y="1500187"/>
                  <a:ext cx="60965" cy="159067"/>
                  <a:chOff x="3313728" y="1500187"/>
                  <a:chExt cx="60965" cy="159067"/>
                </a:xfrm>
              </p:grpSpPr>
              <p:sp>
                <p:nvSpPr>
                  <p:cNvPr id="469" name="Google Shape;469;p5"/>
                  <p:cNvSpPr/>
                  <p:nvPr/>
                </p:nvSpPr>
                <p:spPr>
                  <a:xfrm>
                    <a:off x="3313728" y="1500187"/>
                    <a:ext cx="43498" cy="159067"/>
                  </a:xfrm>
                  <a:custGeom>
                    <a:rect b="b" l="l" r="r" t="t"/>
                    <a:pathLst>
                      <a:path extrusionOk="0" h="159067" w="43498">
                        <a:moveTo>
                          <a:pt x="37167" y="0"/>
                        </a:moveTo>
                        <a:cubicBezTo>
                          <a:pt x="38119" y="952"/>
                          <a:pt x="41929" y="7620"/>
                          <a:pt x="42882" y="11430"/>
                        </a:cubicBezTo>
                        <a:cubicBezTo>
                          <a:pt x="44787" y="23813"/>
                          <a:pt x="41929" y="34290"/>
                          <a:pt x="39072" y="46673"/>
                        </a:cubicBezTo>
                        <a:cubicBezTo>
                          <a:pt x="36214" y="60008"/>
                          <a:pt x="36214" y="74295"/>
                          <a:pt x="33357" y="87630"/>
                        </a:cubicBezTo>
                        <a:cubicBezTo>
                          <a:pt x="30499" y="100013"/>
                          <a:pt x="26689" y="110490"/>
                          <a:pt x="25737" y="123825"/>
                        </a:cubicBezTo>
                        <a:cubicBezTo>
                          <a:pt x="24784" y="134302"/>
                          <a:pt x="28594" y="147638"/>
                          <a:pt x="28594" y="159067"/>
                        </a:cubicBezTo>
                        <a:cubicBezTo>
                          <a:pt x="16212" y="150495"/>
                          <a:pt x="10497" y="133350"/>
                          <a:pt x="7639" y="122873"/>
                        </a:cubicBezTo>
                        <a:cubicBezTo>
                          <a:pt x="1924" y="102870"/>
                          <a:pt x="-1886" y="79058"/>
                          <a:pt x="972" y="58102"/>
                        </a:cubicBezTo>
                        <a:cubicBezTo>
                          <a:pt x="2877" y="31433"/>
                          <a:pt x="16212" y="13335"/>
                          <a:pt x="37167" y="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0" name="Google Shape;470;p5"/>
                  <p:cNvSpPr/>
                  <p:nvPr/>
                </p:nvSpPr>
                <p:spPr>
                  <a:xfrm>
                    <a:off x="3337223" y="1500187"/>
                    <a:ext cx="37470" cy="158114"/>
                  </a:xfrm>
                  <a:custGeom>
                    <a:rect b="b" l="l" r="r" t="t"/>
                    <a:pathLst>
                      <a:path extrusionOk="0" h="158114" w="37470">
                        <a:moveTo>
                          <a:pt x="13671" y="0"/>
                        </a:moveTo>
                        <a:cubicBezTo>
                          <a:pt x="35579" y="19050"/>
                          <a:pt x="44151" y="55245"/>
                          <a:pt x="31769" y="80010"/>
                        </a:cubicBezTo>
                        <a:cubicBezTo>
                          <a:pt x="19386" y="105727"/>
                          <a:pt x="336" y="126683"/>
                          <a:pt x="5099" y="158115"/>
                        </a:cubicBezTo>
                        <a:cubicBezTo>
                          <a:pt x="-3474" y="136208"/>
                          <a:pt x="336" y="104775"/>
                          <a:pt x="5099" y="78105"/>
                        </a:cubicBezTo>
                        <a:cubicBezTo>
                          <a:pt x="8909" y="55245"/>
                          <a:pt x="20339" y="23813"/>
                          <a:pt x="13671" y="0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71" name="Google Shape;471;p5"/>
                <p:cNvGrpSpPr/>
                <p:nvPr/>
              </p:nvGrpSpPr>
              <p:grpSpPr>
                <a:xfrm>
                  <a:off x="3539617" y="1768792"/>
                  <a:ext cx="75120" cy="108290"/>
                  <a:chOff x="3539617" y="1768792"/>
                  <a:chExt cx="75120" cy="108290"/>
                </a:xfrm>
              </p:grpSpPr>
              <p:sp>
                <p:nvSpPr>
                  <p:cNvPr id="472" name="Google Shape;472;p5"/>
                  <p:cNvSpPr/>
                  <p:nvPr/>
                </p:nvSpPr>
                <p:spPr>
                  <a:xfrm>
                    <a:off x="3560445" y="1768792"/>
                    <a:ext cx="54292" cy="108290"/>
                  </a:xfrm>
                  <a:custGeom>
                    <a:rect b="b" l="l" r="r" t="t"/>
                    <a:pathLst>
                      <a:path extrusionOk="0" h="108290" w="54292">
                        <a:moveTo>
                          <a:pt x="0" y="107633"/>
                        </a:moveTo>
                        <a:cubicBezTo>
                          <a:pt x="20002" y="112395"/>
                          <a:pt x="43815" y="90488"/>
                          <a:pt x="45720" y="68580"/>
                        </a:cubicBezTo>
                        <a:cubicBezTo>
                          <a:pt x="46672" y="56198"/>
                          <a:pt x="40957" y="30480"/>
                          <a:pt x="54292" y="0"/>
                        </a:cubicBezTo>
                        <a:cubicBezTo>
                          <a:pt x="39052" y="19050"/>
                          <a:pt x="29527" y="20955"/>
                          <a:pt x="18097" y="40958"/>
                        </a:cubicBezTo>
                        <a:cubicBezTo>
                          <a:pt x="7620" y="59055"/>
                          <a:pt x="8572" y="92393"/>
                          <a:pt x="0" y="107633"/>
                        </a:cubicBezTo>
                        <a:close/>
                      </a:path>
                    </a:pathLst>
                  </a:custGeom>
                  <a:solidFill>
                    <a:srgbClr val="70951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3" name="Google Shape;473;p5"/>
                  <p:cNvSpPr/>
                  <p:nvPr/>
                </p:nvSpPr>
                <p:spPr>
                  <a:xfrm>
                    <a:off x="3539617" y="1768792"/>
                    <a:ext cx="75120" cy="107632"/>
                  </a:xfrm>
                  <a:custGeom>
                    <a:rect b="b" l="l" r="r" t="t"/>
                    <a:pathLst>
                      <a:path extrusionOk="0" h="107632" w="75120">
                        <a:moveTo>
                          <a:pt x="3683" y="55245"/>
                        </a:moveTo>
                        <a:cubicBezTo>
                          <a:pt x="-4890" y="72390"/>
                          <a:pt x="1778" y="100013"/>
                          <a:pt x="20828" y="107633"/>
                        </a:cubicBezTo>
                        <a:cubicBezTo>
                          <a:pt x="37973" y="97155"/>
                          <a:pt x="41783" y="72390"/>
                          <a:pt x="44640" y="65723"/>
                        </a:cubicBezTo>
                        <a:cubicBezTo>
                          <a:pt x="51308" y="43815"/>
                          <a:pt x="57023" y="22860"/>
                          <a:pt x="75120" y="0"/>
                        </a:cubicBezTo>
                        <a:cubicBezTo>
                          <a:pt x="68453" y="5715"/>
                          <a:pt x="60833" y="6668"/>
                          <a:pt x="53213" y="10478"/>
                        </a:cubicBezTo>
                        <a:cubicBezTo>
                          <a:pt x="34163" y="20003"/>
                          <a:pt x="13208" y="37148"/>
                          <a:pt x="3683" y="55245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74" name="Google Shape;474;p5"/>
                <p:cNvGrpSpPr/>
                <p:nvPr/>
              </p:nvGrpSpPr>
              <p:grpSpPr>
                <a:xfrm>
                  <a:off x="4160139" y="1976295"/>
                  <a:ext cx="43189" cy="138254"/>
                  <a:chOff x="4160139" y="1976295"/>
                  <a:chExt cx="43189" cy="138254"/>
                </a:xfrm>
              </p:grpSpPr>
              <p:sp>
                <p:nvSpPr>
                  <p:cNvPr id="475" name="Google Shape;475;p5"/>
                  <p:cNvSpPr/>
                  <p:nvPr/>
                </p:nvSpPr>
                <p:spPr>
                  <a:xfrm>
                    <a:off x="4160139" y="1976295"/>
                    <a:ext cx="43189" cy="137302"/>
                  </a:xfrm>
                  <a:custGeom>
                    <a:rect b="b" l="l" r="r" t="t"/>
                    <a:pathLst>
                      <a:path extrusionOk="0" h="137302" w="43189">
                        <a:moveTo>
                          <a:pt x="5144" y="26812"/>
                        </a:moveTo>
                        <a:cubicBezTo>
                          <a:pt x="8001" y="20145"/>
                          <a:pt x="19431" y="-9383"/>
                          <a:pt x="28956" y="3000"/>
                        </a:cubicBezTo>
                        <a:lnTo>
                          <a:pt x="29908" y="3952"/>
                        </a:lnTo>
                        <a:cubicBezTo>
                          <a:pt x="45148" y="23002"/>
                          <a:pt x="45148" y="48720"/>
                          <a:pt x="40386" y="70627"/>
                        </a:cubicBezTo>
                        <a:cubicBezTo>
                          <a:pt x="37528" y="82057"/>
                          <a:pt x="34671" y="93487"/>
                          <a:pt x="34671" y="104917"/>
                        </a:cubicBezTo>
                        <a:cubicBezTo>
                          <a:pt x="34671" y="116347"/>
                          <a:pt x="38481" y="125872"/>
                          <a:pt x="40386" y="137302"/>
                        </a:cubicBezTo>
                        <a:cubicBezTo>
                          <a:pt x="19431" y="120157"/>
                          <a:pt x="7048" y="94440"/>
                          <a:pt x="2286" y="68722"/>
                        </a:cubicBezTo>
                        <a:cubicBezTo>
                          <a:pt x="-1524" y="53482"/>
                          <a:pt x="-572" y="42052"/>
                          <a:pt x="5144" y="26812"/>
                        </a:cubicBezTo>
                        <a:close/>
                      </a:path>
                    </a:pathLst>
                  </a:custGeom>
                  <a:solidFill>
                    <a:srgbClr val="7D8A1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6" name="Google Shape;476;p5"/>
                  <p:cNvSpPr/>
                  <p:nvPr/>
                </p:nvSpPr>
                <p:spPr>
                  <a:xfrm>
                    <a:off x="4160139" y="1976295"/>
                    <a:ext cx="40385" cy="138254"/>
                  </a:xfrm>
                  <a:custGeom>
                    <a:rect b="b" l="l" r="r" t="t"/>
                    <a:pathLst>
                      <a:path extrusionOk="0" h="138254" w="40385">
                        <a:moveTo>
                          <a:pt x="5144" y="26812"/>
                        </a:moveTo>
                        <a:cubicBezTo>
                          <a:pt x="8001" y="20145"/>
                          <a:pt x="19431" y="-9383"/>
                          <a:pt x="28956" y="3000"/>
                        </a:cubicBezTo>
                        <a:lnTo>
                          <a:pt x="29908" y="3952"/>
                        </a:lnTo>
                        <a:cubicBezTo>
                          <a:pt x="29908" y="3952"/>
                          <a:pt x="29908" y="4905"/>
                          <a:pt x="30861" y="4905"/>
                        </a:cubicBezTo>
                        <a:cubicBezTo>
                          <a:pt x="30861" y="4905"/>
                          <a:pt x="30861" y="5857"/>
                          <a:pt x="30861" y="5857"/>
                        </a:cubicBezTo>
                        <a:cubicBezTo>
                          <a:pt x="29908" y="17287"/>
                          <a:pt x="29908" y="27765"/>
                          <a:pt x="29908" y="39195"/>
                        </a:cubicBezTo>
                        <a:cubicBezTo>
                          <a:pt x="23241" y="72532"/>
                          <a:pt x="19431" y="109680"/>
                          <a:pt x="40386" y="137302"/>
                        </a:cubicBezTo>
                        <a:cubicBezTo>
                          <a:pt x="40386" y="137302"/>
                          <a:pt x="40386" y="138255"/>
                          <a:pt x="40386" y="138255"/>
                        </a:cubicBezTo>
                        <a:cubicBezTo>
                          <a:pt x="19431" y="121110"/>
                          <a:pt x="7048" y="95392"/>
                          <a:pt x="2286" y="69675"/>
                        </a:cubicBezTo>
                        <a:cubicBezTo>
                          <a:pt x="-1524" y="53482"/>
                          <a:pt x="-572" y="42052"/>
                          <a:pt x="5144" y="26812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477" name="Google Shape;477;p5"/>
            <p:cNvGrpSpPr/>
            <p:nvPr/>
          </p:nvGrpSpPr>
          <p:grpSpPr>
            <a:xfrm flipH="1">
              <a:off x="49529" y="-35043"/>
              <a:ext cx="1151583" cy="2226945"/>
              <a:chOff x="4754869" y="1270635"/>
              <a:chExt cx="1151583" cy="2226945"/>
            </a:xfrm>
          </p:grpSpPr>
          <p:grpSp>
            <p:nvGrpSpPr>
              <p:cNvPr id="478" name="Google Shape;478;p5"/>
              <p:cNvGrpSpPr/>
              <p:nvPr/>
            </p:nvGrpSpPr>
            <p:grpSpPr>
              <a:xfrm>
                <a:off x="4754869" y="1270635"/>
                <a:ext cx="1081838" cy="2163664"/>
                <a:chOff x="4754869" y="1270635"/>
                <a:chExt cx="1081838" cy="2163664"/>
              </a:xfrm>
            </p:grpSpPr>
            <p:sp>
              <p:nvSpPr>
                <p:cNvPr id="479" name="Google Shape;479;p5"/>
                <p:cNvSpPr/>
                <p:nvPr/>
              </p:nvSpPr>
              <p:spPr>
                <a:xfrm>
                  <a:off x="4754869" y="1270635"/>
                  <a:ext cx="1081288" cy="2163664"/>
                </a:xfrm>
                <a:custGeom>
                  <a:rect b="b" l="l" r="r" t="t"/>
                  <a:pathLst>
                    <a:path extrusionOk="0" h="2163664" w="1081288">
                      <a:moveTo>
                        <a:pt x="321003" y="2024062"/>
                      </a:moveTo>
                      <a:cubicBezTo>
                        <a:pt x="162888" y="1883093"/>
                        <a:pt x="135265" y="1627823"/>
                        <a:pt x="118120" y="1430655"/>
                      </a:cubicBezTo>
                      <a:cubicBezTo>
                        <a:pt x="96213" y="1184910"/>
                        <a:pt x="81925" y="942023"/>
                        <a:pt x="71448" y="696278"/>
                      </a:cubicBezTo>
                      <a:cubicBezTo>
                        <a:pt x="62875" y="487680"/>
                        <a:pt x="49540" y="276225"/>
                        <a:pt x="38110" y="66675"/>
                      </a:cubicBezTo>
                      <a:cubicBezTo>
                        <a:pt x="37158" y="42863"/>
                        <a:pt x="35253" y="18097"/>
                        <a:pt x="20965" y="0"/>
                      </a:cubicBezTo>
                      <a:cubicBezTo>
                        <a:pt x="-11420" y="79057"/>
                        <a:pt x="2868" y="162877"/>
                        <a:pt x="4773" y="246698"/>
                      </a:cubicBezTo>
                      <a:cubicBezTo>
                        <a:pt x="7630" y="344805"/>
                        <a:pt x="10488" y="443865"/>
                        <a:pt x="14298" y="541973"/>
                      </a:cubicBezTo>
                      <a:cubicBezTo>
                        <a:pt x="17155" y="623888"/>
                        <a:pt x="30490" y="701040"/>
                        <a:pt x="31443" y="782955"/>
                      </a:cubicBezTo>
                      <a:cubicBezTo>
                        <a:pt x="35253" y="1147762"/>
                        <a:pt x="65733" y="1524000"/>
                        <a:pt x="162888" y="1875473"/>
                      </a:cubicBezTo>
                      <a:cubicBezTo>
                        <a:pt x="190510" y="1974533"/>
                        <a:pt x="252423" y="2051685"/>
                        <a:pt x="343863" y="2103120"/>
                      </a:cubicBezTo>
                      <a:cubicBezTo>
                        <a:pt x="439113" y="2156460"/>
                        <a:pt x="553413" y="2175510"/>
                        <a:pt x="661045" y="2156460"/>
                      </a:cubicBezTo>
                      <a:cubicBezTo>
                        <a:pt x="928698" y="2108835"/>
                        <a:pt x="998230" y="1762125"/>
                        <a:pt x="1023948" y="1537335"/>
                      </a:cubicBezTo>
                      <a:cubicBezTo>
                        <a:pt x="1035378" y="1441133"/>
                        <a:pt x="1041093" y="1345883"/>
                        <a:pt x="1044903" y="1250633"/>
                      </a:cubicBezTo>
                      <a:cubicBezTo>
                        <a:pt x="1050618" y="1082040"/>
                        <a:pt x="1048713" y="914400"/>
                        <a:pt x="1053475" y="743903"/>
                      </a:cubicBezTo>
                      <a:cubicBezTo>
                        <a:pt x="1058238" y="562928"/>
                        <a:pt x="1066810" y="382905"/>
                        <a:pt x="1078240" y="201930"/>
                      </a:cubicBezTo>
                      <a:cubicBezTo>
                        <a:pt x="1082050" y="145733"/>
                        <a:pt x="1085860" y="86677"/>
                        <a:pt x="1065858" y="34290"/>
                      </a:cubicBezTo>
                      <a:cubicBezTo>
                        <a:pt x="1042998" y="83820"/>
                        <a:pt x="1040140" y="140017"/>
                        <a:pt x="1037283" y="195263"/>
                      </a:cubicBezTo>
                      <a:cubicBezTo>
                        <a:pt x="1023948" y="487680"/>
                        <a:pt x="1009660" y="780098"/>
                        <a:pt x="1002993" y="1073468"/>
                      </a:cubicBezTo>
                      <a:cubicBezTo>
                        <a:pt x="999183" y="1263015"/>
                        <a:pt x="998230" y="1458278"/>
                        <a:pt x="969655" y="1648778"/>
                      </a:cubicBezTo>
                      <a:cubicBezTo>
                        <a:pt x="943938" y="1817370"/>
                        <a:pt x="901075" y="2000250"/>
                        <a:pt x="736293" y="2087880"/>
                      </a:cubicBezTo>
                      <a:cubicBezTo>
                        <a:pt x="607705" y="2154555"/>
                        <a:pt x="428635" y="2119313"/>
                        <a:pt x="321003" y="2024062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0" name="Google Shape;480;p5"/>
                <p:cNvSpPr/>
                <p:nvPr/>
              </p:nvSpPr>
              <p:spPr>
                <a:xfrm>
                  <a:off x="4756059" y="1271587"/>
                  <a:ext cx="1080648" cy="2160806"/>
                </a:xfrm>
                <a:custGeom>
                  <a:rect b="b" l="l" r="r" t="t"/>
                  <a:pathLst>
                    <a:path extrusionOk="0" h="2160806" w="1080648">
                      <a:moveTo>
                        <a:pt x="1073240" y="58102"/>
                      </a:moveTo>
                      <a:cubicBezTo>
                        <a:pt x="1073240" y="64770"/>
                        <a:pt x="1073240" y="71438"/>
                        <a:pt x="1073240" y="78105"/>
                      </a:cubicBezTo>
                      <a:cubicBezTo>
                        <a:pt x="1073240" y="120968"/>
                        <a:pt x="1068478" y="161925"/>
                        <a:pt x="1061810" y="203835"/>
                      </a:cubicBezTo>
                      <a:cubicBezTo>
                        <a:pt x="1052285" y="273367"/>
                        <a:pt x="1039903" y="842963"/>
                        <a:pt x="1037997" y="936308"/>
                      </a:cubicBezTo>
                      <a:cubicBezTo>
                        <a:pt x="1036093" y="1029653"/>
                        <a:pt x="1032283" y="1122998"/>
                        <a:pt x="1025615" y="1216343"/>
                      </a:cubicBezTo>
                      <a:cubicBezTo>
                        <a:pt x="1023710" y="1368743"/>
                        <a:pt x="1015138" y="1519238"/>
                        <a:pt x="984658" y="1669733"/>
                      </a:cubicBezTo>
                      <a:cubicBezTo>
                        <a:pt x="959893" y="1793558"/>
                        <a:pt x="927508" y="1919288"/>
                        <a:pt x="846545" y="2019300"/>
                      </a:cubicBezTo>
                      <a:cubicBezTo>
                        <a:pt x="751295" y="2136458"/>
                        <a:pt x="586513" y="2172653"/>
                        <a:pt x="446495" y="2120265"/>
                      </a:cubicBezTo>
                      <a:cubicBezTo>
                        <a:pt x="290285" y="2062163"/>
                        <a:pt x="178843" y="1931670"/>
                        <a:pt x="144553" y="1769745"/>
                      </a:cubicBezTo>
                      <a:cubicBezTo>
                        <a:pt x="129312" y="1697355"/>
                        <a:pt x="124550" y="1628775"/>
                        <a:pt x="113120" y="1559243"/>
                      </a:cubicBezTo>
                      <a:cubicBezTo>
                        <a:pt x="102643" y="1501140"/>
                        <a:pt x="90260" y="1442085"/>
                        <a:pt x="93118" y="1383030"/>
                      </a:cubicBezTo>
                      <a:cubicBezTo>
                        <a:pt x="68353" y="1119188"/>
                        <a:pt x="12155" y="117157"/>
                        <a:pt x="19775" y="0"/>
                      </a:cubicBezTo>
                      <a:cubicBezTo>
                        <a:pt x="-10705" y="78105"/>
                        <a:pt x="2630" y="160973"/>
                        <a:pt x="4535" y="243840"/>
                      </a:cubicBezTo>
                      <a:cubicBezTo>
                        <a:pt x="7393" y="341948"/>
                        <a:pt x="10250" y="441008"/>
                        <a:pt x="14060" y="539115"/>
                      </a:cubicBezTo>
                      <a:cubicBezTo>
                        <a:pt x="16918" y="621030"/>
                        <a:pt x="30253" y="698183"/>
                        <a:pt x="31205" y="780098"/>
                      </a:cubicBezTo>
                      <a:cubicBezTo>
                        <a:pt x="35015" y="1144905"/>
                        <a:pt x="65495" y="1521143"/>
                        <a:pt x="162650" y="1872615"/>
                      </a:cubicBezTo>
                      <a:cubicBezTo>
                        <a:pt x="190273" y="1971675"/>
                        <a:pt x="252185" y="2048828"/>
                        <a:pt x="343625" y="2100263"/>
                      </a:cubicBezTo>
                      <a:cubicBezTo>
                        <a:pt x="438875" y="2153603"/>
                        <a:pt x="553175" y="2172653"/>
                        <a:pt x="660808" y="2153603"/>
                      </a:cubicBezTo>
                      <a:cubicBezTo>
                        <a:pt x="928460" y="2105978"/>
                        <a:pt x="997993" y="1759268"/>
                        <a:pt x="1023710" y="1534478"/>
                      </a:cubicBezTo>
                      <a:cubicBezTo>
                        <a:pt x="1035140" y="1438275"/>
                        <a:pt x="1040855" y="1343025"/>
                        <a:pt x="1044665" y="1247775"/>
                      </a:cubicBezTo>
                      <a:cubicBezTo>
                        <a:pt x="1050380" y="1079183"/>
                        <a:pt x="1048475" y="911543"/>
                        <a:pt x="1053238" y="741045"/>
                      </a:cubicBezTo>
                      <a:cubicBezTo>
                        <a:pt x="1058000" y="560070"/>
                        <a:pt x="1066573" y="380048"/>
                        <a:pt x="1078003" y="199073"/>
                      </a:cubicBezTo>
                      <a:cubicBezTo>
                        <a:pt x="1080860" y="152400"/>
                        <a:pt x="1083718" y="103823"/>
                        <a:pt x="1073240" y="58102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81" name="Google Shape;481;p5"/>
              <p:cNvGrpSpPr/>
              <p:nvPr/>
            </p:nvGrpSpPr>
            <p:grpSpPr>
              <a:xfrm>
                <a:off x="5374005" y="3328817"/>
                <a:ext cx="140969" cy="61196"/>
                <a:chOff x="5374005" y="3328817"/>
                <a:chExt cx="140969" cy="61196"/>
              </a:xfrm>
            </p:grpSpPr>
            <p:sp>
              <p:nvSpPr>
                <p:cNvPr id="482" name="Google Shape;482;p5"/>
                <p:cNvSpPr/>
                <p:nvPr/>
              </p:nvSpPr>
              <p:spPr>
                <a:xfrm>
                  <a:off x="5395912" y="3328817"/>
                  <a:ext cx="119062" cy="42080"/>
                </a:xfrm>
                <a:custGeom>
                  <a:rect b="b" l="l" r="r" t="t"/>
                  <a:pathLst>
                    <a:path extrusionOk="0" h="42080" w="119062">
                      <a:moveTo>
                        <a:pt x="0" y="14458"/>
                      </a:moveTo>
                      <a:cubicBezTo>
                        <a:pt x="43815" y="8743"/>
                        <a:pt x="101918" y="-25547"/>
                        <a:pt x="119063" y="37318"/>
                      </a:cubicBezTo>
                      <a:lnTo>
                        <a:pt x="118110" y="42080"/>
                      </a:lnTo>
                      <a:cubicBezTo>
                        <a:pt x="88582" y="11600"/>
                        <a:pt x="38100" y="19220"/>
                        <a:pt x="0" y="14458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3" name="Google Shape;483;p5"/>
                <p:cNvSpPr/>
                <p:nvPr/>
              </p:nvSpPr>
              <p:spPr>
                <a:xfrm>
                  <a:off x="5374005" y="3342322"/>
                  <a:ext cx="135403" cy="47691"/>
                </a:xfrm>
                <a:custGeom>
                  <a:rect b="b" l="l" r="r" t="t"/>
                  <a:pathLst>
                    <a:path extrusionOk="0" h="47691" w="135403">
                      <a:moveTo>
                        <a:pt x="79057" y="36195"/>
                      </a:moveTo>
                      <a:cubicBezTo>
                        <a:pt x="54292" y="20003"/>
                        <a:pt x="28575" y="10478"/>
                        <a:pt x="0" y="1905"/>
                      </a:cubicBezTo>
                      <a:cubicBezTo>
                        <a:pt x="21907" y="0"/>
                        <a:pt x="44767" y="0"/>
                        <a:pt x="67627" y="0"/>
                      </a:cubicBezTo>
                      <a:cubicBezTo>
                        <a:pt x="80963" y="0"/>
                        <a:pt x="94297" y="2858"/>
                        <a:pt x="106680" y="5715"/>
                      </a:cubicBezTo>
                      <a:cubicBezTo>
                        <a:pt x="116205" y="8572"/>
                        <a:pt x="129540" y="14288"/>
                        <a:pt x="134302" y="19050"/>
                      </a:cubicBezTo>
                      <a:cubicBezTo>
                        <a:pt x="139065" y="32385"/>
                        <a:pt x="127635" y="42863"/>
                        <a:pt x="114300" y="46672"/>
                      </a:cubicBezTo>
                      <a:cubicBezTo>
                        <a:pt x="102870" y="50483"/>
                        <a:pt x="89535" y="42863"/>
                        <a:pt x="79057" y="36195"/>
                      </a:cubicBezTo>
                      <a:close/>
                    </a:path>
                  </a:pathLst>
                </a:custGeom>
                <a:solidFill>
                  <a:srgbClr val="54660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84" name="Google Shape;484;p5"/>
              <p:cNvGrpSpPr/>
              <p:nvPr/>
            </p:nvGrpSpPr>
            <p:grpSpPr>
              <a:xfrm>
                <a:off x="5145577" y="3382666"/>
                <a:ext cx="77932" cy="114914"/>
                <a:chOff x="5145577" y="3382666"/>
                <a:chExt cx="77932" cy="114914"/>
              </a:xfrm>
            </p:grpSpPr>
            <p:sp>
              <p:nvSpPr>
                <p:cNvPr id="485" name="Google Shape;485;p5"/>
                <p:cNvSpPr/>
                <p:nvPr/>
              </p:nvSpPr>
              <p:spPr>
                <a:xfrm>
                  <a:off x="5168265" y="3382666"/>
                  <a:ext cx="55244" cy="114913"/>
                </a:xfrm>
                <a:custGeom>
                  <a:rect b="b" l="l" r="r" t="t"/>
                  <a:pathLst>
                    <a:path extrusionOk="0" h="114913" w="55244">
                      <a:moveTo>
                        <a:pt x="0" y="614"/>
                      </a:moveTo>
                      <a:cubicBezTo>
                        <a:pt x="20955" y="-4149"/>
                        <a:pt x="45720" y="19664"/>
                        <a:pt x="47625" y="42524"/>
                      </a:cubicBezTo>
                      <a:cubicBezTo>
                        <a:pt x="48578" y="55858"/>
                        <a:pt x="41910" y="83481"/>
                        <a:pt x="55245" y="114914"/>
                      </a:cubicBezTo>
                      <a:cubicBezTo>
                        <a:pt x="39052" y="94911"/>
                        <a:pt x="29527" y="92053"/>
                        <a:pt x="18097" y="70146"/>
                      </a:cubicBezTo>
                      <a:cubicBezTo>
                        <a:pt x="7620" y="52049"/>
                        <a:pt x="8572" y="16806"/>
                        <a:pt x="0" y="614"/>
                      </a:cubicBezTo>
                      <a:close/>
                    </a:path>
                  </a:pathLst>
                </a:custGeom>
                <a:solidFill>
                  <a:srgbClr val="7C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6" name="Google Shape;486;p5"/>
                <p:cNvSpPr/>
                <p:nvPr/>
              </p:nvSpPr>
              <p:spPr>
                <a:xfrm>
                  <a:off x="5145577" y="3383280"/>
                  <a:ext cx="77932" cy="114300"/>
                </a:xfrm>
                <a:custGeom>
                  <a:rect b="b" l="l" r="r" t="t"/>
                  <a:pathLst>
                    <a:path extrusionOk="0" h="114300" w="77932">
                      <a:moveTo>
                        <a:pt x="3638" y="55245"/>
                      </a:moveTo>
                      <a:cubicBezTo>
                        <a:pt x="-4935" y="37147"/>
                        <a:pt x="1733" y="7620"/>
                        <a:pt x="22688" y="0"/>
                      </a:cubicBezTo>
                      <a:cubicBezTo>
                        <a:pt x="40786" y="11430"/>
                        <a:pt x="44595" y="37147"/>
                        <a:pt x="46501" y="44767"/>
                      </a:cubicBezTo>
                      <a:cubicBezTo>
                        <a:pt x="52215" y="67627"/>
                        <a:pt x="58883" y="90488"/>
                        <a:pt x="77933" y="114300"/>
                      </a:cubicBezTo>
                      <a:cubicBezTo>
                        <a:pt x="71266" y="107632"/>
                        <a:pt x="62693" y="106680"/>
                        <a:pt x="55073" y="102870"/>
                      </a:cubicBezTo>
                      <a:cubicBezTo>
                        <a:pt x="36023" y="92392"/>
                        <a:pt x="13163" y="74295"/>
                        <a:pt x="3638" y="55245"/>
                      </a:cubicBezTo>
                      <a:close/>
                    </a:path>
                  </a:pathLst>
                </a:custGeom>
                <a:solidFill>
                  <a:srgbClr val="54660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87" name="Google Shape;487;p5"/>
              <p:cNvSpPr/>
              <p:nvPr/>
            </p:nvSpPr>
            <p:spPr>
              <a:xfrm>
                <a:off x="5652657" y="3208789"/>
                <a:ext cx="48055" cy="129722"/>
              </a:xfrm>
              <a:custGeom>
                <a:rect b="b" l="l" r="r" t="t"/>
                <a:pathLst>
                  <a:path extrusionOk="0" h="129722" w="48055">
                    <a:moveTo>
                      <a:pt x="24243" y="2088"/>
                    </a:moveTo>
                    <a:cubicBezTo>
                      <a:pt x="32815" y="6850"/>
                      <a:pt x="38530" y="19232"/>
                      <a:pt x="41388" y="27805"/>
                    </a:cubicBezTo>
                    <a:cubicBezTo>
                      <a:pt x="45198" y="39235"/>
                      <a:pt x="47103" y="50665"/>
                      <a:pt x="47103" y="62095"/>
                    </a:cubicBezTo>
                    <a:cubicBezTo>
                      <a:pt x="47103" y="73525"/>
                      <a:pt x="46150" y="84955"/>
                      <a:pt x="46150" y="96385"/>
                    </a:cubicBezTo>
                    <a:cubicBezTo>
                      <a:pt x="46150" y="102100"/>
                      <a:pt x="46150" y="107815"/>
                      <a:pt x="46150" y="113530"/>
                    </a:cubicBezTo>
                    <a:cubicBezTo>
                      <a:pt x="46150" y="115435"/>
                      <a:pt x="46150" y="128770"/>
                      <a:pt x="48055" y="129723"/>
                    </a:cubicBezTo>
                    <a:cubicBezTo>
                      <a:pt x="27100" y="120198"/>
                      <a:pt x="14718" y="90670"/>
                      <a:pt x="8050" y="70668"/>
                    </a:cubicBezTo>
                    <a:cubicBezTo>
                      <a:pt x="3288" y="56380"/>
                      <a:pt x="-1475" y="40188"/>
                      <a:pt x="430" y="23995"/>
                    </a:cubicBezTo>
                    <a:cubicBezTo>
                      <a:pt x="1383" y="18280"/>
                      <a:pt x="3288" y="11613"/>
                      <a:pt x="7098" y="6850"/>
                    </a:cubicBezTo>
                    <a:cubicBezTo>
                      <a:pt x="10908" y="2088"/>
                      <a:pt x="14718" y="-770"/>
                      <a:pt x="21385" y="182"/>
                    </a:cubicBezTo>
                    <a:cubicBezTo>
                      <a:pt x="22338" y="1135"/>
                      <a:pt x="23290" y="2088"/>
                      <a:pt x="24243" y="2088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8" name="Google Shape;488;p5"/>
              <p:cNvSpPr/>
              <p:nvPr/>
            </p:nvSpPr>
            <p:spPr>
              <a:xfrm>
                <a:off x="5692140" y="2530687"/>
                <a:ext cx="82168" cy="99164"/>
              </a:xfrm>
              <a:custGeom>
                <a:rect b="b" l="l" r="r" t="t"/>
                <a:pathLst>
                  <a:path extrusionOk="0" h="99164" w="82168">
                    <a:moveTo>
                      <a:pt x="953" y="62017"/>
                    </a:moveTo>
                    <a:cubicBezTo>
                      <a:pt x="1905" y="53445"/>
                      <a:pt x="4763" y="44872"/>
                      <a:pt x="7620" y="38205"/>
                    </a:cubicBezTo>
                    <a:cubicBezTo>
                      <a:pt x="13335" y="24870"/>
                      <a:pt x="25717" y="17250"/>
                      <a:pt x="39053" y="10582"/>
                    </a:cubicBezTo>
                    <a:cubicBezTo>
                      <a:pt x="50482" y="4867"/>
                      <a:pt x="62865" y="-848"/>
                      <a:pt x="76200" y="105"/>
                    </a:cubicBezTo>
                    <a:cubicBezTo>
                      <a:pt x="78105" y="105"/>
                      <a:pt x="80963" y="1057"/>
                      <a:pt x="81915" y="2962"/>
                    </a:cubicBezTo>
                    <a:cubicBezTo>
                      <a:pt x="82867" y="4867"/>
                      <a:pt x="80963" y="7725"/>
                      <a:pt x="79057" y="8677"/>
                    </a:cubicBezTo>
                    <a:cubicBezTo>
                      <a:pt x="68580" y="18202"/>
                      <a:pt x="62865" y="29632"/>
                      <a:pt x="56197" y="42015"/>
                    </a:cubicBezTo>
                    <a:cubicBezTo>
                      <a:pt x="53340" y="47730"/>
                      <a:pt x="48578" y="52492"/>
                      <a:pt x="43815" y="56302"/>
                    </a:cubicBezTo>
                    <a:cubicBezTo>
                      <a:pt x="31432" y="67732"/>
                      <a:pt x="12382" y="77257"/>
                      <a:pt x="7620" y="93450"/>
                    </a:cubicBezTo>
                    <a:cubicBezTo>
                      <a:pt x="6667" y="95355"/>
                      <a:pt x="6667" y="98212"/>
                      <a:pt x="3810" y="99165"/>
                    </a:cubicBezTo>
                    <a:cubicBezTo>
                      <a:pt x="1905" y="94402"/>
                      <a:pt x="0" y="87735"/>
                      <a:pt x="0" y="82020"/>
                    </a:cubicBezTo>
                    <a:cubicBezTo>
                      <a:pt x="0" y="76305"/>
                      <a:pt x="0" y="69637"/>
                      <a:pt x="953" y="62017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9" name="Google Shape;489;p5"/>
              <p:cNvSpPr/>
              <p:nvPr/>
            </p:nvSpPr>
            <p:spPr>
              <a:xfrm>
                <a:off x="4839652" y="3184126"/>
                <a:ext cx="123019" cy="50710"/>
              </a:xfrm>
              <a:custGeom>
                <a:rect b="b" l="l" r="r" t="t"/>
                <a:pathLst>
                  <a:path extrusionOk="0" h="50710" w="123019">
                    <a:moveTo>
                      <a:pt x="33338" y="4843"/>
                    </a:moveTo>
                    <a:cubicBezTo>
                      <a:pt x="41910" y="1986"/>
                      <a:pt x="49530" y="1033"/>
                      <a:pt x="58102" y="81"/>
                    </a:cubicBezTo>
                    <a:cubicBezTo>
                      <a:pt x="72390" y="-872"/>
                      <a:pt x="84772" y="6748"/>
                      <a:pt x="96202" y="15321"/>
                    </a:cubicBezTo>
                    <a:cubicBezTo>
                      <a:pt x="105727" y="22941"/>
                      <a:pt x="117157" y="31513"/>
                      <a:pt x="121920" y="43896"/>
                    </a:cubicBezTo>
                    <a:cubicBezTo>
                      <a:pt x="122872" y="45801"/>
                      <a:pt x="123825" y="48658"/>
                      <a:pt x="121920" y="49611"/>
                    </a:cubicBezTo>
                    <a:cubicBezTo>
                      <a:pt x="120015" y="51516"/>
                      <a:pt x="117157" y="50563"/>
                      <a:pt x="115252" y="49611"/>
                    </a:cubicBezTo>
                    <a:cubicBezTo>
                      <a:pt x="101917" y="43896"/>
                      <a:pt x="89535" y="44848"/>
                      <a:pt x="75247" y="43896"/>
                    </a:cubicBezTo>
                    <a:cubicBezTo>
                      <a:pt x="68580" y="43896"/>
                      <a:pt x="62865" y="41991"/>
                      <a:pt x="56197" y="39133"/>
                    </a:cubicBezTo>
                    <a:cubicBezTo>
                      <a:pt x="40005" y="33418"/>
                      <a:pt x="23813" y="20083"/>
                      <a:pt x="6667" y="22941"/>
                    </a:cubicBezTo>
                    <a:cubicBezTo>
                      <a:pt x="3810" y="22941"/>
                      <a:pt x="1905" y="23893"/>
                      <a:pt x="0" y="22941"/>
                    </a:cubicBezTo>
                    <a:cubicBezTo>
                      <a:pt x="3810" y="19131"/>
                      <a:pt x="8572" y="14368"/>
                      <a:pt x="13335" y="12463"/>
                    </a:cubicBezTo>
                    <a:cubicBezTo>
                      <a:pt x="20002" y="9606"/>
                      <a:pt x="26670" y="6748"/>
                      <a:pt x="33338" y="4843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90" name="Google Shape;490;p5"/>
              <p:cNvGrpSpPr/>
              <p:nvPr/>
            </p:nvGrpSpPr>
            <p:grpSpPr>
              <a:xfrm>
                <a:off x="5783335" y="2166533"/>
                <a:ext cx="123117" cy="119466"/>
                <a:chOff x="5783335" y="2166533"/>
                <a:chExt cx="123117" cy="119466"/>
              </a:xfrm>
            </p:grpSpPr>
            <p:sp>
              <p:nvSpPr>
                <p:cNvPr id="491" name="Google Shape;491;p5"/>
                <p:cNvSpPr/>
                <p:nvPr/>
              </p:nvSpPr>
              <p:spPr>
                <a:xfrm>
                  <a:off x="5783335" y="2166937"/>
                  <a:ext cx="123117" cy="119062"/>
                </a:xfrm>
                <a:custGeom>
                  <a:rect b="b" l="l" r="r" t="t"/>
                  <a:pathLst>
                    <a:path extrusionOk="0" h="119062" w="123117">
                      <a:moveTo>
                        <a:pt x="117402" y="114300"/>
                      </a:moveTo>
                      <a:lnTo>
                        <a:pt x="123117" y="119063"/>
                      </a:lnTo>
                      <a:cubicBezTo>
                        <a:pt x="75492" y="105728"/>
                        <a:pt x="-11185" y="80010"/>
                        <a:pt x="1197" y="0"/>
                      </a:cubicBezTo>
                      <a:cubicBezTo>
                        <a:pt x="20247" y="17145"/>
                        <a:pt x="36440" y="40005"/>
                        <a:pt x="53584" y="59055"/>
                      </a:cubicBezTo>
                      <a:cubicBezTo>
                        <a:pt x="72634" y="80010"/>
                        <a:pt x="98352" y="94297"/>
                        <a:pt x="117402" y="11430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2" name="Google Shape;492;p5"/>
                <p:cNvSpPr/>
                <p:nvPr/>
              </p:nvSpPr>
              <p:spPr>
                <a:xfrm>
                  <a:off x="5784532" y="2166533"/>
                  <a:ext cx="121920" cy="119466"/>
                </a:xfrm>
                <a:custGeom>
                  <a:rect b="b" l="l" r="r" t="t"/>
                  <a:pathLst>
                    <a:path extrusionOk="0" h="119466" w="121920">
                      <a:moveTo>
                        <a:pt x="121920" y="119467"/>
                      </a:moveTo>
                      <a:cubicBezTo>
                        <a:pt x="101918" y="101369"/>
                        <a:pt x="74295" y="85177"/>
                        <a:pt x="54293" y="65174"/>
                      </a:cubicBezTo>
                      <a:cubicBezTo>
                        <a:pt x="37148" y="47077"/>
                        <a:pt x="14288" y="13739"/>
                        <a:pt x="0" y="404"/>
                      </a:cubicBezTo>
                      <a:cubicBezTo>
                        <a:pt x="29528" y="-2453"/>
                        <a:pt x="56198" y="9929"/>
                        <a:pt x="73343" y="34694"/>
                      </a:cubicBezTo>
                      <a:cubicBezTo>
                        <a:pt x="91440" y="57554"/>
                        <a:pt x="108585" y="104227"/>
                        <a:pt x="121920" y="119467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93" name="Google Shape;493;p5"/>
              <p:cNvGrpSpPr/>
              <p:nvPr/>
            </p:nvGrpSpPr>
            <p:grpSpPr>
              <a:xfrm>
                <a:off x="4806724" y="2220277"/>
                <a:ext cx="106270" cy="134302"/>
                <a:chOff x="4806724" y="2220277"/>
                <a:chExt cx="106270" cy="134302"/>
              </a:xfrm>
            </p:grpSpPr>
            <p:sp>
              <p:nvSpPr>
                <p:cNvPr id="494" name="Google Shape;494;p5"/>
                <p:cNvSpPr/>
                <p:nvPr/>
              </p:nvSpPr>
              <p:spPr>
                <a:xfrm>
                  <a:off x="4806724" y="2220277"/>
                  <a:ext cx="105318" cy="133416"/>
                </a:xfrm>
                <a:custGeom>
                  <a:rect b="b" l="l" r="r" t="t"/>
                  <a:pathLst>
                    <a:path extrusionOk="0" h="133416" w="105318">
                      <a:moveTo>
                        <a:pt x="4353" y="0"/>
                      </a:moveTo>
                      <a:cubicBezTo>
                        <a:pt x="5306" y="0"/>
                        <a:pt x="13878" y="2857"/>
                        <a:pt x="16736" y="4763"/>
                      </a:cubicBezTo>
                      <a:cubicBezTo>
                        <a:pt x="27213" y="14288"/>
                        <a:pt x="31976" y="24765"/>
                        <a:pt x="37691" y="36195"/>
                      </a:cubicBezTo>
                      <a:cubicBezTo>
                        <a:pt x="45311" y="48577"/>
                        <a:pt x="54836" y="60007"/>
                        <a:pt x="60551" y="73342"/>
                      </a:cubicBezTo>
                      <a:cubicBezTo>
                        <a:pt x="66266" y="85725"/>
                        <a:pt x="71028" y="97155"/>
                        <a:pt x="78648" y="107632"/>
                      </a:cubicBezTo>
                      <a:cubicBezTo>
                        <a:pt x="85316" y="117157"/>
                        <a:pt x="97698" y="124777"/>
                        <a:pt x="105318" y="133350"/>
                      </a:cubicBezTo>
                      <a:cubicBezTo>
                        <a:pt x="89126" y="134302"/>
                        <a:pt x="72933" y="124777"/>
                        <a:pt x="63408" y="118110"/>
                      </a:cubicBezTo>
                      <a:cubicBezTo>
                        <a:pt x="45311" y="105727"/>
                        <a:pt x="26261" y="89535"/>
                        <a:pt x="13878" y="70485"/>
                      </a:cubicBezTo>
                      <a:cubicBezTo>
                        <a:pt x="-1362" y="48577"/>
                        <a:pt x="-3267" y="24765"/>
                        <a:pt x="4353" y="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5" name="Google Shape;495;p5"/>
                <p:cNvSpPr/>
                <p:nvPr/>
              </p:nvSpPr>
              <p:spPr>
                <a:xfrm>
                  <a:off x="4811077" y="2220277"/>
                  <a:ext cx="101917" cy="134302"/>
                </a:xfrm>
                <a:custGeom>
                  <a:rect b="b" l="l" r="r" t="t"/>
                  <a:pathLst>
                    <a:path extrusionOk="0" h="134302" w="101917">
                      <a:moveTo>
                        <a:pt x="0" y="0"/>
                      </a:moveTo>
                      <a:cubicBezTo>
                        <a:pt x="30480" y="0"/>
                        <a:pt x="61913" y="23813"/>
                        <a:pt x="69532" y="52388"/>
                      </a:cubicBezTo>
                      <a:cubicBezTo>
                        <a:pt x="77152" y="81915"/>
                        <a:pt x="75247" y="111442"/>
                        <a:pt x="101917" y="134302"/>
                      </a:cubicBezTo>
                      <a:cubicBezTo>
                        <a:pt x="80010" y="122872"/>
                        <a:pt x="61913" y="94297"/>
                        <a:pt x="46672" y="69532"/>
                      </a:cubicBezTo>
                      <a:cubicBezTo>
                        <a:pt x="34290" y="47625"/>
                        <a:pt x="21907" y="14288"/>
                        <a:pt x="0" y="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96" name="Google Shape;496;p5"/>
              <p:cNvGrpSpPr/>
              <p:nvPr/>
            </p:nvGrpSpPr>
            <p:grpSpPr>
              <a:xfrm>
                <a:off x="4876902" y="2799397"/>
                <a:ext cx="74192" cy="117548"/>
                <a:chOff x="4876902" y="2799397"/>
                <a:chExt cx="74192" cy="117548"/>
              </a:xfrm>
            </p:grpSpPr>
            <p:sp>
              <p:nvSpPr>
                <p:cNvPr id="497" name="Google Shape;497;p5"/>
                <p:cNvSpPr/>
                <p:nvPr/>
              </p:nvSpPr>
              <p:spPr>
                <a:xfrm>
                  <a:off x="4901565" y="2799397"/>
                  <a:ext cx="49529" cy="117548"/>
                </a:xfrm>
                <a:custGeom>
                  <a:rect b="b" l="l" r="r" t="t"/>
                  <a:pathLst>
                    <a:path extrusionOk="0" h="117548" w="49529">
                      <a:moveTo>
                        <a:pt x="0" y="117158"/>
                      </a:moveTo>
                      <a:cubicBezTo>
                        <a:pt x="21907" y="120968"/>
                        <a:pt x="44767" y="96203"/>
                        <a:pt x="45720" y="73343"/>
                      </a:cubicBezTo>
                      <a:cubicBezTo>
                        <a:pt x="45720" y="60008"/>
                        <a:pt x="38100" y="33338"/>
                        <a:pt x="49530" y="0"/>
                      </a:cubicBezTo>
                      <a:cubicBezTo>
                        <a:pt x="34290" y="20955"/>
                        <a:pt x="24765" y="24765"/>
                        <a:pt x="14288" y="45720"/>
                      </a:cubicBezTo>
                      <a:cubicBezTo>
                        <a:pt x="4763" y="65723"/>
                        <a:pt x="7620" y="100013"/>
                        <a:pt x="0" y="117158"/>
                      </a:cubicBezTo>
                      <a:close/>
                    </a:path>
                  </a:pathLst>
                </a:custGeom>
                <a:solidFill>
                  <a:srgbClr val="70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8" name="Google Shape;498;p5"/>
                <p:cNvSpPr/>
                <p:nvPr/>
              </p:nvSpPr>
              <p:spPr>
                <a:xfrm>
                  <a:off x="4876902" y="2799397"/>
                  <a:ext cx="73239" cy="117157"/>
                </a:xfrm>
                <a:custGeom>
                  <a:rect b="b" l="l" r="r" t="t"/>
                  <a:pathLst>
                    <a:path extrusionOk="0" h="117157" w="73239">
                      <a:moveTo>
                        <a:pt x="2755" y="62865"/>
                      </a:moveTo>
                      <a:cubicBezTo>
                        <a:pt x="-4865" y="80963"/>
                        <a:pt x="3707" y="110490"/>
                        <a:pt x="23710" y="117158"/>
                      </a:cubicBezTo>
                      <a:cubicBezTo>
                        <a:pt x="40855" y="104775"/>
                        <a:pt x="43712" y="79058"/>
                        <a:pt x="45617" y="71438"/>
                      </a:cubicBezTo>
                      <a:cubicBezTo>
                        <a:pt x="50380" y="47625"/>
                        <a:pt x="56095" y="24765"/>
                        <a:pt x="73240" y="0"/>
                      </a:cubicBezTo>
                      <a:cubicBezTo>
                        <a:pt x="67525" y="6668"/>
                        <a:pt x="58000" y="8573"/>
                        <a:pt x="50380" y="13335"/>
                      </a:cubicBezTo>
                      <a:cubicBezTo>
                        <a:pt x="33235" y="23813"/>
                        <a:pt x="12280" y="42863"/>
                        <a:pt x="2755" y="62865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99" name="Google Shape;499;p5"/>
              <p:cNvGrpSpPr/>
              <p:nvPr/>
            </p:nvGrpSpPr>
            <p:grpSpPr>
              <a:xfrm>
                <a:off x="5757738" y="2764643"/>
                <a:ext cx="100136" cy="112858"/>
                <a:chOff x="5757738" y="2764643"/>
                <a:chExt cx="100136" cy="112858"/>
              </a:xfrm>
            </p:grpSpPr>
            <p:sp>
              <p:nvSpPr>
                <p:cNvPr id="500" name="Google Shape;500;p5"/>
                <p:cNvSpPr/>
                <p:nvPr/>
              </p:nvSpPr>
              <p:spPr>
                <a:xfrm>
                  <a:off x="5757738" y="2764643"/>
                  <a:ext cx="100136" cy="112858"/>
                </a:xfrm>
                <a:custGeom>
                  <a:rect b="b" l="l" r="r" t="t"/>
                  <a:pathLst>
                    <a:path extrusionOk="0" h="112858" w="100136">
                      <a:moveTo>
                        <a:pt x="2981" y="35706"/>
                      </a:moveTo>
                      <a:cubicBezTo>
                        <a:pt x="1076" y="29039"/>
                        <a:pt x="-5591" y="-4299"/>
                        <a:pt x="10601" y="464"/>
                      </a:cubicBezTo>
                      <a:lnTo>
                        <a:pt x="12506" y="464"/>
                      </a:lnTo>
                      <a:cubicBezTo>
                        <a:pt x="37271" y="8084"/>
                        <a:pt x="51559" y="30944"/>
                        <a:pt x="61084" y="53804"/>
                      </a:cubicBezTo>
                      <a:cubicBezTo>
                        <a:pt x="65846" y="66186"/>
                        <a:pt x="69656" y="77616"/>
                        <a:pt x="76324" y="88094"/>
                      </a:cubicBezTo>
                      <a:cubicBezTo>
                        <a:pt x="82991" y="98571"/>
                        <a:pt x="92516" y="104286"/>
                        <a:pt x="100136" y="112859"/>
                      </a:cubicBezTo>
                      <a:cubicBezTo>
                        <a:pt x="71561" y="110001"/>
                        <a:pt x="45844" y="94761"/>
                        <a:pt x="26794" y="74759"/>
                      </a:cubicBezTo>
                      <a:cubicBezTo>
                        <a:pt x="13459" y="63329"/>
                        <a:pt x="6791" y="51899"/>
                        <a:pt x="2981" y="35706"/>
                      </a:cubicBezTo>
                      <a:close/>
                    </a:path>
                  </a:pathLst>
                </a:custGeom>
                <a:solidFill>
                  <a:srgbClr val="7D8A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1" name="Google Shape;501;p5"/>
                <p:cNvSpPr/>
                <p:nvPr/>
              </p:nvSpPr>
              <p:spPr>
                <a:xfrm>
                  <a:off x="5757738" y="2764643"/>
                  <a:ext cx="100136" cy="111906"/>
                </a:xfrm>
                <a:custGeom>
                  <a:rect b="b" l="l" r="r" t="t"/>
                  <a:pathLst>
                    <a:path extrusionOk="0" h="111906" w="100136">
                      <a:moveTo>
                        <a:pt x="2981" y="35706"/>
                      </a:moveTo>
                      <a:cubicBezTo>
                        <a:pt x="1076" y="29039"/>
                        <a:pt x="-5591" y="-4299"/>
                        <a:pt x="10601" y="464"/>
                      </a:cubicBezTo>
                      <a:lnTo>
                        <a:pt x="12506" y="464"/>
                      </a:lnTo>
                      <a:cubicBezTo>
                        <a:pt x="12506" y="464"/>
                        <a:pt x="13459" y="464"/>
                        <a:pt x="13459" y="464"/>
                      </a:cubicBezTo>
                      <a:cubicBezTo>
                        <a:pt x="13459" y="464"/>
                        <a:pt x="13459" y="1416"/>
                        <a:pt x="13459" y="1416"/>
                      </a:cubicBezTo>
                      <a:cubicBezTo>
                        <a:pt x="19174" y="11894"/>
                        <a:pt x="25841" y="21419"/>
                        <a:pt x="32509" y="30944"/>
                      </a:cubicBezTo>
                      <a:cubicBezTo>
                        <a:pt x="46796" y="64281"/>
                        <a:pt x="63941" y="99524"/>
                        <a:pt x="99184" y="110954"/>
                      </a:cubicBezTo>
                      <a:cubicBezTo>
                        <a:pt x="99184" y="110954"/>
                        <a:pt x="99184" y="110954"/>
                        <a:pt x="100136" y="111906"/>
                      </a:cubicBezTo>
                      <a:cubicBezTo>
                        <a:pt x="71561" y="109049"/>
                        <a:pt x="45844" y="93809"/>
                        <a:pt x="26794" y="73806"/>
                      </a:cubicBezTo>
                      <a:cubicBezTo>
                        <a:pt x="13459" y="63329"/>
                        <a:pt x="6791" y="51899"/>
                        <a:pt x="2981" y="35706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502" name="Google Shape;502;p5"/>
            <p:cNvGrpSpPr/>
            <p:nvPr/>
          </p:nvGrpSpPr>
          <p:grpSpPr>
            <a:xfrm flipH="1">
              <a:off x="2740581" y="-52189"/>
              <a:ext cx="255031" cy="2229112"/>
              <a:chOff x="2960369" y="1253489"/>
              <a:chExt cx="255031" cy="2229112"/>
            </a:xfrm>
          </p:grpSpPr>
          <p:grpSp>
            <p:nvGrpSpPr>
              <p:cNvPr id="503" name="Google Shape;503;p5"/>
              <p:cNvGrpSpPr/>
              <p:nvPr/>
            </p:nvGrpSpPr>
            <p:grpSpPr>
              <a:xfrm>
                <a:off x="3010486" y="1253489"/>
                <a:ext cx="186103" cy="2229112"/>
                <a:chOff x="3010486" y="1253489"/>
                <a:chExt cx="186103" cy="2229112"/>
              </a:xfrm>
            </p:grpSpPr>
            <p:sp>
              <p:nvSpPr>
                <p:cNvPr id="504" name="Google Shape;504;p5"/>
                <p:cNvSpPr/>
                <p:nvPr/>
              </p:nvSpPr>
              <p:spPr>
                <a:xfrm>
                  <a:off x="3010486" y="1253489"/>
                  <a:ext cx="186103" cy="2229112"/>
                </a:xfrm>
                <a:custGeom>
                  <a:rect b="b" l="l" r="r" t="t"/>
                  <a:pathLst>
                    <a:path extrusionOk="0" h="2229112" w="186103">
                      <a:moveTo>
                        <a:pt x="186103" y="30480"/>
                      </a:moveTo>
                      <a:cubicBezTo>
                        <a:pt x="167053" y="20003"/>
                        <a:pt x="148956" y="10478"/>
                        <a:pt x="129906" y="0"/>
                      </a:cubicBezTo>
                      <a:cubicBezTo>
                        <a:pt x="59421" y="83820"/>
                        <a:pt x="13701" y="188595"/>
                        <a:pt x="4176" y="299085"/>
                      </a:cubicBezTo>
                      <a:cubicBezTo>
                        <a:pt x="-10112" y="461010"/>
                        <a:pt x="13701" y="620078"/>
                        <a:pt x="53706" y="776288"/>
                      </a:cubicBezTo>
                      <a:cubicBezTo>
                        <a:pt x="80376" y="882015"/>
                        <a:pt x="116571" y="983932"/>
                        <a:pt x="128001" y="1093470"/>
                      </a:cubicBezTo>
                      <a:cubicBezTo>
                        <a:pt x="139431" y="1207770"/>
                        <a:pt x="129906" y="1324928"/>
                        <a:pt x="97521" y="1435418"/>
                      </a:cubicBezTo>
                      <a:cubicBezTo>
                        <a:pt x="80376" y="1495425"/>
                        <a:pt x="56563" y="1553528"/>
                        <a:pt x="44181" y="1614488"/>
                      </a:cubicBezTo>
                      <a:cubicBezTo>
                        <a:pt x="27988" y="1694498"/>
                        <a:pt x="30846" y="1778318"/>
                        <a:pt x="52753" y="1856423"/>
                      </a:cubicBezTo>
                      <a:cubicBezTo>
                        <a:pt x="80376" y="1954530"/>
                        <a:pt x="162291" y="2064068"/>
                        <a:pt x="117523" y="2167890"/>
                      </a:cubicBezTo>
                      <a:cubicBezTo>
                        <a:pt x="112761" y="2179320"/>
                        <a:pt x="106093" y="2190750"/>
                        <a:pt x="95616" y="2197418"/>
                      </a:cubicBezTo>
                      <a:cubicBezTo>
                        <a:pt x="80376" y="2205990"/>
                        <a:pt x="59421" y="2200275"/>
                        <a:pt x="48943" y="2186940"/>
                      </a:cubicBezTo>
                      <a:cubicBezTo>
                        <a:pt x="38466" y="2172653"/>
                        <a:pt x="37513" y="2152650"/>
                        <a:pt x="46086" y="2137410"/>
                      </a:cubicBezTo>
                      <a:cubicBezTo>
                        <a:pt x="27988" y="2147888"/>
                        <a:pt x="20368" y="2172653"/>
                        <a:pt x="27036" y="2192655"/>
                      </a:cubicBezTo>
                      <a:cubicBezTo>
                        <a:pt x="33703" y="2212658"/>
                        <a:pt x="53706" y="2226945"/>
                        <a:pt x="74661" y="2228850"/>
                      </a:cubicBezTo>
                      <a:cubicBezTo>
                        <a:pt x="95616" y="2230755"/>
                        <a:pt x="116571" y="2222183"/>
                        <a:pt x="131811" y="2206943"/>
                      </a:cubicBezTo>
                      <a:cubicBezTo>
                        <a:pt x="139431" y="2198370"/>
                        <a:pt x="146098" y="2188845"/>
                        <a:pt x="151813" y="2179320"/>
                      </a:cubicBezTo>
                      <a:cubicBezTo>
                        <a:pt x="168006" y="2152650"/>
                        <a:pt x="168958" y="2138363"/>
                        <a:pt x="168958" y="2108835"/>
                      </a:cubicBezTo>
                      <a:cubicBezTo>
                        <a:pt x="168958" y="2077403"/>
                        <a:pt x="164196" y="2046923"/>
                        <a:pt x="152766" y="2017395"/>
                      </a:cubicBezTo>
                      <a:cubicBezTo>
                        <a:pt x="140383" y="1983105"/>
                        <a:pt x="121333" y="1951673"/>
                        <a:pt x="107046" y="1918335"/>
                      </a:cubicBezTo>
                      <a:cubicBezTo>
                        <a:pt x="49896" y="1788795"/>
                        <a:pt x="68946" y="1641158"/>
                        <a:pt x="107046" y="1508760"/>
                      </a:cubicBezTo>
                      <a:cubicBezTo>
                        <a:pt x="134668" y="1412558"/>
                        <a:pt x="172768" y="1317308"/>
                        <a:pt x="179436" y="1216343"/>
                      </a:cubicBezTo>
                      <a:cubicBezTo>
                        <a:pt x="190866" y="1043940"/>
                        <a:pt x="151813" y="872490"/>
                        <a:pt x="92758" y="712470"/>
                      </a:cubicBezTo>
                      <a:cubicBezTo>
                        <a:pt x="12748" y="498158"/>
                        <a:pt x="40371" y="211455"/>
                        <a:pt x="186103" y="30480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5" name="Google Shape;505;p5"/>
                <p:cNvSpPr/>
                <p:nvPr/>
              </p:nvSpPr>
              <p:spPr>
                <a:xfrm>
                  <a:off x="3026239" y="1265872"/>
                  <a:ext cx="170350" cy="2214825"/>
                </a:xfrm>
                <a:custGeom>
                  <a:rect b="b" l="l" r="r" t="t"/>
                  <a:pathLst>
                    <a:path extrusionOk="0" h="2214825" w="170350">
                      <a:moveTo>
                        <a:pt x="170351" y="18097"/>
                      </a:moveTo>
                      <a:cubicBezTo>
                        <a:pt x="158921" y="12382"/>
                        <a:pt x="148443" y="6667"/>
                        <a:pt x="137013" y="0"/>
                      </a:cubicBezTo>
                      <a:cubicBezTo>
                        <a:pt x="105581" y="41910"/>
                        <a:pt x="73196" y="80010"/>
                        <a:pt x="53193" y="130492"/>
                      </a:cubicBezTo>
                      <a:cubicBezTo>
                        <a:pt x="44621" y="151447"/>
                        <a:pt x="36048" y="173355"/>
                        <a:pt x="27476" y="194310"/>
                      </a:cubicBezTo>
                      <a:cubicBezTo>
                        <a:pt x="4616" y="250507"/>
                        <a:pt x="8426" y="320992"/>
                        <a:pt x="2711" y="381000"/>
                      </a:cubicBezTo>
                      <a:cubicBezTo>
                        <a:pt x="-13482" y="537210"/>
                        <a:pt x="46526" y="696278"/>
                        <a:pt x="85578" y="844868"/>
                      </a:cubicBezTo>
                      <a:cubicBezTo>
                        <a:pt x="105581" y="920115"/>
                        <a:pt x="126536" y="996315"/>
                        <a:pt x="136061" y="1073468"/>
                      </a:cubicBezTo>
                      <a:cubicBezTo>
                        <a:pt x="139871" y="1109662"/>
                        <a:pt x="149396" y="1186815"/>
                        <a:pt x="114153" y="1215390"/>
                      </a:cubicBezTo>
                      <a:cubicBezTo>
                        <a:pt x="112248" y="1252537"/>
                        <a:pt x="108438" y="1289685"/>
                        <a:pt x="101771" y="1326833"/>
                      </a:cubicBezTo>
                      <a:cubicBezTo>
                        <a:pt x="123678" y="1366837"/>
                        <a:pt x="68433" y="1505903"/>
                        <a:pt x="61766" y="1528762"/>
                      </a:cubicBezTo>
                      <a:cubicBezTo>
                        <a:pt x="33191" y="1626870"/>
                        <a:pt x="20808" y="1735455"/>
                        <a:pt x="49383" y="1835468"/>
                      </a:cubicBezTo>
                      <a:cubicBezTo>
                        <a:pt x="62718" y="1884998"/>
                        <a:pt x="88436" y="1929765"/>
                        <a:pt x="107486" y="1977390"/>
                      </a:cubicBezTo>
                      <a:cubicBezTo>
                        <a:pt x="142728" y="2027873"/>
                        <a:pt x="144633" y="2114550"/>
                        <a:pt x="120821" y="2161222"/>
                      </a:cubicBezTo>
                      <a:cubicBezTo>
                        <a:pt x="89388" y="2225040"/>
                        <a:pt x="6521" y="2205038"/>
                        <a:pt x="10331" y="2144078"/>
                      </a:cubicBezTo>
                      <a:cubicBezTo>
                        <a:pt x="5568" y="2154555"/>
                        <a:pt x="4616" y="2167890"/>
                        <a:pt x="8426" y="2178368"/>
                      </a:cubicBezTo>
                      <a:cubicBezTo>
                        <a:pt x="15093" y="2198370"/>
                        <a:pt x="35096" y="2212658"/>
                        <a:pt x="56051" y="2214563"/>
                      </a:cubicBezTo>
                      <a:cubicBezTo>
                        <a:pt x="77006" y="2216468"/>
                        <a:pt x="97961" y="2207895"/>
                        <a:pt x="113201" y="2192655"/>
                      </a:cubicBezTo>
                      <a:cubicBezTo>
                        <a:pt x="120821" y="2184083"/>
                        <a:pt x="127488" y="2174558"/>
                        <a:pt x="133203" y="2165033"/>
                      </a:cubicBezTo>
                      <a:cubicBezTo>
                        <a:pt x="149396" y="2138363"/>
                        <a:pt x="150348" y="2124075"/>
                        <a:pt x="150348" y="2094547"/>
                      </a:cubicBezTo>
                      <a:cubicBezTo>
                        <a:pt x="150348" y="2063115"/>
                        <a:pt x="145586" y="2032635"/>
                        <a:pt x="134156" y="2003108"/>
                      </a:cubicBezTo>
                      <a:cubicBezTo>
                        <a:pt x="121773" y="1968818"/>
                        <a:pt x="102723" y="1937385"/>
                        <a:pt x="88436" y="1904048"/>
                      </a:cubicBezTo>
                      <a:cubicBezTo>
                        <a:pt x="31286" y="1774508"/>
                        <a:pt x="50336" y="1626870"/>
                        <a:pt x="88436" y="1494473"/>
                      </a:cubicBezTo>
                      <a:cubicBezTo>
                        <a:pt x="116058" y="1398270"/>
                        <a:pt x="154158" y="1303020"/>
                        <a:pt x="160826" y="1202055"/>
                      </a:cubicBezTo>
                      <a:cubicBezTo>
                        <a:pt x="172256" y="1029653"/>
                        <a:pt x="133203" y="858203"/>
                        <a:pt x="74148" y="698182"/>
                      </a:cubicBezTo>
                      <a:cubicBezTo>
                        <a:pt x="-3004" y="485775"/>
                        <a:pt x="24618" y="199072"/>
                        <a:pt x="170351" y="18097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06" name="Google Shape;506;p5"/>
              <p:cNvGrpSpPr/>
              <p:nvPr/>
            </p:nvGrpSpPr>
            <p:grpSpPr>
              <a:xfrm>
                <a:off x="2960369" y="1423035"/>
                <a:ext cx="255031" cy="1787842"/>
                <a:chOff x="2960369" y="1423035"/>
                <a:chExt cx="255031" cy="1787842"/>
              </a:xfrm>
            </p:grpSpPr>
            <p:sp>
              <p:nvSpPr>
                <p:cNvPr id="507" name="Google Shape;507;p5"/>
                <p:cNvSpPr/>
                <p:nvPr/>
              </p:nvSpPr>
              <p:spPr>
                <a:xfrm>
                  <a:off x="3146244" y="2201941"/>
                  <a:ext cx="69156" cy="125015"/>
                </a:xfrm>
                <a:custGeom>
                  <a:rect b="b" l="l" r="r" t="t"/>
                  <a:pathLst>
                    <a:path extrusionOk="0" h="125015" w="69156">
                      <a:moveTo>
                        <a:pt x="68443" y="86916"/>
                      </a:moveTo>
                      <a:cubicBezTo>
                        <a:pt x="69395" y="77391"/>
                        <a:pt x="69395" y="67866"/>
                        <a:pt x="68443" y="59293"/>
                      </a:cubicBezTo>
                      <a:cubicBezTo>
                        <a:pt x="66538" y="43101"/>
                        <a:pt x="55108" y="31671"/>
                        <a:pt x="43678" y="22146"/>
                      </a:cubicBezTo>
                      <a:cubicBezTo>
                        <a:pt x="33200" y="13573"/>
                        <a:pt x="21770" y="3096"/>
                        <a:pt x="7483" y="238"/>
                      </a:cubicBezTo>
                      <a:cubicBezTo>
                        <a:pt x="5578" y="238"/>
                        <a:pt x="2720" y="-714"/>
                        <a:pt x="815" y="1191"/>
                      </a:cubicBezTo>
                      <a:cubicBezTo>
                        <a:pt x="-1090" y="3096"/>
                        <a:pt x="815" y="5953"/>
                        <a:pt x="1768" y="7858"/>
                      </a:cubicBezTo>
                      <a:cubicBezTo>
                        <a:pt x="10340" y="21193"/>
                        <a:pt x="13198" y="34528"/>
                        <a:pt x="17008" y="48816"/>
                      </a:cubicBezTo>
                      <a:cubicBezTo>
                        <a:pt x="18913" y="55483"/>
                        <a:pt x="21770" y="62151"/>
                        <a:pt x="25580" y="67866"/>
                      </a:cubicBezTo>
                      <a:cubicBezTo>
                        <a:pt x="35105" y="83106"/>
                        <a:pt x="52250" y="98346"/>
                        <a:pt x="53203" y="117396"/>
                      </a:cubicBezTo>
                      <a:cubicBezTo>
                        <a:pt x="53203" y="120253"/>
                        <a:pt x="53203" y="123111"/>
                        <a:pt x="55108" y="125016"/>
                      </a:cubicBezTo>
                      <a:cubicBezTo>
                        <a:pt x="58918" y="120253"/>
                        <a:pt x="61775" y="113586"/>
                        <a:pt x="63680" y="107871"/>
                      </a:cubicBezTo>
                      <a:cubicBezTo>
                        <a:pt x="65585" y="102156"/>
                        <a:pt x="67490" y="94536"/>
                        <a:pt x="68443" y="86916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8" name="Google Shape;508;p5"/>
                <p:cNvSpPr/>
                <p:nvPr/>
              </p:nvSpPr>
              <p:spPr>
                <a:xfrm>
                  <a:off x="2974262" y="1423035"/>
                  <a:ext cx="82562" cy="115252"/>
                </a:xfrm>
                <a:custGeom>
                  <a:rect b="b" l="l" r="r" t="t"/>
                  <a:pathLst>
                    <a:path extrusionOk="0" h="115252" w="82562">
                      <a:moveTo>
                        <a:pt x="395" y="74295"/>
                      </a:moveTo>
                      <a:cubicBezTo>
                        <a:pt x="1347" y="64770"/>
                        <a:pt x="2300" y="56197"/>
                        <a:pt x="5157" y="47625"/>
                      </a:cubicBezTo>
                      <a:cubicBezTo>
                        <a:pt x="9920" y="32385"/>
                        <a:pt x="23255" y="22860"/>
                        <a:pt x="36590" y="15240"/>
                      </a:cubicBezTo>
                      <a:cubicBezTo>
                        <a:pt x="48020" y="8572"/>
                        <a:pt x="61355" y="0"/>
                        <a:pt x="75642" y="0"/>
                      </a:cubicBezTo>
                      <a:cubicBezTo>
                        <a:pt x="77547" y="0"/>
                        <a:pt x="80405" y="0"/>
                        <a:pt x="82310" y="1905"/>
                      </a:cubicBezTo>
                      <a:cubicBezTo>
                        <a:pt x="83262" y="3810"/>
                        <a:pt x="81357" y="6667"/>
                        <a:pt x="79452" y="8572"/>
                      </a:cubicBezTo>
                      <a:cubicBezTo>
                        <a:pt x="68975" y="20002"/>
                        <a:pt x="64212" y="32385"/>
                        <a:pt x="57545" y="46672"/>
                      </a:cubicBezTo>
                      <a:cubicBezTo>
                        <a:pt x="54687" y="53340"/>
                        <a:pt x="49925" y="58102"/>
                        <a:pt x="46115" y="63817"/>
                      </a:cubicBezTo>
                      <a:cubicBezTo>
                        <a:pt x="33732" y="77152"/>
                        <a:pt x="13730" y="89535"/>
                        <a:pt x="9920" y="108585"/>
                      </a:cubicBezTo>
                      <a:cubicBezTo>
                        <a:pt x="8967" y="111442"/>
                        <a:pt x="8967" y="114300"/>
                        <a:pt x="7062" y="115252"/>
                      </a:cubicBezTo>
                      <a:cubicBezTo>
                        <a:pt x="4205" y="109538"/>
                        <a:pt x="2300" y="102870"/>
                        <a:pt x="1347" y="97155"/>
                      </a:cubicBezTo>
                      <a:cubicBezTo>
                        <a:pt x="395" y="90488"/>
                        <a:pt x="-558" y="81915"/>
                        <a:pt x="395" y="74295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509" name="Google Shape;509;p5"/>
                <p:cNvGrpSpPr/>
                <p:nvPr/>
              </p:nvGrpSpPr>
              <p:grpSpPr>
                <a:xfrm>
                  <a:off x="2960369" y="2706722"/>
                  <a:ext cx="147637" cy="109820"/>
                  <a:chOff x="2960369" y="2706722"/>
                  <a:chExt cx="147637" cy="109820"/>
                </a:xfrm>
              </p:grpSpPr>
              <p:sp>
                <p:nvSpPr>
                  <p:cNvPr id="510" name="Google Shape;510;p5"/>
                  <p:cNvSpPr/>
                  <p:nvPr/>
                </p:nvSpPr>
                <p:spPr>
                  <a:xfrm>
                    <a:off x="2960369" y="2706722"/>
                    <a:ext cx="146685" cy="109819"/>
                  </a:xfrm>
                  <a:custGeom>
                    <a:rect b="b" l="l" r="r" t="t"/>
                    <a:pathLst>
                      <a:path extrusionOk="0" h="109819" w="146685">
                        <a:moveTo>
                          <a:pt x="5715" y="105057"/>
                        </a:moveTo>
                        <a:lnTo>
                          <a:pt x="0" y="109820"/>
                        </a:lnTo>
                        <a:cubicBezTo>
                          <a:pt x="25718" y="63147"/>
                          <a:pt x="73343" y="-23530"/>
                          <a:pt x="146685" y="5997"/>
                        </a:cubicBezTo>
                        <a:cubicBezTo>
                          <a:pt x="124778" y="23142"/>
                          <a:pt x="99060" y="34572"/>
                          <a:pt x="76200" y="48860"/>
                        </a:cubicBezTo>
                        <a:cubicBezTo>
                          <a:pt x="50483" y="65052"/>
                          <a:pt x="30480" y="87912"/>
                          <a:pt x="5715" y="105057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1" name="Google Shape;511;p5"/>
                  <p:cNvSpPr/>
                  <p:nvPr/>
                </p:nvSpPr>
                <p:spPr>
                  <a:xfrm>
                    <a:off x="2960369" y="2712720"/>
                    <a:ext cx="147637" cy="103822"/>
                  </a:xfrm>
                  <a:custGeom>
                    <a:rect b="b" l="l" r="r" t="t"/>
                    <a:pathLst>
                      <a:path extrusionOk="0" h="103822" w="147637">
                        <a:moveTo>
                          <a:pt x="0" y="103822"/>
                        </a:moveTo>
                        <a:cubicBezTo>
                          <a:pt x="22860" y="85725"/>
                          <a:pt x="45720" y="60960"/>
                          <a:pt x="70485" y="43815"/>
                        </a:cubicBezTo>
                        <a:cubicBezTo>
                          <a:pt x="92393" y="29527"/>
                          <a:pt x="130493" y="12383"/>
                          <a:pt x="147638" y="0"/>
                        </a:cubicBezTo>
                        <a:cubicBezTo>
                          <a:pt x="142875" y="31433"/>
                          <a:pt x="122873" y="57150"/>
                          <a:pt x="95250" y="70485"/>
                        </a:cubicBezTo>
                        <a:cubicBezTo>
                          <a:pt x="67628" y="82867"/>
                          <a:pt x="19050" y="92392"/>
                          <a:pt x="0" y="103822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512" name="Google Shape;512;p5"/>
                <p:cNvGrpSpPr/>
                <p:nvPr/>
              </p:nvGrpSpPr>
              <p:grpSpPr>
                <a:xfrm>
                  <a:off x="2979528" y="1912620"/>
                  <a:ext cx="78744" cy="177164"/>
                  <a:chOff x="2979528" y="1912620"/>
                  <a:chExt cx="78744" cy="177164"/>
                </a:xfrm>
              </p:grpSpPr>
              <p:sp>
                <p:nvSpPr>
                  <p:cNvPr id="513" name="Google Shape;513;p5"/>
                  <p:cNvSpPr/>
                  <p:nvPr/>
                </p:nvSpPr>
                <p:spPr>
                  <a:xfrm>
                    <a:off x="2979528" y="1912620"/>
                    <a:ext cx="66566" cy="176212"/>
                  </a:xfrm>
                  <a:custGeom>
                    <a:rect b="b" l="l" r="r" t="t"/>
                    <a:pathLst>
                      <a:path extrusionOk="0" h="176212" w="66566">
                        <a:moveTo>
                          <a:pt x="62757" y="0"/>
                        </a:moveTo>
                        <a:cubicBezTo>
                          <a:pt x="63709" y="952"/>
                          <a:pt x="66567" y="9525"/>
                          <a:pt x="66567" y="13335"/>
                        </a:cubicBezTo>
                        <a:cubicBezTo>
                          <a:pt x="65614" y="28575"/>
                          <a:pt x="59899" y="39052"/>
                          <a:pt x="54184" y="52388"/>
                        </a:cubicBezTo>
                        <a:cubicBezTo>
                          <a:pt x="48469" y="67627"/>
                          <a:pt x="45612" y="82867"/>
                          <a:pt x="37992" y="97155"/>
                        </a:cubicBezTo>
                        <a:cubicBezTo>
                          <a:pt x="31324" y="110490"/>
                          <a:pt x="24657" y="121920"/>
                          <a:pt x="21799" y="136207"/>
                        </a:cubicBezTo>
                        <a:cubicBezTo>
                          <a:pt x="18942" y="148590"/>
                          <a:pt x="19894" y="163830"/>
                          <a:pt x="17037" y="176213"/>
                        </a:cubicBezTo>
                        <a:cubicBezTo>
                          <a:pt x="5607" y="163830"/>
                          <a:pt x="1797" y="142875"/>
                          <a:pt x="844" y="130492"/>
                        </a:cubicBezTo>
                        <a:cubicBezTo>
                          <a:pt x="-1061" y="106680"/>
                          <a:pt x="-108" y="79057"/>
                          <a:pt x="7512" y="56197"/>
                        </a:cubicBezTo>
                        <a:cubicBezTo>
                          <a:pt x="17037" y="28575"/>
                          <a:pt x="37039" y="10477"/>
                          <a:pt x="62757" y="0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4" name="Google Shape;514;p5"/>
                  <p:cNvSpPr/>
                  <p:nvPr/>
                </p:nvSpPr>
                <p:spPr>
                  <a:xfrm>
                    <a:off x="2995514" y="1912620"/>
                    <a:ext cx="62758" cy="177164"/>
                  </a:xfrm>
                  <a:custGeom>
                    <a:rect b="b" l="l" r="r" t="t"/>
                    <a:pathLst>
                      <a:path extrusionOk="0" h="177164" w="62758">
                        <a:moveTo>
                          <a:pt x="46770" y="0"/>
                        </a:moveTo>
                        <a:cubicBezTo>
                          <a:pt x="66773" y="25717"/>
                          <a:pt x="68678" y="69532"/>
                          <a:pt x="48675" y="95250"/>
                        </a:cubicBezTo>
                        <a:cubicBezTo>
                          <a:pt x="28673" y="121920"/>
                          <a:pt x="2003" y="140017"/>
                          <a:pt x="1050" y="177165"/>
                        </a:cubicBezTo>
                        <a:cubicBezTo>
                          <a:pt x="-3712" y="150495"/>
                          <a:pt x="8670" y="116205"/>
                          <a:pt x="19148" y="86677"/>
                        </a:cubicBezTo>
                        <a:cubicBezTo>
                          <a:pt x="28673" y="61913"/>
                          <a:pt x="48675" y="28575"/>
                          <a:pt x="46770" y="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515" name="Google Shape;515;p5"/>
                <p:cNvGrpSpPr/>
                <p:nvPr/>
              </p:nvGrpSpPr>
              <p:grpSpPr>
                <a:xfrm>
                  <a:off x="3022559" y="3051672"/>
                  <a:ext cx="51871" cy="159205"/>
                  <a:chOff x="3022559" y="3051672"/>
                  <a:chExt cx="51871" cy="159205"/>
                </a:xfrm>
              </p:grpSpPr>
              <p:sp>
                <p:nvSpPr>
                  <p:cNvPr id="516" name="Google Shape;516;p5"/>
                  <p:cNvSpPr/>
                  <p:nvPr/>
                </p:nvSpPr>
                <p:spPr>
                  <a:xfrm>
                    <a:off x="3022559" y="3051672"/>
                    <a:ext cx="51871" cy="159205"/>
                  </a:xfrm>
                  <a:custGeom>
                    <a:rect b="b" l="l" r="r" t="t"/>
                    <a:pathLst>
                      <a:path extrusionOk="0" h="159205" w="51871">
                        <a:moveTo>
                          <a:pt x="9248" y="28712"/>
                        </a:moveTo>
                        <a:cubicBezTo>
                          <a:pt x="13058" y="22045"/>
                          <a:pt x="29250" y="-11293"/>
                          <a:pt x="39728" y="3948"/>
                        </a:cubicBezTo>
                        <a:lnTo>
                          <a:pt x="40680" y="4900"/>
                        </a:lnTo>
                        <a:cubicBezTo>
                          <a:pt x="56873" y="28712"/>
                          <a:pt x="53063" y="58240"/>
                          <a:pt x="44490" y="83005"/>
                        </a:cubicBezTo>
                        <a:cubicBezTo>
                          <a:pt x="40680" y="96340"/>
                          <a:pt x="35918" y="108723"/>
                          <a:pt x="34013" y="122057"/>
                        </a:cubicBezTo>
                        <a:cubicBezTo>
                          <a:pt x="32108" y="135393"/>
                          <a:pt x="35918" y="146823"/>
                          <a:pt x="36870" y="159205"/>
                        </a:cubicBezTo>
                        <a:cubicBezTo>
                          <a:pt x="14963" y="137298"/>
                          <a:pt x="3533" y="106818"/>
                          <a:pt x="675" y="77290"/>
                        </a:cubicBezTo>
                        <a:cubicBezTo>
                          <a:pt x="-1230" y="59193"/>
                          <a:pt x="675" y="44905"/>
                          <a:pt x="9248" y="28712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7" name="Google Shape;517;p5"/>
                  <p:cNvSpPr/>
                  <p:nvPr/>
                </p:nvSpPr>
                <p:spPr>
                  <a:xfrm>
                    <a:off x="3022559" y="3051672"/>
                    <a:ext cx="41632" cy="159205"/>
                  </a:xfrm>
                  <a:custGeom>
                    <a:rect b="b" l="l" r="r" t="t"/>
                    <a:pathLst>
                      <a:path extrusionOk="0" h="159205" w="41632">
                        <a:moveTo>
                          <a:pt x="9248" y="28712"/>
                        </a:moveTo>
                        <a:cubicBezTo>
                          <a:pt x="13058" y="22045"/>
                          <a:pt x="29250" y="-11293"/>
                          <a:pt x="39728" y="3948"/>
                        </a:cubicBezTo>
                        <a:lnTo>
                          <a:pt x="40680" y="4900"/>
                        </a:lnTo>
                        <a:cubicBezTo>
                          <a:pt x="40680" y="4900"/>
                          <a:pt x="40680" y="5852"/>
                          <a:pt x="41633" y="5852"/>
                        </a:cubicBezTo>
                        <a:cubicBezTo>
                          <a:pt x="41633" y="5852"/>
                          <a:pt x="40680" y="6805"/>
                          <a:pt x="40680" y="6805"/>
                        </a:cubicBezTo>
                        <a:cubicBezTo>
                          <a:pt x="38775" y="19187"/>
                          <a:pt x="36870" y="32523"/>
                          <a:pt x="35918" y="44905"/>
                        </a:cubicBezTo>
                        <a:cubicBezTo>
                          <a:pt x="24488" y="83005"/>
                          <a:pt x="15915" y="123962"/>
                          <a:pt x="36870" y="158252"/>
                        </a:cubicBezTo>
                        <a:cubicBezTo>
                          <a:pt x="36870" y="158252"/>
                          <a:pt x="36870" y="159205"/>
                          <a:pt x="36870" y="159205"/>
                        </a:cubicBezTo>
                        <a:cubicBezTo>
                          <a:pt x="14963" y="137298"/>
                          <a:pt x="3533" y="106818"/>
                          <a:pt x="675" y="77290"/>
                        </a:cubicBezTo>
                        <a:cubicBezTo>
                          <a:pt x="-1230" y="59193"/>
                          <a:pt x="675" y="44905"/>
                          <a:pt x="9248" y="28712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518" name="Google Shape;518;p5"/>
            <p:cNvGrpSpPr/>
            <p:nvPr/>
          </p:nvGrpSpPr>
          <p:grpSpPr>
            <a:xfrm flipH="1" rot="8658896">
              <a:off x="844010" y="64310"/>
              <a:ext cx="725994" cy="1575601"/>
              <a:chOff x="5685287" y="2863915"/>
              <a:chExt cx="907616" cy="1969770"/>
            </a:xfrm>
          </p:grpSpPr>
          <p:sp>
            <p:nvSpPr>
              <p:cNvPr id="519" name="Google Shape;519;p5"/>
              <p:cNvSpPr/>
              <p:nvPr/>
            </p:nvSpPr>
            <p:spPr>
              <a:xfrm>
                <a:off x="5685287" y="2863915"/>
                <a:ext cx="707590" cy="1853707"/>
              </a:xfrm>
              <a:custGeom>
                <a:rect b="b" l="l" r="r" t="t"/>
                <a:pathLst>
                  <a:path extrusionOk="0" h="1853707" w="707590">
                    <a:moveTo>
                      <a:pt x="136091" y="0"/>
                    </a:moveTo>
                    <a:cubicBezTo>
                      <a:pt x="81799" y="124777"/>
                      <a:pt x="43699" y="251460"/>
                      <a:pt x="21791" y="379095"/>
                    </a:cubicBezTo>
                    <a:cubicBezTo>
                      <a:pt x="76084" y="394335"/>
                      <a:pt x="131328" y="406717"/>
                      <a:pt x="167524" y="407670"/>
                    </a:cubicBezTo>
                    <a:cubicBezTo>
                      <a:pt x="167524" y="407670"/>
                      <a:pt x="89419" y="435292"/>
                      <a:pt x="11314" y="450533"/>
                    </a:cubicBezTo>
                    <a:cubicBezTo>
                      <a:pt x="-3926" y="575310"/>
                      <a:pt x="-3926" y="700088"/>
                      <a:pt x="12266" y="822960"/>
                    </a:cubicBezTo>
                    <a:cubicBezTo>
                      <a:pt x="97991" y="830580"/>
                      <a:pt x="189431" y="836295"/>
                      <a:pt x="239914" y="833438"/>
                    </a:cubicBezTo>
                    <a:cubicBezTo>
                      <a:pt x="310399" y="829627"/>
                      <a:pt x="161809" y="883920"/>
                      <a:pt x="28459" y="920115"/>
                    </a:cubicBezTo>
                    <a:cubicBezTo>
                      <a:pt x="37031" y="962025"/>
                      <a:pt x="47509" y="1002983"/>
                      <a:pt x="59891" y="1043940"/>
                    </a:cubicBezTo>
                    <a:cubicBezTo>
                      <a:pt x="84656" y="1125855"/>
                      <a:pt x="117041" y="1204913"/>
                      <a:pt x="156094" y="1282065"/>
                    </a:cubicBezTo>
                    <a:cubicBezTo>
                      <a:pt x="255153" y="1266825"/>
                      <a:pt x="354214" y="1250633"/>
                      <a:pt x="375169" y="1241108"/>
                    </a:cubicBezTo>
                    <a:cubicBezTo>
                      <a:pt x="401839" y="1228725"/>
                      <a:pt x="300874" y="1303020"/>
                      <a:pt x="199909" y="1361123"/>
                    </a:cubicBezTo>
                    <a:cubicBezTo>
                      <a:pt x="221816" y="1399223"/>
                      <a:pt x="246581" y="1436370"/>
                      <a:pt x="272299" y="1472565"/>
                    </a:cubicBezTo>
                    <a:cubicBezTo>
                      <a:pt x="314209" y="1531620"/>
                      <a:pt x="359928" y="1589723"/>
                      <a:pt x="411364" y="1644968"/>
                    </a:cubicBezTo>
                    <a:cubicBezTo>
                      <a:pt x="440891" y="1629727"/>
                      <a:pt x="468514" y="1615440"/>
                      <a:pt x="478039" y="1607820"/>
                    </a:cubicBezTo>
                    <a:cubicBezTo>
                      <a:pt x="493278" y="1595438"/>
                      <a:pt x="484706" y="1652588"/>
                      <a:pt x="460894" y="1695450"/>
                    </a:cubicBezTo>
                    <a:cubicBezTo>
                      <a:pt x="497089" y="1730693"/>
                      <a:pt x="535189" y="1764983"/>
                      <a:pt x="575194" y="1796415"/>
                    </a:cubicBezTo>
                    <a:cubicBezTo>
                      <a:pt x="628534" y="1838325"/>
                      <a:pt x="671396" y="1855470"/>
                      <a:pt x="707591" y="1853565"/>
                    </a:cubicBezTo>
                    <a:cubicBezTo>
                      <a:pt x="493278" y="1256348"/>
                      <a:pt x="288491" y="611505"/>
                      <a:pt x="136091" y="0"/>
                    </a:cubicBezTo>
                    <a:cubicBezTo>
                      <a:pt x="137044" y="953"/>
                      <a:pt x="137044" y="953"/>
                      <a:pt x="13609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0" name="Google Shape;520;p5"/>
              <p:cNvSpPr/>
              <p:nvPr/>
            </p:nvSpPr>
            <p:spPr>
              <a:xfrm>
                <a:off x="5823284" y="2865820"/>
                <a:ext cx="769619" cy="1854517"/>
              </a:xfrm>
              <a:custGeom>
                <a:rect b="b" l="l" r="r" t="t"/>
                <a:pathLst>
                  <a:path extrusionOk="0" h="1854517" w="769619">
                    <a:moveTo>
                      <a:pt x="564832" y="1217295"/>
                    </a:moveTo>
                    <a:cubicBezTo>
                      <a:pt x="608647" y="1220153"/>
                      <a:pt x="691515" y="1210628"/>
                      <a:pt x="769620" y="1199198"/>
                    </a:cubicBezTo>
                    <a:cubicBezTo>
                      <a:pt x="764857" y="1080135"/>
                      <a:pt x="743903" y="963930"/>
                      <a:pt x="707707" y="850583"/>
                    </a:cubicBezTo>
                    <a:cubicBezTo>
                      <a:pt x="701993" y="833438"/>
                      <a:pt x="696278" y="816293"/>
                      <a:pt x="689610" y="799147"/>
                    </a:cubicBezTo>
                    <a:cubicBezTo>
                      <a:pt x="604838" y="837247"/>
                      <a:pt x="496253" y="877253"/>
                      <a:pt x="532447" y="850583"/>
                    </a:cubicBezTo>
                    <a:cubicBezTo>
                      <a:pt x="558165" y="831533"/>
                      <a:pt x="616268" y="782003"/>
                      <a:pt x="665797" y="739140"/>
                    </a:cubicBezTo>
                    <a:cubicBezTo>
                      <a:pt x="609600" y="606743"/>
                      <a:pt x="531495" y="481013"/>
                      <a:pt x="435293" y="366713"/>
                    </a:cubicBezTo>
                    <a:cubicBezTo>
                      <a:pt x="358140" y="411480"/>
                      <a:pt x="255270" y="455295"/>
                      <a:pt x="290513" y="433388"/>
                    </a:cubicBezTo>
                    <a:cubicBezTo>
                      <a:pt x="317182" y="416243"/>
                      <a:pt x="352425" y="357188"/>
                      <a:pt x="380047" y="304800"/>
                    </a:cubicBezTo>
                    <a:cubicBezTo>
                      <a:pt x="272415" y="189547"/>
                      <a:pt x="144780" y="86678"/>
                      <a:pt x="0" y="0"/>
                    </a:cubicBezTo>
                    <a:cubicBezTo>
                      <a:pt x="151447" y="610553"/>
                      <a:pt x="355282" y="1255395"/>
                      <a:pt x="569595" y="1854518"/>
                    </a:cubicBezTo>
                    <a:cubicBezTo>
                      <a:pt x="635318" y="1851660"/>
                      <a:pt x="675322" y="1785938"/>
                      <a:pt x="704850" y="1691640"/>
                    </a:cubicBezTo>
                    <a:cubicBezTo>
                      <a:pt x="712470" y="1667828"/>
                      <a:pt x="719138" y="1644015"/>
                      <a:pt x="724853" y="1620203"/>
                    </a:cubicBezTo>
                    <a:cubicBezTo>
                      <a:pt x="665797" y="1597343"/>
                      <a:pt x="585788" y="1527810"/>
                      <a:pt x="616268" y="1533525"/>
                    </a:cubicBezTo>
                    <a:cubicBezTo>
                      <a:pt x="634365" y="1536383"/>
                      <a:pt x="689610" y="1542098"/>
                      <a:pt x="741045" y="1545908"/>
                    </a:cubicBezTo>
                    <a:cubicBezTo>
                      <a:pt x="759143" y="1458278"/>
                      <a:pt x="768668" y="1370648"/>
                      <a:pt x="769620" y="1283970"/>
                    </a:cubicBezTo>
                    <a:cubicBezTo>
                      <a:pt x="643890" y="1263968"/>
                      <a:pt x="500063" y="1213485"/>
                      <a:pt x="564832" y="12172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3D760D"/>
                  </a:gs>
                  <a:gs pos="8000">
                    <a:srgbClr val="3D760D"/>
                  </a:gs>
                  <a:gs pos="100000">
                    <a:srgbClr val="35650E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1" name="Google Shape;521;p5"/>
              <p:cNvSpPr/>
              <p:nvPr/>
            </p:nvSpPr>
            <p:spPr>
              <a:xfrm>
                <a:off x="5839476" y="2930591"/>
                <a:ext cx="600075" cy="1903094"/>
              </a:xfrm>
              <a:custGeom>
                <a:rect b="b" l="l" r="r" t="t"/>
                <a:pathLst>
                  <a:path extrusionOk="0" h="1903094" w="600075">
                    <a:moveTo>
                      <a:pt x="6667" y="0"/>
                    </a:moveTo>
                    <a:cubicBezTo>
                      <a:pt x="84772" y="321945"/>
                      <a:pt x="175260" y="641032"/>
                      <a:pt x="275272" y="957263"/>
                    </a:cubicBezTo>
                    <a:cubicBezTo>
                      <a:pt x="375285" y="1273492"/>
                      <a:pt x="485775" y="1586865"/>
                      <a:pt x="600075" y="1899285"/>
                    </a:cubicBezTo>
                    <a:lnTo>
                      <a:pt x="587692" y="1903095"/>
                    </a:lnTo>
                    <a:cubicBezTo>
                      <a:pt x="474345" y="1590675"/>
                      <a:pt x="364807" y="1276350"/>
                      <a:pt x="265747" y="960120"/>
                    </a:cubicBezTo>
                    <a:cubicBezTo>
                      <a:pt x="166688" y="643890"/>
                      <a:pt x="77152" y="323850"/>
                      <a:pt x="0" y="1905"/>
                    </a:cubicBezTo>
                    <a:lnTo>
                      <a:pt x="6667" y="0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22" name="Google Shape;522;p5"/>
            <p:cNvGrpSpPr/>
            <p:nvPr/>
          </p:nvGrpSpPr>
          <p:grpSpPr>
            <a:xfrm rot="-10175364">
              <a:off x="844171" y="-39858"/>
              <a:ext cx="605031" cy="1387040"/>
              <a:chOff x="6209083" y="1899986"/>
              <a:chExt cx="1085697" cy="2488974"/>
            </a:xfrm>
          </p:grpSpPr>
          <p:sp>
            <p:nvSpPr>
              <p:cNvPr id="523" name="Google Shape;523;p5"/>
              <p:cNvSpPr/>
              <p:nvPr/>
            </p:nvSpPr>
            <p:spPr>
              <a:xfrm>
                <a:off x="6209083" y="1899986"/>
                <a:ext cx="1085697" cy="2325514"/>
              </a:xfrm>
              <a:custGeom>
                <a:rect b="b" l="l" r="r" t="t"/>
                <a:pathLst>
                  <a:path extrusionOk="0" h="2325514" w="1085697">
                    <a:moveTo>
                      <a:pt x="140933" y="1965007"/>
                    </a:moveTo>
                    <a:lnTo>
                      <a:pt x="140933" y="1965007"/>
                    </a:lnTo>
                    <a:cubicBezTo>
                      <a:pt x="116169" y="1839278"/>
                      <a:pt x="185701" y="1717357"/>
                      <a:pt x="230469" y="1597343"/>
                    </a:cubicBezTo>
                    <a:cubicBezTo>
                      <a:pt x="275236" y="1477328"/>
                      <a:pt x="286666" y="1318260"/>
                      <a:pt x="182844" y="1243965"/>
                    </a:cubicBezTo>
                    <a:cubicBezTo>
                      <a:pt x="130456" y="1205865"/>
                      <a:pt x="51398" y="1191578"/>
                      <a:pt x="32348" y="1130618"/>
                    </a:cubicBezTo>
                    <a:cubicBezTo>
                      <a:pt x="3773" y="1041082"/>
                      <a:pt x="135219" y="968693"/>
                      <a:pt x="130456" y="875347"/>
                    </a:cubicBezTo>
                    <a:cubicBezTo>
                      <a:pt x="127598" y="809625"/>
                      <a:pt x="60923" y="768668"/>
                      <a:pt x="27586" y="712470"/>
                    </a:cubicBezTo>
                    <a:cubicBezTo>
                      <a:pt x="-16229" y="640080"/>
                      <a:pt x="-1942" y="545783"/>
                      <a:pt x="29491" y="467678"/>
                    </a:cubicBezTo>
                    <a:cubicBezTo>
                      <a:pt x="60923" y="389572"/>
                      <a:pt x="108548" y="317183"/>
                      <a:pt x="131408" y="235267"/>
                    </a:cubicBezTo>
                    <a:cubicBezTo>
                      <a:pt x="154269" y="153353"/>
                      <a:pt x="146648" y="55245"/>
                      <a:pt x="82831" y="0"/>
                    </a:cubicBezTo>
                    <a:cubicBezTo>
                      <a:pt x="219991" y="76200"/>
                      <a:pt x="359056" y="154305"/>
                      <a:pt x="470498" y="263842"/>
                    </a:cubicBezTo>
                    <a:cubicBezTo>
                      <a:pt x="582894" y="373380"/>
                      <a:pt x="666713" y="521017"/>
                      <a:pt x="666713" y="678180"/>
                    </a:cubicBezTo>
                    <a:cubicBezTo>
                      <a:pt x="666713" y="784860"/>
                      <a:pt x="631471" y="904875"/>
                      <a:pt x="696241" y="988695"/>
                    </a:cubicBezTo>
                    <a:cubicBezTo>
                      <a:pt x="736246" y="1041082"/>
                      <a:pt x="803873" y="1062038"/>
                      <a:pt x="864833" y="1087755"/>
                    </a:cubicBezTo>
                    <a:cubicBezTo>
                      <a:pt x="925794" y="1113473"/>
                      <a:pt x="990563" y="1153478"/>
                      <a:pt x="1002946" y="1218248"/>
                    </a:cubicBezTo>
                    <a:cubicBezTo>
                      <a:pt x="1017233" y="1288732"/>
                      <a:pt x="965798" y="1355407"/>
                      <a:pt x="959131" y="1427798"/>
                    </a:cubicBezTo>
                    <a:cubicBezTo>
                      <a:pt x="951511" y="1522095"/>
                      <a:pt x="1021044" y="1602105"/>
                      <a:pt x="1057239" y="1689735"/>
                    </a:cubicBezTo>
                    <a:cubicBezTo>
                      <a:pt x="1117246" y="1834515"/>
                      <a:pt x="1078194" y="2009775"/>
                      <a:pt x="979133" y="2131695"/>
                    </a:cubicBezTo>
                    <a:cubicBezTo>
                      <a:pt x="882931" y="2250758"/>
                      <a:pt x="705766" y="2368868"/>
                      <a:pt x="550508" y="2309813"/>
                    </a:cubicBezTo>
                    <a:cubicBezTo>
                      <a:pt x="394298" y="2248853"/>
                      <a:pt x="176176" y="2145983"/>
                      <a:pt x="140933" y="19650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A5B52"/>
                  </a:gs>
                  <a:gs pos="8000">
                    <a:srgbClr val="2A5B52"/>
                  </a:gs>
                  <a:gs pos="100000">
                    <a:srgbClr val="1C3B36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4" name="Google Shape;524;p5"/>
              <p:cNvSpPr/>
              <p:nvPr/>
            </p:nvSpPr>
            <p:spPr>
              <a:xfrm>
                <a:off x="6442316" y="2213685"/>
                <a:ext cx="561812" cy="2175275"/>
              </a:xfrm>
              <a:custGeom>
                <a:rect b="b" l="l" r="r" t="t"/>
                <a:pathLst>
                  <a:path extrusionOk="0" h="2175275" w="561812">
                    <a:moveTo>
                      <a:pt x="329658" y="1406516"/>
                    </a:moveTo>
                    <a:cubicBezTo>
                      <a:pt x="365853" y="1257926"/>
                      <a:pt x="422050" y="1114098"/>
                      <a:pt x="495393" y="979796"/>
                    </a:cubicBezTo>
                    <a:cubicBezTo>
                      <a:pt x="498250" y="975033"/>
                      <a:pt x="490630" y="971223"/>
                      <a:pt x="488725" y="975986"/>
                    </a:cubicBezTo>
                    <a:cubicBezTo>
                      <a:pt x="417287" y="1105526"/>
                      <a:pt x="362995" y="1244591"/>
                      <a:pt x="325848" y="1387466"/>
                    </a:cubicBezTo>
                    <a:cubicBezTo>
                      <a:pt x="322990" y="1361748"/>
                      <a:pt x="320133" y="1336031"/>
                      <a:pt x="318228" y="1311266"/>
                    </a:cubicBezTo>
                    <a:cubicBezTo>
                      <a:pt x="290605" y="1018848"/>
                      <a:pt x="282033" y="722621"/>
                      <a:pt x="205833" y="437823"/>
                    </a:cubicBezTo>
                    <a:cubicBezTo>
                      <a:pt x="204880" y="433061"/>
                      <a:pt x="202975" y="428298"/>
                      <a:pt x="202023" y="423536"/>
                    </a:cubicBezTo>
                    <a:cubicBezTo>
                      <a:pt x="202023" y="423536"/>
                      <a:pt x="202023" y="423536"/>
                      <a:pt x="202023" y="422583"/>
                    </a:cubicBezTo>
                    <a:cubicBezTo>
                      <a:pt x="212500" y="353051"/>
                      <a:pt x="222978" y="283518"/>
                      <a:pt x="232503" y="213986"/>
                    </a:cubicBezTo>
                    <a:cubicBezTo>
                      <a:pt x="233455" y="209223"/>
                      <a:pt x="224883" y="209223"/>
                      <a:pt x="224883" y="213986"/>
                    </a:cubicBezTo>
                    <a:cubicBezTo>
                      <a:pt x="215358" y="277803"/>
                      <a:pt x="205833" y="340668"/>
                      <a:pt x="196308" y="404486"/>
                    </a:cubicBezTo>
                    <a:cubicBezTo>
                      <a:pt x="196308" y="404486"/>
                      <a:pt x="196308" y="404486"/>
                      <a:pt x="196308" y="404486"/>
                    </a:cubicBezTo>
                    <a:cubicBezTo>
                      <a:pt x="196308" y="403533"/>
                      <a:pt x="196308" y="401628"/>
                      <a:pt x="195355" y="400676"/>
                    </a:cubicBezTo>
                    <a:cubicBezTo>
                      <a:pt x="153445" y="258753"/>
                      <a:pt x="94390" y="122546"/>
                      <a:pt x="7712" y="1578"/>
                    </a:cubicBezTo>
                    <a:cubicBezTo>
                      <a:pt x="4855" y="-2232"/>
                      <a:pt x="-2765" y="1578"/>
                      <a:pt x="1045" y="5388"/>
                    </a:cubicBezTo>
                    <a:cubicBezTo>
                      <a:pt x="84865" y="123498"/>
                      <a:pt x="142968" y="254943"/>
                      <a:pt x="183925" y="391151"/>
                    </a:cubicBezTo>
                    <a:cubicBezTo>
                      <a:pt x="135348" y="354003"/>
                      <a:pt x="86770" y="317808"/>
                      <a:pt x="38193" y="280661"/>
                    </a:cubicBezTo>
                    <a:cubicBezTo>
                      <a:pt x="34383" y="277803"/>
                      <a:pt x="29620" y="284471"/>
                      <a:pt x="34383" y="287328"/>
                    </a:cubicBezTo>
                    <a:cubicBezTo>
                      <a:pt x="85818" y="326381"/>
                      <a:pt x="136300" y="365433"/>
                      <a:pt x="187735" y="403533"/>
                    </a:cubicBezTo>
                    <a:cubicBezTo>
                      <a:pt x="228693" y="543551"/>
                      <a:pt x="252505" y="689283"/>
                      <a:pt x="268698" y="834063"/>
                    </a:cubicBezTo>
                    <a:cubicBezTo>
                      <a:pt x="282985" y="958841"/>
                      <a:pt x="291558" y="1084571"/>
                      <a:pt x="302035" y="1210301"/>
                    </a:cubicBezTo>
                    <a:cubicBezTo>
                      <a:pt x="233455" y="1045518"/>
                      <a:pt x="139158" y="891213"/>
                      <a:pt x="24858" y="754053"/>
                    </a:cubicBezTo>
                    <a:cubicBezTo>
                      <a:pt x="21048" y="750243"/>
                      <a:pt x="15333" y="755958"/>
                      <a:pt x="19143" y="759768"/>
                    </a:cubicBezTo>
                    <a:cubicBezTo>
                      <a:pt x="137253" y="900738"/>
                      <a:pt x="232503" y="1058853"/>
                      <a:pt x="301083" y="1229351"/>
                    </a:cubicBezTo>
                    <a:cubicBezTo>
                      <a:pt x="302035" y="1230303"/>
                      <a:pt x="302987" y="1231256"/>
                      <a:pt x="303940" y="1231256"/>
                    </a:cubicBezTo>
                    <a:cubicBezTo>
                      <a:pt x="318228" y="1395086"/>
                      <a:pt x="335373" y="1557963"/>
                      <a:pt x="372520" y="1717983"/>
                    </a:cubicBezTo>
                    <a:cubicBezTo>
                      <a:pt x="409668" y="1878003"/>
                      <a:pt x="465865" y="2034213"/>
                      <a:pt x="554448" y="2173278"/>
                    </a:cubicBezTo>
                    <a:cubicBezTo>
                      <a:pt x="557305" y="2178041"/>
                      <a:pt x="563973" y="2173278"/>
                      <a:pt x="561115" y="2169468"/>
                    </a:cubicBezTo>
                    <a:cubicBezTo>
                      <a:pt x="416335" y="1940868"/>
                      <a:pt x="359185" y="1673216"/>
                      <a:pt x="328705" y="1406516"/>
                    </a:cubicBezTo>
                    <a:cubicBezTo>
                      <a:pt x="328705" y="1408421"/>
                      <a:pt x="329658" y="1407468"/>
                      <a:pt x="329658" y="1406516"/>
                    </a:cubicBezTo>
                    <a:close/>
                  </a:path>
                </a:pathLst>
              </a:custGeom>
              <a:solidFill>
                <a:srgbClr val="4493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25" name="Google Shape;525;p5"/>
            <p:cNvSpPr/>
            <p:nvPr/>
          </p:nvSpPr>
          <p:spPr>
            <a:xfrm rot="-8617848">
              <a:off x="526181" y="-22132"/>
              <a:ext cx="888873" cy="1271724"/>
            </a:xfrm>
            <a:custGeom>
              <a:rect b="b" l="l" r="r" t="t"/>
              <a:pathLst>
                <a:path extrusionOk="0" h="1587610" w="1109662">
                  <a:moveTo>
                    <a:pt x="828675" y="1237922"/>
                  </a:moveTo>
                  <a:cubicBezTo>
                    <a:pt x="626745" y="1089332"/>
                    <a:pt x="549592" y="938837"/>
                    <a:pt x="404813" y="799772"/>
                  </a:cubicBezTo>
                  <a:cubicBezTo>
                    <a:pt x="650557" y="878829"/>
                    <a:pt x="809625" y="1168389"/>
                    <a:pt x="828675" y="1230302"/>
                  </a:cubicBezTo>
                  <a:cubicBezTo>
                    <a:pt x="828675" y="1131242"/>
                    <a:pt x="818197" y="1031229"/>
                    <a:pt x="796290" y="934074"/>
                  </a:cubicBezTo>
                  <a:cubicBezTo>
                    <a:pt x="678180" y="833109"/>
                    <a:pt x="554355" y="775959"/>
                    <a:pt x="458153" y="632132"/>
                  </a:cubicBezTo>
                  <a:cubicBezTo>
                    <a:pt x="611505" y="670232"/>
                    <a:pt x="753428" y="850254"/>
                    <a:pt x="792480" y="919787"/>
                  </a:cubicBezTo>
                  <a:cubicBezTo>
                    <a:pt x="771525" y="834062"/>
                    <a:pt x="742950" y="749289"/>
                    <a:pt x="704850" y="669279"/>
                  </a:cubicBezTo>
                  <a:cubicBezTo>
                    <a:pt x="588645" y="611177"/>
                    <a:pt x="485775" y="535929"/>
                    <a:pt x="399097" y="446394"/>
                  </a:cubicBezTo>
                  <a:cubicBezTo>
                    <a:pt x="509588" y="476874"/>
                    <a:pt x="610553" y="541644"/>
                    <a:pt x="684847" y="628322"/>
                  </a:cubicBezTo>
                  <a:cubicBezTo>
                    <a:pt x="652463" y="566409"/>
                    <a:pt x="615315" y="506402"/>
                    <a:pt x="573405" y="449252"/>
                  </a:cubicBezTo>
                  <a:cubicBezTo>
                    <a:pt x="568642" y="450204"/>
                    <a:pt x="564832" y="452109"/>
                    <a:pt x="560070" y="453062"/>
                  </a:cubicBezTo>
                  <a:cubicBezTo>
                    <a:pt x="461010" y="429249"/>
                    <a:pt x="371475" y="376862"/>
                    <a:pt x="305753" y="304472"/>
                  </a:cubicBezTo>
                  <a:cubicBezTo>
                    <a:pt x="390525" y="318759"/>
                    <a:pt x="471488" y="354002"/>
                    <a:pt x="539115" y="405437"/>
                  </a:cubicBezTo>
                  <a:cubicBezTo>
                    <a:pt x="512445" y="373052"/>
                    <a:pt x="483870" y="341619"/>
                    <a:pt x="454342" y="311139"/>
                  </a:cubicBezTo>
                  <a:cubicBezTo>
                    <a:pt x="439103" y="310187"/>
                    <a:pt x="387667" y="300662"/>
                    <a:pt x="387667" y="300662"/>
                  </a:cubicBezTo>
                  <a:cubicBezTo>
                    <a:pt x="303847" y="278754"/>
                    <a:pt x="229553" y="241607"/>
                    <a:pt x="156210" y="198744"/>
                  </a:cubicBezTo>
                  <a:cubicBezTo>
                    <a:pt x="224790" y="199697"/>
                    <a:pt x="398145" y="273039"/>
                    <a:pt x="445770" y="301614"/>
                  </a:cubicBezTo>
                  <a:cubicBezTo>
                    <a:pt x="404813" y="260657"/>
                    <a:pt x="360997" y="222557"/>
                    <a:pt x="315278" y="188267"/>
                  </a:cubicBezTo>
                  <a:cubicBezTo>
                    <a:pt x="313372" y="188267"/>
                    <a:pt x="311467" y="188267"/>
                    <a:pt x="310515" y="189219"/>
                  </a:cubicBezTo>
                  <a:cubicBezTo>
                    <a:pt x="247650" y="183504"/>
                    <a:pt x="188595" y="155882"/>
                    <a:pt x="138113" y="120639"/>
                  </a:cubicBezTo>
                  <a:cubicBezTo>
                    <a:pt x="87630" y="85397"/>
                    <a:pt x="44767" y="42534"/>
                    <a:pt x="0" y="1577"/>
                  </a:cubicBezTo>
                  <a:cubicBezTo>
                    <a:pt x="151447" y="-15568"/>
                    <a:pt x="236220" y="111114"/>
                    <a:pt x="326707" y="187314"/>
                  </a:cubicBezTo>
                  <a:cubicBezTo>
                    <a:pt x="326707" y="187314"/>
                    <a:pt x="325755" y="187314"/>
                    <a:pt x="325755" y="187314"/>
                  </a:cubicBezTo>
                  <a:cubicBezTo>
                    <a:pt x="367665" y="218747"/>
                    <a:pt x="407670" y="252084"/>
                    <a:pt x="444817" y="288279"/>
                  </a:cubicBezTo>
                  <a:cubicBezTo>
                    <a:pt x="416242" y="201602"/>
                    <a:pt x="375285" y="117782"/>
                    <a:pt x="331470" y="34914"/>
                  </a:cubicBezTo>
                  <a:cubicBezTo>
                    <a:pt x="404813" y="97779"/>
                    <a:pt x="452438" y="185409"/>
                    <a:pt x="461963" y="275897"/>
                  </a:cubicBezTo>
                  <a:cubicBezTo>
                    <a:pt x="461963" y="275897"/>
                    <a:pt x="459105" y="292089"/>
                    <a:pt x="454342" y="297804"/>
                  </a:cubicBezTo>
                  <a:cubicBezTo>
                    <a:pt x="501967" y="344477"/>
                    <a:pt x="546735" y="394007"/>
                    <a:pt x="585788" y="446394"/>
                  </a:cubicBezTo>
                  <a:lnTo>
                    <a:pt x="585788" y="446394"/>
                  </a:lnTo>
                  <a:lnTo>
                    <a:pt x="585788" y="446394"/>
                  </a:lnTo>
                  <a:cubicBezTo>
                    <a:pt x="591503" y="454014"/>
                    <a:pt x="598170" y="462587"/>
                    <a:pt x="603885" y="471159"/>
                  </a:cubicBezTo>
                  <a:cubicBezTo>
                    <a:pt x="594360" y="431154"/>
                    <a:pt x="528638" y="234939"/>
                    <a:pt x="581025" y="83492"/>
                  </a:cubicBezTo>
                  <a:cubicBezTo>
                    <a:pt x="629603" y="205412"/>
                    <a:pt x="635317" y="354954"/>
                    <a:pt x="606742" y="474969"/>
                  </a:cubicBezTo>
                  <a:cubicBezTo>
                    <a:pt x="651510" y="537834"/>
                    <a:pt x="691515" y="604509"/>
                    <a:pt x="723900" y="674042"/>
                  </a:cubicBezTo>
                  <a:cubicBezTo>
                    <a:pt x="724853" y="606414"/>
                    <a:pt x="702945" y="365432"/>
                    <a:pt x="762000" y="214937"/>
                  </a:cubicBezTo>
                  <a:cubicBezTo>
                    <a:pt x="764857" y="292089"/>
                    <a:pt x="797242" y="386387"/>
                    <a:pt x="799147" y="463539"/>
                  </a:cubicBezTo>
                  <a:cubicBezTo>
                    <a:pt x="801053" y="537834"/>
                    <a:pt x="768667" y="622607"/>
                    <a:pt x="729615" y="685472"/>
                  </a:cubicBezTo>
                  <a:cubicBezTo>
                    <a:pt x="765810" y="763577"/>
                    <a:pt x="794385" y="845492"/>
                    <a:pt x="814388" y="929312"/>
                  </a:cubicBezTo>
                  <a:cubicBezTo>
                    <a:pt x="842010" y="747384"/>
                    <a:pt x="871538" y="546407"/>
                    <a:pt x="981075" y="363527"/>
                  </a:cubicBezTo>
                  <a:cubicBezTo>
                    <a:pt x="1020128" y="553074"/>
                    <a:pt x="855345" y="886449"/>
                    <a:pt x="816292" y="941694"/>
                  </a:cubicBezTo>
                  <a:cubicBezTo>
                    <a:pt x="838200" y="1036944"/>
                    <a:pt x="849630" y="1135052"/>
                    <a:pt x="849630" y="1234112"/>
                  </a:cubicBezTo>
                  <a:cubicBezTo>
                    <a:pt x="864870" y="1177914"/>
                    <a:pt x="899160" y="1000749"/>
                    <a:pt x="937260" y="915977"/>
                  </a:cubicBezTo>
                  <a:cubicBezTo>
                    <a:pt x="984885" y="815964"/>
                    <a:pt x="1023938" y="725477"/>
                    <a:pt x="1109663" y="642609"/>
                  </a:cubicBezTo>
                  <a:cubicBezTo>
                    <a:pt x="1106805" y="909309"/>
                    <a:pt x="998220" y="1096952"/>
                    <a:pt x="849630" y="1247447"/>
                  </a:cubicBezTo>
                  <a:cubicBezTo>
                    <a:pt x="848678" y="1357937"/>
                    <a:pt x="834390" y="1469379"/>
                    <a:pt x="807720" y="1577012"/>
                  </a:cubicBezTo>
                  <a:cubicBezTo>
                    <a:pt x="807720" y="1577012"/>
                    <a:pt x="807720" y="1577012"/>
                    <a:pt x="807720" y="1577012"/>
                  </a:cubicBezTo>
                  <a:cubicBezTo>
                    <a:pt x="805815" y="1583679"/>
                    <a:pt x="799147" y="1588442"/>
                    <a:pt x="792480" y="1587489"/>
                  </a:cubicBezTo>
                  <a:cubicBezTo>
                    <a:pt x="785813" y="1586537"/>
                    <a:pt x="782003" y="1579869"/>
                    <a:pt x="783907" y="1573202"/>
                  </a:cubicBezTo>
                  <a:cubicBezTo>
                    <a:pt x="812482" y="1463664"/>
                    <a:pt x="827722" y="1351269"/>
                    <a:pt x="828675" y="1237922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26" name="Google Shape;526;p5"/>
            <p:cNvGrpSpPr/>
            <p:nvPr/>
          </p:nvGrpSpPr>
          <p:grpSpPr>
            <a:xfrm rot="-7974174">
              <a:off x="267359" y="-193641"/>
              <a:ext cx="821066" cy="1425244"/>
              <a:chOff x="7981884" y="2154029"/>
              <a:chExt cx="1026344" cy="1781575"/>
            </a:xfrm>
          </p:grpSpPr>
          <p:sp>
            <p:nvSpPr>
              <p:cNvPr id="527" name="Google Shape;527;p5"/>
              <p:cNvSpPr/>
              <p:nvPr/>
            </p:nvSpPr>
            <p:spPr>
              <a:xfrm>
                <a:off x="7981884" y="2154029"/>
                <a:ext cx="1026344" cy="1688503"/>
              </a:xfrm>
              <a:custGeom>
                <a:rect b="b" l="l" r="r" t="t"/>
                <a:pathLst>
                  <a:path extrusionOk="0" h="1688503" w="1026344">
                    <a:moveTo>
                      <a:pt x="224555" y="1223284"/>
                    </a:moveTo>
                    <a:cubicBezTo>
                      <a:pt x="165500" y="1170897"/>
                      <a:pt x="100730" y="1123272"/>
                      <a:pt x="54057" y="1059454"/>
                    </a:cubicBezTo>
                    <a:cubicBezTo>
                      <a:pt x="7385" y="995637"/>
                      <a:pt x="-17380" y="908959"/>
                      <a:pt x="14052" y="836569"/>
                    </a:cubicBezTo>
                    <a:cubicBezTo>
                      <a:pt x="45485" y="764179"/>
                      <a:pt x="149307" y="725127"/>
                      <a:pt x="209315" y="776562"/>
                    </a:cubicBezTo>
                    <a:cubicBezTo>
                      <a:pt x="234080" y="797517"/>
                      <a:pt x="258845" y="831807"/>
                      <a:pt x="288373" y="819424"/>
                    </a:cubicBezTo>
                    <a:cubicBezTo>
                      <a:pt x="315995" y="807994"/>
                      <a:pt x="312185" y="766084"/>
                      <a:pt x="296945" y="740367"/>
                    </a:cubicBezTo>
                    <a:cubicBezTo>
                      <a:pt x="271227" y="698457"/>
                      <a:pt x="230270" y="667977"/>
                      <a:pt x="193123" y="635592"/>
                    </a:cubicBezTo>
                    <a:cubicBezTo>
                      <a:pt x="155975" y="603207"/>
                      <a:pt x="119780" y="565107"/>
                      <a:pt x="110255" y="516529"/>
                    </a:cubicBezTo>
                    <a:cubicBezTo>
                      <a:pt x="100730" y="467952"/>
                      <a:pt x="129305" y="409849"/>
                      <a:pt x="177882" y="403182"/>
                    </a:cubicBezTo>
                    <a:cubicBezTo>
                      <a:pt x="195980" y="401277"/>
                      <a:pt x="215030" y="406039"/>
                      <a:pt x="232175" y="399372"/>
                    </a:cubicBezTo>
                    <a:cubicBezTo>
                      <a:pt x="260750" y="388894"/>
                      <a:pt x="270275" y="350794"/>
                      <a:pt x="263607" y="320314"/>
                    </a:cubicBezTo>
                    <a:cubicBezTo>
                      <a:pt x="256940" y="289834"/>
                      <a:pt x="237890" y="264117"/>
                      <a:pt x="227412" y="235542"/>
                    </a:cubicBezTo>
                    <a:cubicBezTo>
                      <a:pt x="189312" y="133624"/>
                      <a:pt x="271227" y="6942"/>
                      <a:pt x="379812" y="274"/>
                    </a:cubicBezTo>
                    <a:cubicBezTo>
                      <a:pt x="488398" y="-6393"/>
                      <a:pt x="585552" y="109812"/>
                      <a:pt x="560787" y="215539"/>
                    </a:cubicBezTo>
                    <a:cubicBezTo>
                      <a:pt x="553167" y="247924"/>
                      <a:pt x="536023" y="279357"/>
                      <a:pt x="533165" y="312694"/>
                    </a:cubicBezTo>
                    <a:cubicBezTo>
                      <a:pt x="531260" y="346032"/>
                      <a:pt x="552215" y="386037"/>
                      <a:pt x="585552" y="385084"/>
                    </a:cubicBezTo>
                    <a:cubicBezTo>
                      <a:pt x="619842" y="384132"/>
                      <a:pt x="638892" y="346032"/>
                      <a:pt x="667467" y="327934"/>
                    </a:cubicBezTo>
                    <a:cubicBezTo>
                      <a:pt x="715092" y="297454"/>
                      <a:pt x="783673" y="331744"/>
                      <a:pt x="805580" y="384132"/>
                    </a:cubicBezTo>
                    <a:cubicBezTo>
                      <a:pt x="827487" y="436519"/>
                      <a:pt x="813200" y="497479"/>
                      <a:pt x="790340" y="548914"/>
                    </a:cubicBezTo>
                    <a:cubicBezTo>
                      <a:pt x="767480" y="600349"/>
                      <a:pt x="735095" y="648927"/>
                      <a:pt x="718902" y="703219"/>
                    </a:cubicBezTo>
                    <a:cubicBezTo>
                      <a:pt x="713187" y="722269"/>
                      <a:pt x="710330" y="746082"/>
                      <a:pt x="726523" y="758464"/>
                    </a:cubicBezTo>
                    <a:cubicBezTo>
                      <a:pt x="751287" y="778467"/>
                      <a:pt x="783673" y="747987"/>
                      <a:pt x="809390" y="729889"/>
                    </a:cubicBezTo>
                    <a:cubicBezTo>
                      <a:pt x="872255" y="687027"/>
                      <a:pt x="965600" y="726079"/>
                      <a:pt x="1001795" y="792754"/>
                    </a:cubicBezTo>
                    <a:cubicBezTo>
                      <a:pt x="1037990" y="860382"/>
                      <a:pt x="1029417" y="942297"/>
                      <a:pt x="1006557" y="1015639"/>
                    </a:cubicBezTo>
                    <a:lnTo>
                      <a:pt x="1006557" y="1015639"/>
                    </a:lnTo>
                    <a:cubicBezTo>
                      <a:pt x="970362" y="1133749"/>
                      <a:pt x="903687" y="1237572"/>
                      <a:pt x="835107" y="1338537"/>
                    </a:cubicBezTo>
                    <a:cubicBezTo>
                      <a:pt x="768432" y="1436644"/>
                      <a:pt x="715092" y="1549992"/>
                      <a:pt x="645560" y="1643337"/>
                    </a:cubicBezTo>
                    <a:cubicBezTo>
                      <a:pt x="547452" y="1775734"/>
                      <a:pt x="504590" y="1582377"/>
                      <a:pt x="457917" y="1506177"/>
                    </a:cubicBezTo>
                    <a:cubicBezTo>
                      <a:pt x="396005" y="1401402"/>
                      <a:pt x="316948" y="1305199"/>
                      <a:pt x="224555" y="12232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8" name="Google Shape;528;p5"/>
              <p:cNvSpPr/>
              <p:nvPr/>
            </p:nvSpPr>
            <p:spPr>
              <a:xfrm>
                <a:off x="8212802" y="2446819"/>
                <a:ext cx="551152" cy="1488785"/>
              </a:xfrm>
              <a:custGeom>
                <a:rect b="b" l="l" r="r" t="t"/>
                <a:pathLst>
                  <a:path extrusionOk="0" h="1488785" w="551152">
                    <a:moveTo>
                      <a:pt x="550849" y="615216"/>
                    </a:moveTo>
                    <a:cubicBezTo>
                      <a:pt x="552754" y="610454"/>
                      <a:pt x="545134" y="608549"/>
                      <a:pt x="543229" y="613311"/>
                    </a:cubicBezTo>
                    <a:cubicBezTo>
                      <a:pt x="447026" y="844769"/>
                      <a:pt x="381304" y="1084799"/>
                      <a:pt x="356539" y="1333401"/>
                    </a:cubicBezTo>
                    <a:cubicBezTo>
                      <a:pt x="339394" y="1060034"/>
                      <a:pt x="306057" y="786666"/>
                      <a:pt x="257479" y="517109"/>
                    </a:cubicBezTo>
                    <a:cubicBezTo>
                      <a:pt x="257479" y="517109"/>
                      <a:pt x="257479" y="517109"/>
                      <a:pt x="257479" y="517109"/>
                    </a:cubicBezTo>
                    <a:cubicBezTo>
                      <a:pt x="286054" y="420906"/>
                      <a:pt x="324154" y="328514"/>
                      <a:pt x="372732" y="239931"/>
                    </a:cubicBezTo>
                    <a:cubicBezTo>
                      <a:pt x="375589" y="235169"/>
                      <a:pt x="368921" y="231359"/>
                      <a:pt x="366064" y="236121"/>
                    </a:cubicBezTo>
                    <a:cubicBezTo>
                      <a:pt x="319392" y="319941"/>
                      <a:pt x="282244" y="408524"/>
                      <a:pt x="253669" y="500916"/>
                    </a:cubicBezTo>
                    <a:cubicBezTo>
                      <a:pt x="243192" y="441861"/>
                      <a:pt x="231762" y="383759"/>
                      <a:pt x="219379" y="325656"/>
                    </a:cubicBezTo>
                    <a:cubicBezTo>
                      <a:pt x="197471" y="217071"/>
                      <a:pt x="171754" y="109439"/>
                      <a:pt x="145084" y="2759"/>
                    </a:cubicBezTo>
                    <a:cubicBezTo>
                      <a:pt x="144132" y="-2004"/>
                      <a:pt x="136512" y="-99"/>
                      <a:pt x="137464" y="4664"/>
                    </a:cubicBezTo>
                    <a:cubicBezTo>
                      <a:pt x="166039" y="116106"/>
                      <a:pt x="191757" y="228501"/>
                      <a:pt x="214617" y="341849"/>
                    </a:cubicBezTo>
                    <a:cubicBezTo>
                      <a:pt x="172707" y="301844"/>
                      <a:pt x="130796" y="262791"/>
                      <a:pt x="89839" y="222786"/>
                    </a:cubicBezTo>
                    <a:cubicBezTo>
                      <a:pt x="86029" y="218976"/>
                      <a:pt x="80314" y="224691"/>
                      <a:pt x="84124" y="228501"/>
                    </a:cubicBezTo>
                    <a:cubicBezTo>
                      <a:pt x="127939" y="270411"/>
                      <a:pt x="172707" y="312321"/>
                      <a:pt x="216521" y="354231"/>
                    </a:cubicBezTo>
                    <a:cubicBezTo>
                      <a:pt x="216521" y="354231"/>
                      <a:pt x="217474" y="355184"/>
                      <a:pt x="217474" y="355184"/>
                    </a:cubicBezTo>
                    <a:cubicBezTo>
                      <a:pt x="258432" y="555209"/>
                      <a:pt x="289864" y="757139"/>
                      <a:pt x="313676" y="959069"/>
                    </a:cubicBezTo>
                    <a:cubicBezTo>
                      <a:pt x="222237" y="839054"/>
                      <a:pt x="119367" y="727611"/>
                      <a:pt x="6971" y="626646"/>
                    </a:cubicBezTo>
                    <a:cubicBezTo>
                      <a:pt x="3162" y="622836"/>
                      <a:pt x="-2554" y="628551"/>
                      <a:pt x="1257" y="632361"/>
                    </a:cubicBezTo>
                    <a:cubicBezTo>
                      <a:pt x="116509" y="736184"/>
                      <a:pt x="222237" y="850484"/>
                      <a:pt x="314629" y="974309"/>
                    </a:cubicBezTo>
                    <a:cubicBezTo>
                      <a:pt x="321296" y="1035269"/>
                      <a:pt x="327964" y="1096229"/>
                      <a:pt x="333679" y="1157189"/>
                    </a:cubicBezTo>
                    <a:cubicBezTo>
                      <a:pt x="343204" y="1265774"/>
                      <a:pt x="350824" y="1375311"/>
                      <a:pt x="355587" y="1484849"/>
                    </a:cubicBezTo>
                    <a:cubicBezTo>
                      <a:pt x="355587" y="1489611"/>
                      <a:pt x="363207" y="1490564"/>
                      <a:pt x="363207" y="1484849"/>
                    </a:cubicBezTo>
                    <a:cubicBezTo>
                      <a:pt x="361301" y="1450559"/>
                      <a:pt x="360349" y="1417221"/>
                      <a:pt x="357492" y="1382931"/>
                    </a:cubicBezTo>
                    <a:cubicBezTo>
                      <a:pt x="357492" y="1381979"/>
                      <a:pt x="358444" y="1381979"/>
                      <a:pt x="358444" y="1381026"/>
                    </a:cubicBezTo>
                    <a:cubicBezTo>
                      <a:pt x="382257" y="1115279"/>
                      <a:pt x="449884" y="860009"/>
                      <a:pt x="550849" y="615216"/>
                    </a:cubicBezTo>
                    <a:close/>
                  </a:path>
                </a:pathLst>
              </a:custGeom>
              <a:solidFill>
                <a:srgbClr val="192B3E"/>
              </a:solidFill>
              <a:ln cap="flat" cmpd="sng" w="9525">
                <a:solidFill>
                  <a:srgbClr val="317A6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29" name="Google Shape;529;p5"/>
            <p:cNvGrpSpPr/>
            <p:nvPr/>
          </p:nvGrpSpPr>
          <p:grpSpPr>
            <a:xfrm rot="10357414">
              <a:off x="1231785" y="-29890"/>
              <a:ext cx="431258" cy="947377"/>
              <a:chOff x="7793199" y="3142045"/>
              <a:chExt cx="539126" cy="1184339"/>
            </a:xfrm>
          </p:grpSpPr>
          <p:sp>
            <p:nvSpPr>
              <p:cNvPr id="530" name="Google Shape;530;p5"/>
              <p:cNvSpPr/>
              <p:nvPr/>
            </p:nvSpPr>
            <p:spPr>
              <a:xfrm>
                <a:off x="7793199" y="3142045"/>
                <a:ext cx="539126" cy="1184339"/>
              </a:xfrm>
              <a:custGeom>
                <a:rect b="b" l="l" r="r" t="t"/>
                <a:pathLst>
                  <a:path extrusionOk="0" h="1184339" w="539126">
                    <a:moveTo>
                      <a:pt x="89390" y="737235"/>
                    </a:moveTo>
                    <a:cubicBezTo>
                      <a:pt x="89390" y="671513"/>
                      <a:pt x="101772" y="604838"/>
                      <a:pt x="81770" y="541972"/>
                    </a:cubicBezTo>
                    <a:cubicBezTo>
                      <a:pt x="63672" y="485775"/>
                      <a:pt x="19857" y="439103"/>
                      <a:pt x="5570" y="381953"/>
                    </a:cubicBezTo>
                    <a:cubicBezTo>
                      <a:pt x="-10623" y="318135"/>
                      <a:pt x="12237" y="252413"/>
                      <a:pt x="26524" y="188595"/>
                    </a:cubicBezTo>
                    <a:cubicBezTo>
                      <a:pt x="41765" y="124778"/>
                      <a:pt x="46527" y="50483"/>
                      <a:pt x="4617" y="0"/>
                    </a:cubicBezTo>
                    <a:cubicBezTo>
                      <a:pt x="170352" y="81915"/>
                      <a:pt x="307512" y="217170"/>
                      <a:pt x="398952" y="379095"/>
                    </a:cubicBezTo>
                    <a:cubicBezTo>
                      <a:pt x="490392" y="540068"/>
                      <a:pt x="536112" y="724853"/>
                      <a:pt x="538970" y="910590"/>
                    </a:cubicBezTo>
                    <a:cubicBezTo>
                      <a:pt x="539922" y="966788"/>
                      <a:pt x="537065" y="1024890"/>
                      <a:pt x="515157" y="1077278"/>
                    </a:cubicBezTo>
                    <a:cubicBezTo>
                      <a:pt x="493249" y="1128713"/>
                      <a:pt x="447529" y="1174433"/>
                      <a:pt x="392285" y="1183005"/>
                    </a:cubicBezTo>
                    <a:lnTo>
                      <a:pt x="392285" y="1183005"/>
                    </a:lnTo>
                    <a:cubicBezTo>
                      <a:pt x="304654" y="1197293"/>
                      <a:pt x="238932" y="1093470"/>
                      <a:pt x="192260" y="1032510"/>
                    </a:cubicBezTo>
                    <a:cubicBezTo>
                      <a:pt x="126537" y="947738"/>
                      <a:pt x="89390" y="842963"/>
                      <a:pt x="89390" y="737235"/>
                    </a:cubicBez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1" name="Google Shape;531;p5"/>
              <p:cNvSpPr/>
              <p:nvPr/>
            </p:nvSpPr>
            <p:spPr>
              <a:xfrm>
                <a:off x="7878077" y="3272865"/>
                <a:ext cx="346292" cy="1036599"/>
              </a:xfrm>
              <a:custGeom>
                <a:rect b="b" l="l" r="r" t="t"/>
                <a:pathLst>
                  <a:path extrusionOk="0" h="1036599" w="346292">
                    <a:moveTo>
                      <a:pt x="345507" y="1031231"/>
                    </a:moveTo>
                    <a:cubicBezTo>
                      <a:pt x="262639" y="915978"/>
                      <a:pt x="217872" y="778818"/>
                      <a:pt x="186439" y="641658"/>
                    </a:cubicBezTo>
                    <a:cubicBezTo>
                      <a:pt x="154055" y="501641"/>
                      <a:pt x="133099" y="358766"/>
                      <a:pt x="93094" y="220653"/>
                    </a:cubicBezTo>
                    <a:cubicBezTo>
                      <a:pt x="71187" y="144453"/>
                      <a:pt x="43564" y="71111"/>
                      <a:pt x="6417" y="1578"/>
                    </a:cubicBezTo>
                    <a:cubicBezTo>
                      <a:pt x="4512" y="-2232"/>
                      <a:pt x="-2156" y="1578"/>
                      <a:pt x="702" y="5388"/>
                    </a:cubicBezTo>
                    <a:cubicBezTo>
                      <a:pt x="69282" y="132071"/>
                      <a:pt x="102619" y="273041"/>
                      <a:pt x="132147" y="413058"/>
                    </a:cubicBezTo>
                    <a:cubicBezTo>
                      <a:pt x="160722" y="553076"/>
                      <a:pt x="184534" y="694998"/>
                      <a:pt x="234064" y="829301"/>
                    </a:cubicBezTo>
                    <a:cubicBezTo>
                      <a:pt x="260734" y="902643"/>
                      <a:pt x="295024" y="972176"/>
                      <a:pt x="340744" y="1035993"/>
                    </a:cubicBezTo>
                    <a:cubicBezTo>
                      <a:pt x="342649" y="1037898"/>
                      <a:pt x="348364" y="1035041"/>
                      <a:pt x="345507" y="1031231"/>
                    </a:cubicBezTo>
                    <a:lnTo>
                      <a:pt x="345507" y="10312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32" name="Google Shape;532;p5"/>
          <p:cNvGrpSpPr/>
          <p:nvPr/>
        </p:nvGrpSpPr>
        <p:grpSpPr>
          <a:xfrm flipH="1">
            <a:off x="3772899" y="6349069"/>
            <a:ext cx="593016" cy="525511"/>
            <a:chOff x="-57404" y="6066190"/>
            <a:chExt cx="959352" cy="850146"/>
          </a:xfrm>
        </p:grpSpPr>
        <p:sp>
          <p:nvSpPr>
            <p:cNvPr id="533" name="Google Shape;533;p5"/>
            <p:cNvSpPr/>
            <p:nvPr/>
          </p:nvSpPr>
          <p:spPr>
            <a:xfrm>
              <a:off x="-50142" y="6252659"/>
              <a:ext cx="667285" cy="657432"/>
            </a:xfrm>
            <a:custGeom>
              <a:rect b="b" l="l" r="r" t="t"/>
              <a:pathLst>
                <a:path extrusionOk="0" h="657432" w="667285">
                  <a:moveTo>
                    <a:pt x="541556" y="505985"/>
                  </a:moveTo>
                  <a:cubicBezTo>
                    <a:pt x="511076" y="485030"/>
                    <a:pt x="502503" y="460265"/>
                    <a:pt x="499646" y="425022"/>
                  </a:cubicBezTo>
                  <a:cubicBezTo>
                    <a:pt x="496788" y="389780"/>
                    <a:pt x="467261" y="330725"/>
                    <a:pt x="464403" y="295482"/>
                  </a:cubicBezTo>
                  <a:cubicBezTo>
                    <a:pt x="457736" y="223092"/>
                    <a:pt x="464403" y="157370"/>
                    <a:pt x="481548" y="105935"/>
                  </a:cubicBezTo>
                  <a:cubicBezTo>
                    <a:pt x="460593" y="96410"/>
                    <a:pt x="448211" y="85932"/>
                    <a:pt x="426303" y="105935"/>
                  </a:cubicBezTo>
                  <a:cubicBezTo>
                    <a:pt x="399633" y="129747"/>
                    <a:pt x="421541" y="182135"/>
                    <a:pt x="399633" y="237380"/>
                  </a:cubicBezTo>
                  <a:cubicBezTo>
                    <a:pt x="381536" y="283100"/>
                    <a:pt x="353913" y="328820"/>
                    <a:pt x="370106" y="391685"/>
                  </a:cubicBezTo>
                  <a:cubicBezTo>
                    <a:pt x="379631" y="428832"/>
                    <a:pt x="369153" y="468837"/>
                    <a:pt x="386298" y="517415"/>
                  </a:cubicBezTo>
                  <a:cubicBezTo>
                    <a:pt x="325338" y="500270"/>
                    <a:pt x="317718" y="467885"/>
                    <a:pt x="292001" y="411687"/>
                  </a:cubicBezTo>
                  <a:cubicBezTo>
                    <a:pt x="276761" y="379302"/>
                    <a:pt x="265331" y="345965"/>
                    <a:pt x="250091" y="313580"/>
                  </a:cubicBezTo>
                  <a:cubicBezTo>
                    <a:pt x="234851" y="281195"/>
                    <a:pt x="214848" y="254525"/>
                    <a:pt x="194846" y="225950"/>
                  </a:cubicBezTo>
                  <a:cubicBezTo>
                    <a:pt x="171986" y="191660"/>
                    <a:pt x="173891" y="159275"/>
                    <a:pt x="174843" y="119270"/>
                  </a:cubicBezTo>
                  <a:cubicBezTo>
                    <a:pt x="174843" y="93552"/>
                    <a:pt x="136743" y="37355"/>
                    <a:pt x="118646" y="17352"/>
                  </a:cubicBezTo>
                  <a:cubicBezTo>
                    <a:pt x="99596" y="-3603"/>
                    <a:pt x="81498" y="-2650"/>
                    <a:pt x="63401" y="4970"/>
                  </a:cubicBezTo>
                  <a:cubicBezTo>
                    <a:pt x="60543" y="11637"/>
                    <a:pt x="56733" y="17352"/>
                    <a:pt x="54828" y="24020"/>
                  </a:cubicBezTo>
                  <a:cubicBezTo>
                    <a:pt x="42446" y="58310"/>
                    <a:pt x="38636" y="95457"/>
                    <a:pt x="36731" y="132605"/>
                  </a:cubicBezTo>
                  <a:cubicBezTo>
                    <a:pt x="30063" y="154512"/>
                    <a:pt x="9108" y="223092"/>
                    <a:pt x="5298" y="243095"/>
                  </a:cubicBezTo>
                  <a:cubicBezTo>
                    <a:pt x="-6132" y="302150"/>
                    <a:pt x="4346" y="464075"/>
                    <a:pt x="5298" y="597425"/>
                  </a:cubicBezTo>
                  <a:cubicBezTo>
                    <a:pt x="90071" y="615522"/>
                    <a:pt x="198656" y="644097"/>
                    <a:pt x="285333" y="653622"/>
                  </a:cubicBezTo>
                  <a:cubicBezTo>
                    <a:pt x="336768" y="659337"/>
                    <a:pt x="468213" y="626000"/>
                    <a:pt x="476786" y="622190"/>
                  </a:cubicBezTo>
                  <a:cubicBezTo>
                    <a:pt x="532031" y="625047"/>
                    <a:pt x="566321" y="645050"/>
                    <a:pt x="598706" y="653622"/>
                  </a:cubicBezTo>
                  <a:cubicBezTo>
                    <a:pt x="613946" y="657432"/>
                    <a:pt x="638711" y="658385"/>
                    <a:pt x="667286" y="656480"/>
                  </a:cubicBezTo>
                  <a:cubicBezTo>
                    <a:pt x="663476" y="635525"/>
                    <a:pt x="658713" y="615522"/>
                    <a:pt x="649188" y="596472"/>
                  </a:cubicBezTo>
                  <a:cubicBezTo>
                    <a:pt x="624423" y="548847"/>
                    <a:pt x="582513" y="533607"/>
                    <a:pt x="541556" y="505985"/>
                  </a:cubicBezTo>
                  <a:close/>
                </a:path>
              </a:pathLst>
            </a:custGeom>
            <a:solidFill>
              <a:srgbClr val="8782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34" name="Google Shape;534;p5"/>
            <p:cNvGrpSpPr/>
            <p:nvPr/>
          </p:nvGrpSpPr>
          <p:grpSpPr>
            <a:xfrm>
              <a:off x="23831" y="6082457"/>
              <a:ext cx="878117" cy="822880"/>
              <a:chOff x="23831" y="6082457"/>
              <a:chExt cx="878117" cy="822880"/>
            </a:xfrm>
          </p:grpSpPr>
          <p:grpSp>
            <p:nvGrpSpPr>
              <p:cNvPr id="535" name="Google Shape;535;p5"/>
              <p:cNvGrpSpPr/>
              <p:nvPr/>
            </p:nvGrpSpPr>
            <p:grpSpPr>
              <a:xfrm>
                <a:off x="510471" y="6536712"/>
                <a:ext cx="391477" cy="368625"/>
                <a:chOff x="510471" y="6536712"/>
                <a:chExt cx="391477" cy="368625"/>
              </a:xfrm>
            </p:grpSpPr>
            <p:sp>
              <p:nvSpPr>
                <p:cNvPr id="536" name="Google Shape;536;p5"/>
                <p:cNvSpPr/>
                <p:nvPr/>
              </p:nvSpPr>
              <p:spPr>
                <a:xfrm>
                  <a:off x="510471" y="6665076"/>
                  <a:ext cx="391477" cy="240261"/>
                </a:xfrm>
                <a:custGeom>
                  <a:rect b="b" l="l" r="r" t="t"/>
                  <a:pathLst>
                    <a:path extrusionOk="0" h="240261" w="391477">
                      <a:moveTo>
                        <a:pt x="340042" y="6899"/>
                      </a:moveTo>
                      <a:cubicBezTo>
                        <a:pt x="315278" y="12614"/>
                        <a:pt x="294323" y="-4531"/>
                        <a:pt x="277178" y="1184"/>
                      </a:cubicBezTo>
                      <a:cubicBezTo>
                        <a:pt x="261938" y="5946"/>
                        <a:pt x="248602" y="24996"/>
                        <a:pt x="236220" y="33569"/>
                      </a:cubicBezTo>
                      <a:cubicBezTo>
                        <a:pt x="208598" y="51666"/>
                        <a:pt x="204788" y="39284"/>
                        <a:pt x="175260" y="44999"/>
                      </a:cubicBezTo>
                      <a:cubicBezTo>
                        <a:pt x="141923" y="51666"/>
                        <a:pt x="91440" y="60239"/>
                        <a:pt x="62865" y="52619"/>
                      </a:cubicBezTo>
                      <a:cubicBezTo>
                        <a:pt x="59055" y="55476"/>
                        <a:pt x="55245" y="57381"/>
                        <a:pt x="52388" y="59286"/>
                      </a:cubicBezTo>
                      <a:cubicBezTo>
                        <a:pt x="41910" y="65001"/>
                        <a:pt x="24765" y="90719"/>
                        <a:pt x="13335" y="96434"/>
                      </a:cubicBezTo>
                      <a:cubicBezTo>
                        <a:pt x="8573" y="99291"/>
                        <a:pt x="3810" y="101196"/>
                        <a:pt x="0" y="103101"/>
                      </a:cubicBezTo>
                      <a:cubicBezTo>
                        <a:pt x="33338" y="123104"/>
                        <a:pt x="65723" y="141201"/>
                        <a:pt x="84773" y="180254"/>
                      </a:cubicBezTo>
                      <a:cubicBezTo>
                        <a:pt x="94298" y="199304"/>
                        <a:pt x="99060" y="220259"/>
                        <a:pt x="102870" y="240261"/>
                      </a:cubicBezTo>
                      <a:cubicBezTo>
                        <a:pt x="198120" y="234546"/>
                        <a:pt x="366713" y="191684"/>
                        <a:pt x="391478" y="151679"/>
                      </a:cubicBezTo>
                      <a:cubicBezTo>
                        <a:pt x="390525" y="99291"/>
                        <a:pt x="382905" y="52619"/>
                        <a:pt x="370523" y="231"/>
                      </a:cubicBezTo>
                      <a:cubicBezTo>
                        <a:pt x="367665" y="231"/>
                        <a:pt x="340995" y="5946"/>
                        <a:pt x="340042" y="6899"/>
                      </a:cubicBezTo>
                      <a:close/>
                    </a:path>
                  </a:pathLst>
                </a:custGeom>
                <a:solidFill>
                  <a:srgbClr val="99969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37" name="Google Shape;537;p5"/>
                <p:cNvSpPr/>
                <p:nvPr/>
              </p:nvSpPr>
              <p:spPr>
                <a:xfrm>
                  <a:off x="575233" y="6536712"/>
                  <a:ext cx="306704" cy="187013"/>
                </a:xfrm>
                <a:custGeom>
                  <a:rect b="b" l="l" r="r" t="t"/>
                  <a:pathLst>
                    <a:path extrusionOk="0" h="187013" w="306704">
                      <a:moveTo>
                        <a:pt x="113348" y="177165"/>
                      </a:moveTo>
                      <a:cubicBezTo>
                        <a:pt x="142875" y="171450"/>
                        <a:pt x="146685" y="183832"/>
                        <a:pt x="174307" y="165735"/>
                      </a:cubicBezTo>
                      <a:cubicBezTo>
                        <a:pt x="186690" y="157163"/>
                        <a:pt x="200025" y="139065"/>
                        <a:pt x="215265" y="133350"/>
                      </a:cubicBezTo>
                      <a:cubicBezTo>
                        <a:pt x="233363" y="127635"/>
                        <a:pt x="253365" y="144780"/>
                        <a:pt x="278130" y="139065"/>
                      </a:cubicBezTo>
                      <a:cubicBezTo>
                        <a:pt x="279082" y="139065"/>
                        <a:pt x="305753" y="133350"/>
                        <a:pt x="306705" y="132397"/>
                      </a:cubicBezTo>
                      <a:cubicBezTo>
                        <a:pt x="295275" y="87630"/>
                        <a:pt x="289560" y="45720"/>
                        <a:pt x="278130" y="0"/>
                      </a:cubicBezTo>
                      <a:cubicBezTo>
                        <a:pt x="257175" y="11430"/>
                        <a:pt x="192405" y="27622"/>
                        <a:pt x="176213" y="44767"/>
                      </a:cubicBezTo>
                      <a:cubicBezTo>
                        <a:pt x="132398" y="93345"/>
                        <a:pt x="149542" y="117157"/>
                        <a:pt x="60007" y="138113"/>
                      </a:cubicBezTo>
                      <a:cubicBezTo>
                        <a:pt x="49530" y="140970"/>
                        <a:pt x="22860" y="167640"/>
                        <a:pt x="0" y="183832"/>
                      </a:cubicBezTo>
                      <a:cubicBezTo>
                        <a:pt x="29527" y="191452"/>
                        <a:pt x="80010" y="183832"/>
                        <a:pt x="113348" y="177165"/>
                      </a:cubicBezTo>
                      <a:close/>
                    </a:path>
                  </a:pathLst>
                </a:custGeom>
                <a:solidFill>
                  <a:srgbClr val="87828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538" name="Google Shape;538;p5"/>
              <p:cNvSpPr/>
              <p:nvPr/>
            </p:nvSpPr>
            <p:spPr>
              <a:xfrm>
                <a:off x="410761" y="6262239"/>
                <a:ext cx="401644" cy="509740"/>
              </a:xfrm>
              <a:custGeom>
                <a:rect b="b" l="l" r="r" t="t"/>
                <a:pathLst>
                  <a:path extrusionOk="0" h="509740" w="401644">
                    <a:moveTo>
                      <a:pt x="154947" y="465925"/>
                    </a:moveTo>
                    <a:cubicBezTo>
                      <a:pt x="180664" y="450685"/>
                      <a:pt x="213049" y="415443"/>
                      <a:pt x="225432" y="412585"/>
                    </a:cubicBezTo>
                    <a:cubicBezTo>
                      <a:pt x="315919" y="391630"/>
                      <a:pt x="297822" y="367818"/>
                      <a:pt x="341637" y="319240"/>
                    </a:cubicBezTo>
                    <a:cubicBezTo>
                      <a:pt x="356877" y="302095"/>
                      <a:pt x="380689" y="290665"/>
                      <a:pt x="401644" y="279235"/>
                    </a:cubicBezTo>
                    <a:cubicBezTo>
                      <a:pt x="366402" y="197320"/>
                      <a:pt x="318777" y="121120"/>
                      <a:pt x="262579" y="56350"/>
                    </a:cubicBezTo>
                    <a:cubicBezTo>
                      <a:pt x="240672" y="31585"/>
                      <a:pt x="216859" y="2058"/>
                      <a:pt x="181617" y="153"/>
                    </a:cubicBezTo>
                    <a:cubicBezTo>
                      <a:pt x="150184" y="-1752"/>
                      <a:pt x="115894" y="14440"/>
                      <a:pt x="87319" y="32538"/>
                    </a:cubicBezTo>
                    <a:cubicBezTo>
                      <a:pt x="58744" y="54445"/>
                      <a:pt x="33027" y="78258"/>
                      <a:pt x="19692" y="96355"/>
                    </a:cubicBezTo>
                    <a:cubicBezTo>
                      <a:pt x="2547" y="147790"/>
                      <a:pt x="-4121" y="213513"/>
                      <a:pt x="2547" y="285903"/>
                    </a:cubicBezTo>
                    <a:cubicBezTo>
                      <a:pt x="6357" y="321145"/>
                      <a:pt x="34932" y="380200"/>
                      <a:pt x="37789" y="415443"/>
                    </a:cubicBezTo>
                    <a:cubicBezTo>
                      <a:pt x="40647" y="450685"/>
                      <a:pt x="49219" y="475450"/>
                      <a:pt x="79699" y="496405"/>
                    </a:cubicBezTo>
                    <a:cubicBezTo>
                      <a:pt x="86367" y="501168"/>
                      <a:pt x="93987" y="504978"/>
                      <a:pt x="100654" y="509740"/>
                    </a:cubicBezTo>
                    <a:cubicBezTo>
                      <a:pt x="105417" y="507835"/>
                      <a:pt x="110179" y="505930"/>
                      <a:pt x="113989" y="503073"/>
                    </a:cubicBezTo>
                    <a:cubicBezTo>
                      <a:pt x="127324" y="497358"/>
                      <a:pt x="144469" y="472593"/>
                      <a:pt x="154947" y="465925"/>
                    </a:cubicBezTo>
                    <a:close/>
                  </a:path>
                </a:pathLst>
              </a:custGeom>
              <a:solidFill>
                <a:srgbClr val="A5A0A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539" name="Google Shape;539;p5"/>
              <p:cNvGrpSpPr/>
              <p:nvPr/>
            </p:nvGrpSpPr>
            <p:grpSpPr>
              <a:xfrm>
                <a:off x="23831" y="6082457"/>
                <a:ext cx="474249" cy="688569"/>
                <a:chOff x="23831" y="6082457"/>
                <a:chExt cx="474249" cy="688569"/>
              </a:xfrm>
            </p:grpSpPr>
            <p:sp>
              <p:nvSpPr>
                <p:cNvPr id="540" name="Google Shape;540;p5"/>
                <p:cNvSpPr/>
                <p:nvPr/>
              </p:nvSpPr>
              <p:spPr>
                <a:xfrm>
                  <a:off x="154228" y="6174761"/>
                  <a:ext cx="343852" cy="596265"/>
                </a:xfrm>
                <a:custGeom>
                  <a:rect b="b" l="l" r="r" t="t"/>
                  <a:pathLst>
                    <a:path extrusionOk="0" h="596265" w="343852">
                      <a:moveTo>
                        <a:pt x="340995" y="122873"/>
                      </a:moveTo>
                      <a:cubicBezTo>
                        <a:pt x="330518" y="95250"/>
                        <a:pt x="306705" y="69533"/>
                        <a:pt x="289560" y="48578"/>
                      </a:cubicBezTo>
                      <a:cubicBezTo>
                        <a:pt x="275272" y="31433"/>
                        <a:pt x="260033" y="15240"/>
                        <a:pt x="244793" y="0"/>
                      </a:cubicBezTo>
                      <a:cubicBezTo>
                        <a:pt x="227647" y="123825"/>
                        <a:pt x="104775" y="270510"/>
                        <a:pt x="0" y="319088"/>
                      </a:cubicBezTo>
                      <a:cubicBezTo>
                        <a:pt x="16192" y="342900"/>
                        <a:pt x="32385" y="365760"/>
                        <a:pt x="44767" y="392430"/>
                      </a:cubicBezTo>
                      <a:cubicBezTo>
                        <a:pt x="60007" y="424815"/>
                        <a:pt x="71438" y="458153"/>
                        <a:pt x="86677" y="490538"/>
                      </a:cubicBezTo>
                      <a:cubicBezTo>
                        <a:pt x="112395" y="545783"/>
                        <a:pt x="120015" y="579120"/>
                        <a:pt x="180975" y="596265"/>
                      </a:cubicBezTo>
                      <a:cubicBezTo>
                        <a:pt x="163830" y="547688"/>
                        <a:pt x="174308" y="508635"/>
                        <a:pt x="164783" y="470535"/>
                      </a:cubicBezTo>
                      <a:cubicBezTo>
                        <a:pt x="148590" y="407670"/>
                        <a:pt x="176213" y="361950"/>
                        <a:pt x="194310" y="316230"/>
                      </a:cubicBezTo>
                      <a:cubicBezTo>
                        <a:pt x="216218" y="260033"/>
                        <a:pt x="194310" y="208598"/>
                        <a:pt x="220980" y="184785"/>
                      </a:cubicBezTo>
                      <a:cubicBezTo>
                        <a:pt x="242888" y="164783"/>
                        <a:pt x="255270" y="175260"/>
                        <a:pt x="276225" y="184785"/>
                      </a:cubicBezTo>
                      <a:cubicBezTo>
                        <a:pt x="289560" y="166688"/>
                        <a:pt x="315278" y="142875"/>
                        <a:pt x="343853" y="120968"/>
                      </a:cubicBezTo>
                      <a:cubicBezTo>
                        <a:pt x="343853" y="120968"/>
                        <a:pt x="341947" y="121920"/>
                        <a:pt x="340995" y="122873"/>
                      </a:cubicBezTo>
                      <a:close/>
                    </a:path>
                  </a:pathLst>
                </a:custGeom>
                <a:solidFill>
                  <a:srgbClr val="99969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41" name="Google Shape;541;p5"/>
                <p:cNvSpPr/>
                <p:nvPr/>
              </p:nvSpPr>
              <p:spPr>
                <a:xfrm>
                  <a:off x="23831" y="6082457"/>
                  <a:ext cx="384810" cy="423748"/>
                </a:xfrm>
                <a:custGeom>
                  <a:rect b="b" l="l" r="r" t="t"/>
                  <a:pathLst>
                    <a:path extrusionOk="0" h="423748" w="384810">
                      <a:moveTo>
                        <a:pt x="384810" y="103708"/>
                      </a:moveTo>
                      <a:cubicBezTo>
                        <a:pt x="364808" y="84658"/>
                        <a:pt x="344805" y="66561"/>
                        <a:pt x="322898" y="50368"/>
                      </a:cubicBezTo>
                      <a:cubicBezTo>
                        <a:pt x="294323" y="28461"/>
                        <a:pt x="251460" y="-12497"/>
                        <a:pt x="213360" y="3696"/>
                      </a:cubicBezTo>
                      <a:cubicBezTo>
                        <a:pt x="189548" y="13221"/>
                        <a:pt x="167640" y="35128"/>
                        <a:pt x="147638" y="49416"/>
                      </a:cubicBezTo>
                      <a:cubicBezTo>
                        <a:pt x="123825" y="66561"/>
                        <a:pt x="99060" y="83706"/>
                        <a:pt x="75248" y="102756"/>
                      </a:cubicBezTo>
                      <a:cubicBezTo>
                        <a:pt x="44768" y="126568"/>
                        <a:pt x="17145" y="153238"/>
                        <a:pt x="0" y="187528"/>
                      </a:cubicBezTo>
                      <a:cubicBezTo>
                        <a:pt x="18097" y="179908"/>
                        <a:pt x="35243" y="178956"/>
                        <a:pt x="55245" y="199911"/>
                      </a:cubicBezTo>
                      <a:cubicBezTo>
                        <a:pt x="73343" y="219913"/>
                        <a:pt x="111443" y="276111"/>
                        <a:pt x="111443" y="301828"/>
                      </a:cubicBezTo>
                      <a:cubicBezTo>
                        <a:pt x="111443" y="340881"/>
                        <a:pt x="108585" y="374218"/>
                        <a:pt x="131445" y="408508"/>
                      </a:cubicBezTo>
                      <a:cubicBezTo>
                        <a:pt x="135255" y="413271"/>
                        <a:pt x="138113" y="418033"/>
                        <a:pt x="141923" y="423748"/>
                      </a:cubicBezTo>
                      <a:cubicBezTo>
                        <a:pt x="243840" y="374218"/>
                        <a:pt x="366713" y="226581"/>
                        <a:pt x="384810" y="103708"/>
                      </a:cubicBezTo>
                      <a:close/>
                    </a:path>
                  </a:pathLst>
                </a:custGeom>
                <a:solidFill>
                  <a:srgbClr val="A5A0A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542" name="Google Shape;542;p5"/>
            <p:cNvSpPr/>
            <p:nvPr/>
          </p:nvSpPr>
          <p:spPr>
            <a:xfrm>
              <a:off x="451408" y="6303349"/>
              <a:ext cx="220979" cy="43815"/>
            </a:xfrm>
            <a:custGeom>
              <a:rect b="b" l="l" r="r" t="t"/>
              <a:pathLst>
                <a:path extrusionOk="0" h="43815" w="220979">
                  <a:moveTo>
                    <a:pt x="10477" y="41910"/>
                  </a:moveTo>
                  <a:cubicBezTo>
                    <a:pt x="6667" y="41910"/>
                    <a:pt x="3810" y="42863"/>
                    <a:pt x="0" y="43815"/>
                  </a:cubicBezTo>
                  <a:cubicBezTo>
                    <a:pt x="20002" y="27622"/>
                    <a:pt x="41910" y="12383"/>
                    <a:pt x="63817" y="953"/>
                  </a:cubicBezTo>
                  <a:cubicBezTo>
                    <a:pt x="63817" y="953"/>
                    <a:pt x="64770" y="953"/>
                    <a:pt x="64770" y="0"/>
                  </a:cubicBezTo>
                  <a:cubicBezTo>
                    <a:pt x="67627" y="0"/>
                    <a:pt x="70485" y="0"/>
                    <a:pt x="73342" y="0"/>
                  </a:cubicBezTo>
                  <a:cubicBezTo>
                    <a:pt x="49530" y="9525"/>
                    <a:pt x="28575" y="23813"/>
                    <a:pt x="10477" y="41910"/>
                  </a:cubicBezTo>
                  <a:close/>
                  <a:moveTo>
                    <a:pt x="188595" y="10478"/>
                  </a:moveTo>
                  <a:cubicBezTo>
                    <a:pt x="199073" y="15240"/>
                    <a:pt x="208598" y="20955"/>
                    <a:pt x="217170" y="29528"/>
                  </a:cubicBezTo>
                  <a:cubicBezTo>
                    <a:pt x="218123" y="30480"/>
                    <a:pt x="220027" y="32385"/>
                    <a:pt x="220980" y="33338"/>
                  </a:cubicBezTo>
                  <a:cubicBezTo>
                    <a:pt x="210502" y="24765"/>
                    <a:pt x="200025" y="17145"/>
                    <a:pt x="188595" y="10478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5"/>
            <p:cNvSpPr/>
            <p:nvPr/>
          </p:nvSpPr>
          <p:spPr>
            <a:xfrm>
              <a:off x="-57404" y="6557666"/>
              <a:ext cx="886954" cy="358670"/>
            </a:xfrm>
            <a:custGeom>
              <a:rect b="b" l="l" r="r" t="t"/>
              <a:pathLst>
                <a:path extrusionOk="0" h="358670" w="886954">
                  <a:moveTo>
                    <a:pt x="731697" y="319088"/>
                  </a:moveTo>
                  <a:cubicBezTo>
                    <a:pt x="706932" y="315278"/>
                    <a:pt x="655497" y="287655"/>
                    <a:pt x="651687" y="280988"/>
                  </a:cubicBezTo>
                  <a:cubicBezTo>
                    <a:pt x="640257" y="261938"/>
                    <a:pt x="618350" y="228600"/>
                    <a:pt x="569772" y="214313"/>
                  </a:cubicBezTo>
                  <a:cubicBezTo>
                    <a:pt x="569772" y="244793"/>
                    <a:pt x="612635" y="262890"/>
                    <a:pt x="620255" y="269558"/>
                  </a:cubicBezTo>
                  <a:cubicBezTo>
                    <a:pt x="624065" y="273368"/>
                    <a:pt x="623112" y="295275"/>
                    <a:pt x="611682" y="299085"/>
                  </a:cubicBezTo>
                  <a:cubicBezTo>
                    <a:pt x="599300" y="302895"/>
                    <a:pt x="575487" y="288608"/>
                    <a:pt x="565962" y="281940"/>
                  </a:cubicBezTo>
                  <a:cubicBezTo>
                    <a:pt x="534530" y="259080"/>
                    <a:pt x="509765" y="267653"/>
                    <a:pt x="480237" y="244793"/>
                  </a:cubicBezTo>
                  <a:cubicBezTo>
                    <a:pt x="468807" y="236220"/>
                    <a:pt x="475475" y="200977"/>
                    <a:pt x="438327" y="170498"/>
                  </a:cubicBezTo>
                  <a:cubicBezTo>
                    <a:pt x="406895" y="143827"/>
                    <a:pt x="388797" y="80963"/>
                    <a:pt x="379272" y="0"/>
                  </a:cubicBezTo>
                  <a:cubicBezTo>
                    <a:pt x="357365" y="60008"/>
                    <a:pt x="369747" y="146685"/>
                    <a:pt x="383082" y="246698"/>
                  </a:cubicBezTo>
                  <a:cubicBezTo>
                    <a:pt x="361175" y="266700"/>
                    <a:pt x="357365" y="309563"/>
                    <a:pt x="343077" y="336233"/>
                  </a:cubicBezTo>
                  <a:cubicBezTo>
                    <a:pt x="335457" y="315278"/>
                    <a:pt x="321170" y="296228"/>
                    <a:pt x="307835" y="282893"/>
                  </a:cubicBezTo>
                  <a:cubicBezTo>
                    <a:pt x="281165" y="256223"/>
                    <a:pt x="254495" y="252413"/>
                    <a:pt x="221157" y="240030"/>
                  </a:cubicBezTo>
                  <a:cubicBezTo>
                    <a:pt x="168770" y="220980"/>
                    <a:pt x="154482" y="159068"/>
                    <a:pt x="129717" y="112395"/>
                  </a:cubicBezTo>
                  <a:cubicBezTo>
                    <a:pt x="116382" y="87630"/>
                    <a:pt x="61137" y="3810"/>
                    <a:pt x="5892" y="10478"/>
                  </a:cubicBezTo>
                  <a:cubicBezTo>
                    <a:pt x="-7443" y="72390"/>
                    <a:pt x="5892" y="272415"/>
                    <a:pt x="6845" y="295275"/>
                  </a:cubicBezTo>
                  <a:cubicBezTo>
                    <a:pt x="59232" y="302895"/>
                    <a:pt x="228777" y="351473"/>
                    <a:pt x="294500" y="352425"/>
                  </a:cubicBezTo>
                  <a:cubicBezTo>
                    <a:pt x="313550" y="356235"/>
                    <a:pt x="478332" y="338138"/>
                    <a:pt x="487857" y="322898"/>
                  </a:cubicBezTo>
                  <a:cubicBezTo>
                    <a:pt x="544055" y="334328"/>
                    <a:pt x="591680" y="362903"/>
                    <a:pt x="663117" y="358140"/>
                  </a:cubicBezTo>
                  <a:cubicBezTo>
                    <a:pt x="752652" y="352425"/>
                    <a:pt x="865047" y="320993"/>
                    <a:pt x="886955" y="306705"/>
                  </a:cubicBezTo>
                  <a:cubicBezTo>
                    <a:pt x="831710" y="280035"/>
                    <a:pt x="777417" y="313373"/>
                    <a:pt x="731697" y="319088"/>
                  </a:cubicBezTo>
                  <a:close/>
                </a:path>
              </a:pathLst>
            </a:custGeom>
            <a:solidFill>
              <a:srgbClr val="6D696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5"/>
            <p:cNvSpPr/>
            <p:nvPr/>
          </p:nvSpPr>
          <p:spPr>
            <a:xfrm>
              <a:off x="7543" y="6066190"/>
              <a:ext cx="444817" cy="456233"/>
            </a:xfrm>
            <a:custGeom>
              <a:rect b="b" l="l" r="r" t="t"/>
              <a:pathLst>
                <a:path extrusionOk="0" h="456233" w="444817">
                  <a:moveTo>
                    <a:pt x="395288" y="97141"/>
                  </a:moveTo>
                  <a:cubicBezTo>
                    <a:pt x="377190" y="79996"/>
                    <a:pt x="350520" y="68566"/>
                    <a:pt x="329565" y="52374"/>
                  </a:cubicBezTo>
                  <a:cubicBezTo>
                    <a:pt x="287655" y="19989"/>
                    <a:pt x="245745" y="-12396"/>
                    <a:pt x="215265" y="4749"/>
                  </a:cubicBezTo>
                  <a:cubicBezTo>
                    <a:pt x="169545" y="31419"/>
                    <a:pt x="44768" y="127621"/>
                    <a:pt x="27622" y="148576"/>
                  </a:cubicBezTo>
                  <a:cubicBezTo>
                    <a:pt x="20002" y="158101"/>
                    <a:pt x="4763" y="185724"/>
                    <a:pt x="0" y="201916"/>
                  </a:cubicBezTo>
                  <a:cubicBezTo>
                    <a:pt x="6667" y="200011"/>
                    <a:pt x="20955" y="198106"/>
                    <a:pt x="26670" y="200011"/>
                  </a:cubicBezTo>
                  <a:cubicBezTo>
                    <a:pt x="54293" y="208584"/>
                    <a:pt x="69533" y="229539"/>
                    <a:pt x="85725" y="255256"/>
                  </a:cubicBezTo>
                  <a:cubicBezTo>
                    <a:pt x="103823" y="283831"/>
                    <a:pt x="102870" y="311454"/>
                    <a:pt x="105727" y="342886"/>
                  </a:cubicBezTo>
                  <a:cubicBezTo>
                    <a:pt x="106680" y="352411"/>
                    <a:pt x="110490" y="360031"/>
                    <a:pt x="112395" y="369556"/>
                  </a:cubicBezTo>
                  <a:cubicBezTo>
                    <a:pt x="121920" y="408609"/>
                    <a:pt x="146685" y="420991"/>
                    <a:pt x="166687" y="456234"/>
                  </a:cubicBezTo>
                  <a:cubicBezTo>
                    <a:pt x="165735" y="439089"/>
                    <a:pt x="160020" y="410514"/>
                    <a:pt x="141923" y="391464"/>
                  </a:cubicBezTo>
                  <a:cubicBezTo>
                    <a:pt x="132398" y="381939"/>
                    <a:pt x="136208" y="345744"/>
                    <a:pt x="140970" y="330504"/>
                  </a:cubicBezTo>
                  <a:cubicBezTo>
                    <a:pt x="145733" y="315264"/>
                    <a:pt x="152400" y="300976"/>
                    <a:pt x="145733" y="284784"/>
                  </a:cubicBezTo>
                  <a:cubicBezTo>
                    <a:pt x="137160" y="261924"/>
                    <a:pt x="109537" y="247636"/>
                    <a:pt x="97155" y="226681"/>
                  </a:cubicBezTo>
                  <a:cubicBezTo>
                    <a:pt x="80963" y="200011"/>
                    <a:pt x="75248" y="168579"/>
                    <a:pt x="91440" y="139051"/>
                  </a:cubicBezTo>
                  <a:cubicBezTo>
                    <a:pt x="96202" y="130479"/>
                    <a:pt x="102870" y="123811"/>
                    <a:pt x="109537" y="117144"/>
                  </a:cubicBezTo>
                  <a:cubicBezTo>
                    <a:pt x="127635" y="102856"/>
                    <a:pt x="145733" y="88569"/>
                    <a:pt x="163830" y="74281"/>
                  </a:cubicBezTo>
                  <a:cubicBezTo>
                    <a:pt x="185737" y="56184"/>
                    <a:pt x="206693" y="36181"/>
                    <a:pt x="235268" y="31419"/>
                  </a:cubicBezTo>
                  <a:cubicBezTo>
                    <a:pt x="247650" y="29514"/>
                    <a:pt x="259080" y="31419"/>
                    <a:pt x="270510" y="34276"/>
                  </a:cubicBezTo>
                  <a:cubicBezTo>
                    <a:pt x="297180" y="45706"/>
                    <a:pt x="322898" y="65709"/>
                    <a:pt x="342900" y="78091"/>
                  </a:cubicBezTo>
                  <a:cubicBezTo>
                    <a:pt x="360998" y="89521"/>
                    <a:pt x="377190" y="98094"/>
                    <a:pt x="391478" y="113334"/>
                  </a:cubicBezTo>
                  <a:cubicBezTo>
                    <a:pt x="406718" y="129526"/>
                    <a:pt x="423863" y="152386"/>
                    <a:pt x="444818" y="166674"/>
                  </a:cubicBezTo>
                  <a:cubicBezTo>
                    <a:pt x="426720" y="140956"/>
                    <a:pt x="414338" y="115239"/>
                    <a:pt x="395288" y="97141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5"/>
            <p:cNvSpPr/>
            <p:nvPr/>
          </p:nvSpPr>
          <p:spPr>
            <a:xfrm>
              <a:off x="359825" y="6248965"/>
              <a:ext cx="389714" cy="350611"/>
            </a:xfrm>
            <a:custGeom>
              <a:rect b="b" l="l" r="r" t="t"/>
              <a:pathLst>
                <a:path extrusionOk="0" h="350611" w="389714">
                  <a:moveTo>
                    <a:pt x="323040" y="77244"/>
                  </a:moveTo>
                  <a:cubicBezTo>
                    <a:pt x="300180" y="45812"/>
                    <a:pt x="256365" y="2949"/>
                    <a:pt x="219218" y="92"/>
                  </a:cubicBezTo>
                  <a:cubicBezTo>
                    <a:pt x="203977" y="-861"/>
                    <a:pt x="189690" y="5807"/>
                    <a:pt x="174450" y="10569"/>
                  </a:cubicBezTo>
                  <a:cubicBezTo>
                    <a:pt x="133492" y="23904"/>
                    <a:pt x="72533" y="58194"/>
                    <a:pt x="41100" y="81054"/>
                  </a:cubicBezTo>
                  <a:cubicBezTo>
                    <a:pt x="12525" y="102962"/>
                    <a:pt x="-4620" y="124869"/>
                    <a:pt x="1095" y="163922"/>
                  </a:cubicBezTo>
                  <a:cubicBezTo>
                    <a:pt x="11572" y="146777"/>
                    <a:pt x="42053" y="151539"/>
                    <a:pt x="39195" y="174399"/>
                  </a:cubicBezTo>
                  <a:cubicBezTo>
                    <a:pt x="32528" y="226787"/>
                    <a:pt x="40147" y="305844"/>
                    <a:pt x="67770" y="350612"/>
                  </a:cubicBezTo>
                  <a:cubicBezTo>
                    <a:pt x="79200" y="299177"/>
                    <a:pt x="53483" y="266792"/>
                    <a:pt x="58245" y="223929"/>
                  </a:cubicBezTo>
                  <a:cubicBezTo>
                    <a:pt x="61103" y="196307"/>
                    <a:pt x="66817" y="160112"/>
                    <a:pt x="78248" y="134394"/>
                  </a:cubicBezTo>
                  <a:cubicBezTo>
                    <a:pt x="90630" y="103914"/>
                    <a:pt x="113490" y="95342"/>
                    <a:pt x="138255" y="80102"/>
                  </a:cubicBezTo>
                  <a:cubicBezTo>
                    <a:pt x="154448" y="70577"/>
                    <a:pt x="170640" y="58194"/>
                    <a:pt x="187785" y="51527"/>
                  </a:cubicBezTo>
                  <a:cubicBezTo>
                    <a:pt x="232552" y="33429"/>
                    <a:pt x="267795" y="48669"/>
                    <a:pt x="302085" y="77244"/>
                  </a:cubicBezTo>
                  <a:cubicBezTo>
                    <a:pt x="335423" y="105819"/>
                    <a:pt x="360187" y="140109"/>
                    <a:pt x="389715" y="172494"/>
                  </a:cubicBezTo>
                  <a:cubicBezTo>
                    <a:pt x="384000" y="136299"/>
                    <a:pt x="345900" y="108677"/>
                    <a:pt x="323040" y="77244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5"/>
            <p:cNvSpPr/>
            <p:nvPr/>
          </p:nvSpPr>
          <p:spPr>
            <a:xfrm>
              <a:off x="546658" y="6472894"/>
              <a:ext cx="307559" cy="274319"/>
            </a:xfrm>
            <a:custGeom>
              <a:rect b="b" l="l" r="r" t="t"/>
              <a:pathLst>
                <a:path extrusionOk="0" h="274319" w="307559">
                  <a:moveTo>
                    <a:pt x="299085" y="54293"/>
                  </a:moveTo>
                  <a:cubicBezTo>
                    <a:pt x="268605" y="42863"/>
                    <a:pt x="245745" y="38100"/>
                    <a:pt x="232410" y="0"/>
                  </a:cubicBezTo>
                  <a:cubicBezTo>
                    <a:pt x="234315" y="48577"/>
                    <a:pt x="223838" y="56197"/>
                    <a:pt x="213360" y="61913"/>
                  </a:cubicBezTo>
                  <a:cubicBezTo>
                    <a:pt x="187642" y="69532"/>
                    <a:pt x="134302" y="77152"/>
                    <a:pt x="115252" y="87630"/>
                  </a:cubicBezTo>
                  <a:cubicBezTo>
                    <a:pt x="93345" y="100013"/>
                    <a:pt x="100013" y="109538"/>
                    <a:pt x="94298" y="128588"/>
                  </a:cubicBezTo>
                  <a:cubicBezTo>
                    <a:pt x="86677" y="154305"/>
                    <a:pt x="65723" y="185738"/>
                    <a:pt x="41910" y="196215"/>
                  </a:cubicBezTo>
                  <a:cubicBezTo>
                    <a:pt x="15240" y="207645"/>
                    <a:pt x="0" y="234315"/>
                    <a:pt x="0" y="274320"/>
                  </a:cubicBezTo>
                  <a:cubicBezTo>
                    <a:pt x="11430" y="260033"/>
                    <a:pt x="35242" y="237172"/>
                    <a:pt x="65723" y="227647"/>
                  </a:cubicBezTo>
                  <a:cubicBezTo>
                    <a:pt x="97155" y="219075"/>
                    <a:pt x="128588" y="210503"/>
                    <a:pt x="149542" y="196215"/>
                  </a:cubicBezTo>
                  <a:cubicBezTo>
                    <a:pt x="170498" y="181927"/>
                    <a:pt x="195263" y="169545"/>
                    <a:pt x="202882" y="163830"/>
                  </a:cubicBezTo>
                  <a:cubicBezTo>
                    <a:pt x="232410" y="142875"/>
                    <a:pt x="217170" y="119063"/>
                    <a:pt x="220980" y="117157"/>
                  </a:cubicBezTo>
                  <a:cubicBezTo>
                    <a:pt x="247650" y="103822"/>
                    <a:pt x="270510" y="121920"/>
                    <a:pt x="282892" y="100013"/>
                  </a:cubicBezTo>
                  <a:cubicBezTo>
                    <a:pt x="288607" y="90488"/>
                    <a:pt x="301942" y="78105"/>
                    <a:pt x="306705" y="67627"/>
                  </a:cubicBezTo>
                  <a:cubicBezTo>
                    <a:pt x="309563" y="61913"/>
                    <a:pt x="304800" y="55245"/>
                    <a:pt x="299085" y="54293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5"/>
            <p:cNvSpPr/>
            <p:nvPr/>
          </p:nvSpPr>
          <p:spPr>
            <a:xfrm>
              <a:off x="281862" y="6765312"/>
              <a:ext cx="168613" cy="142967"/>
            </a:xfrm>
            <a:custGeom>
              <a:rect b="b" l="l" r="r" t="t"/>
              <a:pathLst>
                <a:path extrusionOk="0" h="142967" w="168613">
                  <a:moveTo>
                    <a:pt x="122873" y="89535"/>
                  </a:moveTo>
                  <a:cubicBezTo>
                    <a:pt x="102870" y="86677"/>
                    <a:pt x="95250" y="85725"/>
                    <a:pt x="82868" y="69532"/>
                  </a:cubicBezTo>
                  <a:cubicBezTo>
                    <a:pt x="64770" y="47625"/>
                    <a:pt x="54293" y="24765"/>
                    <a:pt x="40005" y="0"/>
                  </a:cubicBezTo>
                  <a:cubicBezTo>
                    <a:pt x="45720" y="54292"/>
                    <a:pt x="58103" y="73342"/>
                    <a:pt x="61913" y="93345"/>
                  </a:cubicBezTo>
                  <a:cubicBezTo>
                    <a:pt x="53340" y="114300"/>
                    <a:pt x="16193" y="129540"/>
                    <a:pt x="0" y="142875"/>
                  </a:cubicBezTo>
                  <a:cubicBezTo>
                    <a:pt x="28575" y="143827"/>
                    <a:pt x="106680" y="137160"/>
                    <a:pt x="112395" y="134302"/>
                  </a:cubicBezTo>
                  <a:cubicBezTo>
                    <a:pt x="139065" y="121920"/>
                    <a:pt x="140018" y="122873"/>
                    <a:pt x="168593" y="120015"/>
                  </a:cubicBezTo>
                  <a:cubicBezTo>
                    <a:pt x="169545" y="92392"/>
                    <a:pt x="137160" y="91440"/>
                    <a:pt x="122873" y="89535"/>
                  </a:cubicBezTo>
                  <a:close/>
                </a:path>
              </a:pathLst>
            </a:custGeom>
            <a:solidFill>
              <a:srgbClr val="5B575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5"/>
            <p:cNvSpPr/>
            <p:nvPr/>
          </p:nvSpPr>
          <p:spPr>
            <a:xfrm>
              <a:off x="-57227" y="6681491"/>
              <a:ext cx="154305" cy="204787"/>
            </a:xfrm>
            <a:custGeom>
              <a:rect b="b" l="l" r="r" t="t"/>
              <a:pathLst>
                <a:path extrusionOk="0" h="204787" w="154305">
                  <a:moveTo>
                    <a:pt x="154305" y="204788"/>
                  </a:moveTo>
                  <a:cubicBezTo>
                    <a:pt x="145733" y="183833"/>
                    <a:pt x="92393" y="160973"/>
                    <a:pt x="75248" y="148590"/>
                  </a:cubicBezTo>
                  <a:cubicBezTo>
                    <a:pt x="65723" y="141923"/>
                    <a:pt x="64770" y="116205"/>
                    <a:pt x="34290" y="111443"/>
                  </a:cubicBezTo>
                  <a:cubicBezTo>
                    <a:pt x="26670" y="77152"/>
                    <a:pt x="23813" y="16193"/>
                    <a:pt x="0" y="0"/>
                  </a:cubicBezTo>
                  <a:cubicBezTo>
                    <a:pt x="953" y="35243"/>
                    <a:pt x="2858" y="139065"/>
                    <a:pt x="6668" y="174308"/>
                  </a:cubicBezTo>
                  <a:cubicBezTo>
                    <a:pt x="29528" y="181927"/>
                    <a:pt x="106680" y="194310"/>
                    <a:pt x="154305" y="204788"/>
                  </a:cubicBezTo>
                  <a:close/>
                </a:path>
              </a:pathLst>
            </a:custGeom>
            <a:solidFill>
              <a:srgbClr val="5B575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9" name="Google Shape;549;p5"/>
          <p:cNvSpPr/>
          <p:nvPr/>
        </p:nvSpPr>
        <p:spPr>
          <a:xfrm flipH="1">
            <a:off x="40233" y="5103829"/>
            <a:ext cx="604015" cy="1288001"/>
          </a:xfrm>
          <a:custGeom>
            <a:rect b="b" l="l" r="r" t="t"/>
            <a:pathLst>
              <a:path extrusionOk="0" h="1610426" w="755218">
                <a:moveTo>
                  <a:pt x="124839" y="867728"/>
                </a:moveTo>
                <a:cubicBezTo>
                  <a:pt x="176273" y="796290"/>
                  <a:pt x="243901" y="733425"/>
                  <a:pt x="271523" y="649605"/>
                </a:cubicBezTo>
                <a:cubicBezTo>
                  <a:pt x="296289" y="573405"/>
                  <a:pt x="285811" y="488633"/>
                  <a:pt x="316291" y="415290"/>
                </a:cubicBezTo>
                <a:cubicBezTo>
                  <a:pt x="349628" y="333375"/>
                  <a:pt x="426781" y="279083"/>
                  <a:pt x="493456" y="221933"/>
                </a:cubicBezTo>
                <a:cubicBezTo>
                  <a:pt x="561084" y="164783"/>
                  <a:pt x="625853" y="88583"/>
                  <a:pt x="620139" y="0"/>
                </a:cubicBezTo>
                <a:cubicBezTo>
                  <a:pt x="735391" y="220980"/>
                  <a:pt x="775396" y="477203"/>
                  <a:pt x="745868" y="724853"/>
                </a:cubicBezTo>
                <a:cubicBezTo>
                  <a:pt x="716341" y="972503"/>
                  <a:pt x="618234" y="1209675"/>
                  <a:pt x="475359" y="1412557"/>
                </a:cubicBezTo>
                <a:cubicBezTo>
                  <a:pt x="431543" y="1474470"/>
                  <a:pt x="382014" y="1535430"/>
                  <a:pt x="316291" y="1573530"/>
                </a:cubicBezTo>
                <a:cubicBezTo>
                  <a:pt x="250568" y="1611630"/>
                  <a:pt x="165796" y="1624965"/>
                  <a:pt x="98168" y="1590675"/>
                </a:cubicBezTo>
                <a:lnTo>
                  <a:pt x="98168" y="1590675"/>
                </a:lnTo>
                <a:cubicBezTo>
                  <a:pt x="-7559" y="1536382"/>
                  <a:pt x="2918" y="1370648"/>
                  <a:pt x="61" y="1267778"/>
                </a:cubicBezTo>
                <a:cubicBezTo>
                  <a:pt x="-1844" y="1126807"/>
                  <a:pt x="41018" y="982980"/>
                  <a:pt x="124839" y="867728"/>
                </a:cubicBezTo>
                <a:close/>
              </a:path>
            </a:pathLst>
          </a:custGeom>
          <a:gradFill>
            <a:gsLst>
              <a:gs pos="0">
                <a:srgbClr val="2A5B52"/>
              </a:gs>
              <a:gs pos="8000">
                <a:srgbClr val="2A5B52"/>
              </a:gs>
              <a:gs pos="100000">
                <a:srgbClr val="1C3B36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50" name="Google Shape;550;p5"/>
          <p:cNvGrpSpPr/>
          <p:nvPr/>
        </p:nvGrpSpPr>
        <p:grpSpPr>
          <a:xfrm flipH="1">
            <a:off x="970425" y="5042868"/>
            <a:ext cx="868510" cy="1991070"/>
            <a:chOff x="6209083" y="1899986"/>
            <a:chExt cx="1085697" cy="2488974"/>
          </a:xfrm>
        </p:grpSpPr>
        <p:sp>
          <p:nvSpPr>
            <p:cNvPr id="551" name="Google Shape;551;p5"/>
            <p:cNvSpPr/>
            <p:nvPr/>
          </p:nvSpPr>
          <p:spPr>
            <a:xfrm>
              <a:off x="6209083" y="1899986"/>
              <a:ext cx="1085697" cy="2325514"/>
            </a:xfrm>
            <a:custGeom>
              <a:rect b="b" l="l" r="r" t="t"/>
              <a:pathLst>
                <a:path extrusionOk="0" h="2325514" w="1085697">
                  <a:moveTo>
                    <a:pt x="140933" y="1965007"/>
                  </a:moveTo>
                  <a:lnTo>
                    <a:pt x="140933" y="1965007"/>
                  </a:lnTo>
                  <a:cubicBezTo>
                    <a:pt x="116169" y="1839278"/>
                    <a:pt x="185701" y="1717357"/>
                    <a:pt x="230469" y="1597343"/>
                  </a:cubicBezTo>
                  <a:cubicBezTo>
                    <a:pt x="275236" y="1477328"/>
                    <a:pt x="286666" y="1318260"/>
                    <a:pt x="182844" y="1243965"/>
                  </a:cubicBezTo>
                  <a:cubicBezTo>
                    <a:pt x="130456" y="1205865"/>
                    <a:pt x="51398" y="1191578"/>
                    <a:pt x="32348" y="1130618"/>
                  </a:cubicBezTo>
                  <a:cubicBezTo>
                    <a:pt x="3773" y="1041082"/>
                    <a:pt x="135219" y="968693"/>
                    <a:pt x="130456" y="875347"/>
                  </a:cubicBezTo>
                  <a:cubicBezTo>
                    <a:pt x="127598" y="809625"/>
                    <a:pt x="60923" y="768668"/>
                    <a:pt x="27586" y="712470"/>
                  </a:cubicBezTo>
                  <a:cubicBezTo>
                    <a:pt x="-16229" y="640080"/>
                    <a:pt x="-1942" y="545783"/>
                    <a:pt x="29491" y="467678"/>
                  </a:cubicBezTo>
                  <a:cubicBezTo>
                    <a:pt x="60923" y="389572"/>
                    <a:pt x="108548" y="317183"/>
                    <a:pt x="131408" y="235267"/>
                  </a:cubicBezTo>
                  <a:cubicBezTo>
                    <a:pt x="154269" y="153353"/>
                    <a:pt x="146648" y="55245"/>
                    <a:pt x="82831" y="0"/>
                  </a:cubicBezTo>
                  <a:cubicBezTo>
                    <a:pt x="219991" y="76200"/>
                    <a:pt x="359056" y="154305"/>
                    <a:pt x="470498" y="263842"/>
                  </a:cubicBezTo>
                  <a:cubicBezTo>
                    <a:pt x="582894" y="373380"/>
                    <a:pt x="666713" y="521017"/>
                    <a:pt x="666713" y="678180"/>
                  </a:cubicBezTo>
                  <a:cubicBezTo>
                    <a:pt x="666713" y="784860"/>
                    <a:pt x="631471" y="904875"/>
                    <a:pt x="696241" y="988695"/>
                  </a:cubicBezTo>
                  <a:cubicBezTo>
                    <a:pt x="736246" y="1041082"/>
                    <a:pt x="803873" y="1062038"/>
                    <a:pt x="864833" y="1087755"/>
                  </a:cubicBezTo>
                  <a:cubicBezTo>
                    <a:pt x="925794" y="1113473"/>
                    <a:pt x="990563" y="1153478"/>
                    <a:pt x="1002946" y="1218248"/>
                  </a:cubicBezTo>
                  <a:cubicBezTo>
                    <a:pt x="1017233" y="1288732"/>
                    <a:pt x="965798" y="1355407"/>
                    <a:pt x="959131" y="1427798"/>
                  </a:cubicBezTo>
                  <a:cubicBezTo>
                    <a:pt x="951511" y="1522095"/>
                    <a:pt x="1021044" y="1602105"/>
                    <a:pt x="1057239" y="1689735"/>
                  </a:cubicBezTo>
                  <a:cubicBezTo>
                    <a:pt x="1117246" y="1834515"/>
                    <a:pt x="1078194" y="2009775"/>
                    <a:pt x="979133" y="2131695"/>
                  </a:cubicBezTo>
                  <a:cubicBezTo>
                    <a:pt x="882931" y="2250758"/>
                    <a:pt x="705766" y="2368868"/>
                    <a:pt x="550508" y="2309813"/>
                  </a:cubicBezTo>
                  <a:cubicBezTo>
                    <a:pt x="394298" y="2248853"/>
                    <a:pt x="176176" y="2145983"/>
                    <a:pt x="140933" y="1965007"/>
                  </a:cubicBezTo>
                  <a:close/>
                </a:path>
              </a:pathLst>
            </a:custGeom>
            <a:gradFill>
              <a:gsLst>
                <a:gs pos="0">
                  <a:srgbClr val="2A5B52"/>
                </a:gs>
                <a:gs pos="8000">
                  <a:srgbClr val="2A5B52"/>
                </a:gs>
                <a:gs pos="100000">
                  <a:srgbClr val="1C3B36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5"/>
            <p:cNvSpPr/>
            <p:nvPr/>
          </p:nvSpPr>
          <p:spPr>
            <a:xfrm>
              <a:off x="6442316" y="2213685"/>
              <a:ext cx="561812" cy="2175275"/>
            </a:xfrm>
            <a:custGeom>
              <a:rect b="b" l="l" r="r" t="t"/>
              <a:pathLst>
                <a:path extrusionOk="0" h="2175275" w="561812">
                  <a:moveTo>
                    <a:pt x="329658" y="1406516"/>
                  </a:moveTo>
                  <a:cubicBezTo>
                    <a:pt x="365853" y="1257926"/>
                    <a:pt x="422050" y="1114098"/>
                    <a:pt x="495393" y="979796"/>
                  </a:cubicBezTo>
                  <a:cubicBezTo>
                    <a:pt x="498250" y="975033"/>
                    <a:pt x="490630" y="971223"/>
                    <a:pt x="488725" y="975986"/>
                  </a:cubicBezTo>
                  <a:cubicBezTo>
                    <a:pt x="417287" y="1105526"/>
                    <a:pt x="362995" y="1244591"/>
                    <a:pt x="325848" y="1387466"/>
                  </a:cubicBezTo>
                  <a:cubicBezTo>
                    <a:pt x="322990" y="1361748"/>
                    <a:pt x="320133" y="1336031"/>
                    <a:pt x="318228" y="1311266"/>
                  </a:cubicBezTo>
                  <a:cubicBezTo>
                    <a:pt x="290605" y="1018848"/>
                    <a:pt x="282033" y="722621"/>
                    <a:pt x="205833" y="437823"/>
                  </a:cubicBezTo>
                  <a:cubicBezTo>
                    <a:pt x="204880" y="433061"/>
                    <a:pt x="202975" y="428298"/>
                    <a:pt x="202023" y="423536"/>
                  </a:cubicBezTo>
                  <a:cubicBezTo>
                    <a:pt x="202023" y="423536"/>
                    <a:pt x="202023" y="423536"/>
                    <a:pt x="202023" y="422583"/>
                  </a:cubicBezTo>
                  <a:cubicBezTo>
                    <a:pt x="212500" y="353051"/>
                    <a:pt x="222978" y="283518"/>
                    <a:pt x="232503" y="213986"/>
                  </a:cubicBezTo>
                  <a:cubicBezTo>
                    <a:pt x="233455" y="209223"/>
                    <a:pt x="224883" y="209223"/>
                    <a:pt x="224883" y="213986"/>
                  </a:cubicBezTo>
                  <a:cubicBezTo>
                    <a:pt x="215358" y="277803"/>
                    <a:pt x="205833" y="340668"/>
                    <a:pt x="196308" y="404486"/>
                  </a:cubicBezTo>
                  <a:cubicBezTo>
                    <a:pt x="196308" y="404486"/>
                    <a:pt x="196308" y="404486"/>
                    <a:pt x="196308" y="404486"/>
                  </a:cubicBezTo>
                  <a:cubicBezTo>
                    <a:pt x="196308" y="403533"/>
                    <a:pt x="196308" y="401628"/>
                    <a:pt x="195355" y="400676"/>
                  </a:cubicBezTo>
                  <a:cubicBezTo>
                    <a:pt x="153445" y="258753"/>
                    <a:pt x="94390" y="122546"/>
                    <a:pt x="7712" y="1578"/>
                  </a:cubicBezTo>
                  <a:cubicBezTo>
                    <a:pt x="4855" y="-2232"/>
                    <a:pt x="-2765" y="1578"/>
                    <a:pt x="1045" y="5388"/>
                  </a:cubicBezTo>
                  <a:cubicBezTo>
                    <a:pt x="84865" y="123498"/>
                    <a:pt x="142968" y="254943"/>
                    <a:pt x="183925" y="391151"/>
                  </a:cubicBezTo>
                  <a:cubicBezTo>
                    <a:pt x="135348" y="354003"/>
                    <a:pt x="86770" y="317808"/>
                    <a:pt x="38193" y="280661"/>
                  </a:cubicBezTo>
                  <a:cubicBezTo>
                    <a:pt x="34383" y="277803"/>
                    <a:pt x="29620" y="284471"/>
                    <a:pt x="34383" y="287328"/>
                  </a:cubicBezTo>
                  <a:cubicBezTo>
                    <a:pt x="85818" y="326381"/>
                    <a:pt x="136300" y="365433"/>
                    <a:pt x="187735" y="403533"/>
                  </a:cubicBezTo>
                  <a:cubicBezTo>
                    <a:pt x="228693" y="543551"/>
                    <a:pt x="252505" y="689283"/>
                    <a:pt x="268698" y="834063"/>
                  </a:cubicBezTo>
                  <a:cubicBezTo>
                    <a:pt x="282985" y="958841"/>
                    <a:pt x="291558" y="1084571"/>
                    <a:pt x="302035" y="1210301"/>
                  </a:cubicBezTo>
                  <a:cubicBezTo>
                    <a:pt x="233455" y="1045518"/>
                    <a:pt x="139158" y="891213"/>
                    <a:pt x="24858" y="754053"/>
                  </a:cubicBezTo>
                  <a:cubicBezTo>
                    <a:pt x="21048" y="750243"/>
                    <a:pt x="15333" y="755958"/>
                    <a:pt x="19143" y="759768"/>
                  </a:cubicBezTo>
                  <a:cubicBezTo>
                    <a:pt x="137253" y="900738"/>
                    <a:pt x="232503" y="1058853"/>
                    <a:pt x="301083" y="1229351"/>
                  </a:cubicBezTo>
                  <a:cubicBezTo>
                    <a:pt x="302035" y="1230303"/>
                    <a:pt x="302987" y="1231256"/>
                    <a:pt x="303940" y="1231256"/>
                  </a:cubicBezTo>
                  <a:cubicBezTo>
                    <a:pt x="318228" y="1395086"/>
                    <a:pt x="335373" y="1557963"/>
                    <a:pt x="372520" y="1717983"/>
                  </a:cubicBezTo>
                  <a:cubicBezTo>
                    <a:pt x="409668" y="1878003"/>
                    <a:pt x="465865" y="2034213"/>
                    <a:pt x="554448" y="2173278"/>
                  </a:cubicBezTo>
                  <a:cubicBezTo>
                    <a:pt x="557305" y="2178041"/>
                    <a:pt x="563973" y="2173278"/>
                    <a:pt x="561115" y="2169468"/>
                  </a:cubicBezTo>
                  <a:cubicBezTo>
                    <a:pt x="416335" y="1940868"/>
                    <a:pt x="359185" y="1673216"/>
                    <a:pt x="328705" y="1406516"/>
                  </a:cubicBezTo>
                  <a:cubicBezTo>
                    <a:pt x="328705" y="1408421"/>
                    <a:pt x="329658" y="1407468"/>
                    <a:pt x="329658" y="1406516"/>
                  </a:cubicBezTo>
                  <a:close/>
                </a:path>
              </a:pathLst>
            </a:custGeom>
            <a:solidFill>
              <a:srgbClr val="449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3" name="Google Shape;553;p5"/>
          <p:cNvGrpSpPr/>
          <p:nvPr/>
        </p:nvGrpSpPr>
        <p:grpSpPr>
          <a:xfrm flipH="1">
            <a:off x="2553412" y="5727106"/>
            <a:ext cx="601070" cy="1379328"/>
            <a:chOff x="4564559" y="2755331"/>
            <a:chExt cx="751379" cy="1724255"/>
          </a:xfrm>
        </p:grpSpPr>
        <p:sp>
          <p:nvSpPr>
            <p:cNvPr id="554" name="Google Shape;554;p5"/>
            <p:cNvSpPr/>
            <p:nvPr/>
          </p:nvSpPr>
          <p:spPr>
            <a:xfrm>
              <a:off x="4564559" y="2755331"/>
              <a:ext cx="751379" cy="1607284"/>
            </a:xfrm>
            <a:custGeom>
              <a:rect b="b" l="l" r="r" t="t"/>
              <a:pathLst>
                <a:path extrusionOk="0" h="1607284" w="751379">
                  <a:moveTo>
                    <a:pt x="97627" y="1359218"/>
                  </a:moveTo>
                  <a:lnTo>
                    <a:pt x="97627" y="1359218"/>
                  </a:lnTo>
                  <a:cubicBezTo>
                    <a:pt x="80482" y="1272540"/>
                    <a:pt x="128107" y="1187768"/>
                    <a:pt x="159539" y="1104900"/>
                  </a:cubicBezTo>
                  <a:cubicBezTo>
                    <a:pt x="190972" y="1022033"/>
                    <a:pt x="198592" y="912495"/>
                    <a:pt x="126202" y="860108"/>
                  </a:cubicBezTo>
                  <a:cubicBezTo>
                    <a:pt x="90007" y="834390"/>
                    <a:pt x="35714" y="823912"/>
                    <a:pt x="22379" y="782002"/>
                  </a:cubicBezTo>
                  <a:cubicBezTo>
                    <a:pt x="2377" y="720090"/>
                    <a:pt x="93817" y="670560"/>
                    <a:pt x="90007" y="604837"/>
                  </a:cubicBezTo>
                  <a:cubicBezTo>
                    <a:pt x="88102" y="560070"/>
                    <a:pt x="42382" y="530543"/>
                    <a:pt x="18569" y="492442"/>
                  </a:cubicBezTo>
                  <a:cubicBezTo>
                    <a:pt x="-10958" y="441960"/>
                    <a:pt x="-1433" y="377190"/>
                    <a:pt x="20474" y="322898"/>
                  </a:cubicBezTo>
                  <a:cubicBezTo>
                    <a:pt x="42382" y="268605"/>
                    <a:pt x="74767" y="219075"/>
                    <a:pt x="90959" y="162877"/>
                  </a:cubicBezTo>
                  <a:cubicBezTo>
                    <a:pt x="107152" y="106680"/>
                    <a:pt x="101437" y="38100"/>
                    <a:pt x="57622" y="0"/>
                  </a:cubicBezTo>
                  <a:cubicBezTo>
                    <a:pt x="151919" y="52388"/>
                    <a:pt x="248122" y="106680"/>
                    <a:pt x="326227" y="181927"/>
                  </a:cubicBezTo>
                  <a:cubicBezTo>
                    <a:pt x="403380" y="258127"/>
                    <a:pt x="461482" y="360045"/>
                    <a:pt x="461482" y="467677"/>
                  </a:cubicBezTo>
                  <a:cubicBezTo>
                    <a:pt x="461482" y="541020"/>
                    <a:pt x="436717" y="623887"/>
                    <a:pt x="481484" y="682943"/>
                  </a:cubicBezTo>
                  <a:cubicBezTo>
                    <a:pt x="509107" y="719137"/>
                    <a:pt x="555780" y="734377"/>
                    <a:pt x="598642" y="751523"/>
                  </a:cubicBezTo>
                  <a:cubicBezTo>
                    <a:pt x="641505" y="768668"/>
                    <a:pt x="685319" y="797243"/>
                    <a:pt x="694844" y="842010"/>
                  </a:cubicBezTo>
                  <a:cubicBezTo>
                    <a:pt x="704369" y="890587"/>
                    <a:pt x="669127" y="937260"/>
                    <a:pt x="664364" y="986790"/>
                  </a:cubicBezTo>
                  <a:cubicBezTo>
                    <a:pt x="658649" y="1051560"/>
                    <a:pt x="707227" y="1107758"/>
                    <a:pt x="731992" y="1167765"/>
                  </a:cubicBezTo>
                  <a:cubicBezTo>
                    <a:pt x="772949" y="1267777"/>
                    <a:pt x="746280" y="1388745"/>
                    <a:pt x="677699" y="1473518"/>
                  </a:cubicBezTo>
                  <a:cubicBezTo>
                    <a:pt x="611024" y="1555433"/>
                    <a:pt x="489105" y="1637348"/>
                    <a:pt x="381472" y="1596390"/>
                  </a:cubicBezTo>
                  <a:cubicBezTo>
                    <a:pt x="272887" y="1555433"/>
                    <a:pt x="121439" y="1483995"/>
                    <a:pt x="97627" y="1359218"/>
                  </a:cubicBezTo>
                  <a:close/>
                </a:path>
              </a:pathLst>
            </a:custGeom>
            <a:solidFill>
              <a:srgbClr val="3D7A0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5"/>
            <p:cNvSpPr/>
            <p:nvPr/>
          </p:nvSpPr>
          <p:spPr>
            <a:xfrm>
              <a:off x="4724610" y="2974174"/>
              <a:ext cx="388550" cy="1505412"/>
            </a:xfrm>
            <a:custGeom>
              <a:rect b="b" l="l" r="r" t="t"/>
              <a:pathLst>
                <a:path extrusionOk="0" h="1505412" w="388550">
                  <a:moveTo>
                    <a:pt x="229042" y="970829"/>
                  </a:moveTo>
                  <a:cubicBezTo>
                    <a:pt x="253806" y="867959"/>
                    <a:pt x="292859" y="768899"/>
                    <a:pt x="343342" y="676506"/>
                  </a:cubicBezTo>
                  <a:cubicBezTo>
                    <a:pt x="345246" y="673649"/>
                    <a:pt x="340484" y="670791"/>
                    <a:pt x="338579" y="673649"/>
                  </a:cubicBezTo>
                  <a:cubicBezTo>
                    <a:pt x="289049" y="763184"/>
                    <a:pt x="251901" y="859386"/>
                    <a:pt x="226184" y="958446"/>
                  </a:cubicBezTo>
                  <a:cubicBezTo>
                    <a:pt x="224279" y="940349"/>
                    <a:pt x="222374" y="923204"/>
                    <a:pt x="220469" y="905106"/>
                  </a:cubicBezTo>
                  <a:cubicBezTo>
                    <a:pt x="201419" y="703176"/>
                    <a:pt x="195704" y="498389"/>
                    <a:pt x="142364" y="301221"/>
                  </a:cubicBezTo>
                  <a:cubicBezTo>
                    <a:pt x="141411" y="297411"/>
                    <a:pt x="140459" y="294554"/>
                    <a:pt x="139506" y="290744"/>
                  </a:cubicBezTo>
                  <a:cubicBezTo>
                    <a:pt x="139506" y="290744"/>
                    <a:pt x="139506" y="290744"/>
                    <a:pt x="139506" y="290744"/>
                  </a:cubicBezTo>
                  <a:cubicBezTo>
                    <a:pt x="146174" y="243119"/>
                    <a:pt x="153794" y="194541"/>
                    <a:pt x="160461" y="146916"/>
                  </a:cubicBezTo>
                  <a:cubicBezTo>
                    <a:pt x="161414" y="143106"/>
                    <a:pt x="155699" y="143106"/>
                    <a:pt x="154746" y="146916"/>
                  </a:cubicBezTo>
                  <a:cubicBezTo>
                    <a:pt x="148079" y="190731"/>
                    <a:pt x="141411" y="234546"/>
                    <a:pt x="135696" y="278361"/>
                  </a:cubicBezTo>
                  <a:cubicBezTo>
                    <a:pt x="135696" y="278361"/>
                    <a:pt x="135696" y="278361"/>
                    <a:pt x="135696" y="278361"/>
                  </a:cubicBezTo>
                  <a:cubicBezTo>
                    <a:pt x="135696" y="277409"/>
                    <a:pt x="135696" y="276456"/>
                    <a:pt x="134744" y="276456"/>
                  </a:cubicBezTo>
                  <a:cubicBezTo>
                    <a:pt x="106169" y="178349"/>
                    <a:pt x="64259" y="84051"/>
                    <a:pt x="5204" y="1184"/>
                  </a:cubicBezTo>
                  <a:cubicBezTo>
                    <a:pt x="3299" y="-1674"/>
                    <a:pt x="-1464" y="1184"/>
                    <a:pt x="441" y="4041"/>
                  </a:cubicBezTo>
                  <a:cubicBezTo>
                    <a:pt x="58544" y="85956"/>
                    <a:pt x="98549" y="176444"/>
                    <a:pt x="127124" y="270741"/>
                  </a:cubicBezTo>
                  <a:cubicBezTo>
                    <a:pt x="93786" y="245024"/>
                    <a:pt x="60449" y="220259"/>
                    <a:pt x="27111" y="194541"/>
                  </a:cubicBezTo>
                  <a:cubicBezTo>
                    <a:pt x="24254" y="192636"/>
                    <a:pt x="21396" y="197399"/>
                    <a:pt x="24254" y="199304"/>
                  </a:cubicBezTo>
                  <a:cubicBezTo>
                    <a:pt x="59496" y="225974"/>
                    <a:pt x="94739" y="252644"/>
                    <a:pt x="129981" y="280266"/>
                  </a:cubicBezTo>
                  <a:cubicBezTo>
                    <a:pt x="158556" y="377421"/>
                    <a:pt x="174749" y="477434"/>
                    <a:pt x="185226" y="577446"/>
                  </a:cubicBezTo>
                  <a:cubicBezTo>
                    <a:pt x="194751" y="664124"/>
                    <a:pt x="200467" y="750801"/>
                    <a:pt x="208086" y="837479"/>
                  </a:cubicBezTo>
                  <a:cubicBezTo>
                    <a:pt x="160461" y="723179"/>
                    <a:pt x="95692" y="616499"/>
                    <a:pt x="16634" y="522201"/>
                  </a:cubicBezTo>
                  <a:cubicBezTo>
                    <a:pt x="14729" y="519344"/>
                    <a:pt x="9966" y="523154"/>
                    <a:pt x="12824" y="526011"/>
                  </a:cubicBezTo>
                  <a:cubicBezTo>
                    <a:pt x="94739" y="623166"/>
                    <a:pt x="160461" y="732704"/>
                    <a:pt x="208086" y="850814"/>
                  </a:cubicBezTo>
                  <a:cubicBezTo>
                    <a:pt x="208086" y="851766"/>
                    <a:pt x="209039" y="851766"/>
                    <a:pt x="209992" y="852719"/>
                  </a:cubicBezTo>
                  <a:cubicBezTo>
                    <a:pt x="219517" y="966066"/>
                    <a:pt x="231899" y="1078461"/>
                    <a:pt x="257617" y="1188951"/>
                  </a:cubicBezTo>
                  <a:cubicBezTo>
                    <a:pt x="283334" y="1299441"/>
                    <a:pt x="322386" y="1408026"/>
                    <a:pt x="383346" y="1504229"/>
                  </a:cubicBezTo>
                  <a:cubicBezTo>
                    <a:pt x="385251" y="1507086"/>
                    <a:pt x="390014" y="1504229"/>
                    <a:pt x="388109" y="1501371"/>
                  </a:cubicBezTo>
                  <a:cubicBezTo>
                    <a:pt x="288096" y="1343256"/>
                    <a:pt x="249044" y="1158471"/>
                    <a:pt x="227136" y="973686"/>
                  </a:cubicBezTo>
                  <a:cubicBezTo>
                    <a:pt x="229042" y="972734"/>
                    <a:pt x="229042" y="971781"/>
                    <a:pt x="229042" y="9708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6" name="Google Shape;556;p5"/>
          <p:cNvGrpSpPr/>
          <p:nvPr/>
        </p:nvGrpSpPr>
        <p:grpSpPr>
          <a:xfrm flipH="1">
            <a:off x="2601686" y="6358008"/>
            <a:ext cx="818342" cy="829010"/>
            <a:chOff x="4232609" y="3544001"/>
            <a:chExt cx="1022984" cy="1036319"/>
          </a:xfrm>
        </p:grpSpPr>
        <p:sp>
          <p:nvSpPr>
            <p:cNvPr id="557" name="Google Shape;557;p5"/>
            <p:cNvSpPr/>
            <p:nvPr/>
          </p:nvSpPr>
          <p:spPr>
            <a:xfrm>
              <a:off x="4232609" y="3544001"/>
              <a:ext cx="1020127" cy="1036319"/>
            </a:xfrm>
            <a:custGeom>
              <a:rect b="b" l="l" r="r" t="t"/>
              <a:pathLst>
                <a:path extrusionOk="0" h="1036319" w="1020127">
                  <a:moveTo>
                    <a:pt x="930593" y="376238"/>
                  </a:moveTo>
                  <a:cubicBezTo>
                    <a:pt x="929640" y="375285"/>
                    <a:pt x="929640" y="375285"/>
                    <a:pt x="928688" y="374332"/>
                  </a:cubicBezTo>
                  <a:cubicBezTo>
                    <a:pt x="923925" y="378142"/>
                    <a:pt x="919163" y="381000"/>
                    <a:pt x="914400" y="383857"/>
                  </a:cubicBezTo>
                  <a:cubicBezTo>
                    <a:pt x="838200" y="429578"/>
                    <a:pt x="744855" y="434340"/>
                    <a:pt x="656272" y="439103"/>
                  </a:cubicBezTo>
                  <a:cubicBezTo>
                    <a:pt x="734378" y="421957"/>
                    <a:pt x="805815" y="375285"/>
                    <a:pt x="854393" y="311467"/>
                  </a:cubicBezTo>
                  <a:cubicBezTo>
                    <a:pt x="792480" y="267653"/>
                    <a:pt x="721995" y="234315"/>
                    <a:pt x="652463" y="203835"/>
                  </a:cubicBezTo>
                  <a:cubicBezTo>
                    <a:pt x="620078" y="189547"/>
                    <a:pt x="587693" y="175260"/>
                    <a:pt x="555307" y="161925"/>
                  </a:cubicBezTo>
                  <a:cubicBezTo>
                    <a:pt x="541972" y="175260"/>
                    <a:pt x="526733" y="186690"/>
                    <a:pt x="509588" y="195263"/>
                  </a:cubicBezTo>
                  <a:cubicBezTo>
                    <a:pt x="467678" y="215265"/>
                    <a:pt x="421005" y="219075"/>
                    <a:pt x="374333" y="218122"/>
                  </a:cubicBezTo>
                  <a:cubicBezTo>
                    <a:pt x="406717" y="191453"/>
                    <a:pt x="440055" y="163830"/>
                    <a:pt x="462915" y="127635"/>
                  </a:cubicBezTo>
                  <a:cubicBezTo>
                    <a:pt x="463867" y="126682"/>
                    <a:pt x="463867" y="125730"/>
                    <a:pt x="464820" y="124778"/>
                  </a:cubicBezTo>
                  <a:cubicBezTo>
                    <a:pt x="357188" y="80963"/>
                    <a:pt x="248603" y="39053"/>
                    <a:pt x="138113" y="0"/>
                  </a:cubicBezTo>
                  <a:cubicBezTo>
                    <a:pt x="138113" y="2857"/>
                    <a:pt x="138113" y="4763"/>
                    <a:pt x="138113" y="7620"/>
                  </a:cubicBezTo>
                  <a:cubicBezTo>
                    <a:pt x="140017" y="87630"/>
                    <a:pt x="103822" y="161925"/>
                    <a:pt x="68580" y="236220"/>
                  </a:cubicBezTo>
                  <a:cubicBezTo>
                    <a:pt x="124778" y="250507"/>
                    <a:pt x="181928" y="260032"/>
                    <a:pt x="240030" y="261938"/>
                  </a:cubicBezTo>
                  <a:cubicBezTo>
                    <a:pt x="189547" y="291465"/>
                    <a:pt x="129540" y="298132"/>
                    <a:pt x="71438" y="303847"/>
                  </a:cubicBezTo>
                  <a:cubicBezTo>
                    <a:pt x="60960" y="304800"/>
                    <a:pt x="49530" y="305753"/>
                    <a:pt x="38100" y="305753"/>
                  </a:cubicBezTo>
                  <a:cubicBezTo>
                    <a:pt x="35242" y="312420"/>
                    <a:pt x="33338" y="318135"/>
                    <a:pt x="30480" y="324803"/>
                  </a:cubicBezTo>
                  <a:cubicBezTo>
                    <a:pt x="12383" y="374332"/>
                    <a:pt x="2858" y="426720"/>
                    <a:pt x="0" y="479107"/>
                  </a:cubicBezTo>
                  <a:cubicBezTo>
                    <a:pt x="93345" y="478155"/>
                    <a:pt x="186690" y="449580"/>
                    <a:pt x="264795" y="398145"/>
                  </a:cubicBezTo>
                  <a:cubicBezTo>
                    <a:pt x="248603" y="454342"/>
                    <a:pt x="195263" y="489585"/>
                    <a:pt x="145733" y="521017"/>
                  </a:cubicBezTo>
                  <a:cubicBezTo>
                    <a:pt x="111442" y="542925"/>
                    <a:pt x="76200" y="563880"/>
                    <a:pt x="41910" y="585788"/>
                  </a:cubicBezTo>
                  <a:cubicBezTo>
                    <a:pt x="31433" y="592455"/>
                    <a:pt x="20003" y="599122"/>
                    <a:pt x="7620" y="603885"/>
                  </a:cubicBezTo>
                  <a:cubicBezTo>
                    <a:pt x="20003" y="677228"/>
                    <a:pt x="45720" y="747713"/>
                    <a:pt x="84772" y="810578"/>
                  </a:cubicBezTo>
                  <a:cubicBezTo>
                    <a:pt x="151447" y="775335"/>
                    <a:pt x="210503" y="723900"/>
                    <a:pt x="266700" y="672465"/>
                  </a:cubicBezTo>
                  <a:cubicBezTo>
                    <a:pt x="252413" y="745807"/>
                    <a:pt x="224790" y="815340"/>
                    <a:pt x="183833" y="878205"/>
                  </a:cubicBezTo>
                  <a:cubicBezTo>
                    <a:pt x="177165" y="888682"/>
                    <a:pt x="169545" y="899160"/>
                    <a:pt x="160020" y="907732"/>
                  </a:cubicBezTo>
                  <a:cubicBezTo>
                    <a:pt x="163830" y="911542"/>
                    <a:pt x="166688" y="914400"/>
                    <a:pt x="170497" y="918210"/>
                  </a:cubicBezTo>
                  <a:cubicBezTo>
                    <a:pt x="230505" y="975360"/>
                    <a:pt x="306705" y="1018222"/>
                    <a:pt x="387667" y="1033463"/>
                  </a:cubicBezTo>
                  <a:cubicBezTo>
                    <a:pt x="417195" y="985838"/>
                    <a:pt x="447675" y="937260"/>
                    <a:pt x="477203" y="889635"/>
                  </a:cubicBezTo>
                  <a:cubicBezTo>
                    <a:pt x="487680" y="921067"/>
                    <a:pt x="496253" y="953453"/>
                    <a:pt x="495300" y="985838"/>
                  </a:cubicBezTo>
                  <a:cubicBezTo>
                    <a:pt x="494347" y="1002982"/>
                    <a:pt x="491490" y="1020128"/>
                    <a:pt x="484822" y="1036320"/>
                  </a:cubicBezTo>
                  <a:cubicBezTo>
                    <a:pt x="486728" y="1036320"/>
                    <a:pt x="489585" y="1035367"/>
                    <a:pt x="491490" y="1035367"/>
                  </a:cubicBezTo>
                  <a:cubicBezTo>
                    <a:pt x="603885" y="1018222"/>
                    <a:pt x="704850" y="922020"/>
                    <a:pt x="709613" y="810578"/>
                  </a:cubicBezTo>
                  <a:cubicBezTo>
                    <a:pt x="714375" y="812482"/>
                    <a:pt x="720090" y="814388"/>
                    <a:pt x="724853" y="816292"/>
                  </a:cubicBezTo>
                  <a:cubicBezTo>
                    <a:pt x="776288" y="833438"/>
                    <a:pt x="835343" y="831532"/>
                    <a:pt x="884872" y="810578"/>
                  </a:cubicBezTo>
                  <a:cubicBezTo>
                    <a:pt x="942022" y="786765"/>
                    <a:pt x="987743" y="738188"/>
                    <a:pt x="1008697" y="680085"/>
                  </a:cubicBezTo>
                  <a:cubicBezTo>
                    <a:pt x="1009650" y="678180"/>
                    <a:pt x="1009650" y="677228"/>
                    <a:pt x="1010603" y="675322"/>
                  </a:cubicBezTo>
                  <a:cubicBezTo>
                    <a:pt x="985838" y="677228"/>
                    <a:pt x="962025" y="671513"/>
                    <a:pt x="938213" y="664845"/>
                  </a:cubicBezTo>
                  <a:cubicBezTo>
                    <a:pt x="891540" y="649605"/>
                    <a:pt x="847725" y="626745"/>
                    <a:pt x="807720" y="597217"/>
                  </a:cubicBezTo>
                  <a:cubicBezTo>
                    <a:pt x="879157" y="609600"/>
                    <a:pt x="954405" y="598170"/>
                    <a:pt x="1020128" y="567690"/>
                  </a:cubicBezTo>
                  <a:cubicBezTo>
                    <a:pt x="1014413" y="496253"/>
                    <a:pt x="979170" y="427672"/>
                    <a:pt x="930593" y="376238"/>
                  </a:cubicBezTo>
                  <a:close/>
                </a:path>
              </a:pathLst>
            </a:custGeom>
            <a:gradFill>
              <a:gsLst>
                <a:gs pos="0">
                  <a:srgbClr val="2A5B52"/>
                </a:gs>
                <a:gs pos="8000">
                  <a:srgbClr val="2A5B52"/>
                </a:gs>
                <a:gs pos="100000">
                  <a:srgbClr val="1C3B36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5"/>
            <p:cNvSpPr/>
            <p:nvPr/>
          </p:nvSpPr>
          <p:spPr>
            <a:xfrm>
              <a:off x="4370721" y="3544001"/>
              <a:ext cx="884872" cy="825579"/>
            </a:xfrm>
            <a:custGeom>
              <a:rect b="b" l="l" r="r" t="t"/>
              <a:pathLst>
                <a:path extrusionOk="0" h="825579" w="884872">
                  <a:moveTo>
                    <a:pt x="645795" y="824865"/>
                  </a:moveTo>
                  <a:cubicBezTo>
                    <a:pt x="681038" y="827722"/>
                    <a:pt x="716280" y="822007"/>
                    <a:pt x="749618" y="807720"/>
                  </a:cubicBezTo>
                  <a:cubicBezTo>
                    <a:pt x="806768" y="783907"/>
                    <a:pt x="852488" y="735330"/>
                    <a:pt x="873443" y="677228"/>
                  </a:cubicBezTo>
                  <a:cubicBezTo>
                    <a:pt x="874395" y="675322"/>
                    <a:pt x="874395" y="674370"/>
                    <a:pt x="875347" y="672465"/>
                  </a:cubicBezTo>
                  <a:cubicBezTo>
                    <a:pt x="850582" y="674370"/>
                    <a:pt x="826770" y="668655"/>
                    <a:pt x="802957" y="661988"/>
                  </a:cubicBezTo>
                  <a:cubicBezTo>
                    <a:pt x="756285" y="646747"/>
                    <a:pt x="712470" y="623888"/>
                    <a:pt x="672465" y="594360"/>
                  </a:cubicBezTo>
                  <a:cubicBezTo>
                    <a:pt x="743903" y="606742"/>
                    <a:pt x="819150" y="595313"/>
                    <a:pt x="884872" y="564832"/>
                  </a:cubicBezTo>
                  <a:cubicBezTo>
                    <a:pt x="876300" y="495300"/>
                    <a:pt x="841057" y="427672"/>
                    <a:pt x="792480" y="376238"/>
                  </a:cubicBezTo>
                  <a:cubicBezTo>
                    <a:pt x="791528" y="375285"/>
                    <a:pt x="791528" y="375285"/>
                    <a:pt x="790575" y="374332"/>
                  </a:cubicBezTo>
                  <a:cubicBezTo>
                    <a:pt x="785813" y="378142"/>
                    <a:pt x="781050" y="381000"/>
                    <a:pt x="776288" y="383857"/>
                  </a:cubicBezTo>
                  <a:cubicBezTo>
                    <a:pt x="700088" y="429578"/>
                    <a:pt x="606743" y="434340"/>
                    <a:pt x="518160" y="439103"/>
                  </a:cubicBezTo>
                  <a:cubicBezTo>
                    <a:pt x="596265" y="421957"/>
                    <a:pt x="667703" y="375285"/>
                    <a:pt x="716280" y="311467"/>
                  </a:cubicBezTo>
                  <a:cubicBezTo>
                    <a:pt x="654368" y="267653"/>
                    <a:pt x="583882" y="234315"/>
                    <a:pt x="514350" y="203835"/>
                  </a:cubicBezTo>
                  <a:cubicBezTo>
                    <a:pt x="481965" y="189547"/>
                    <a:pt x="449580" y="175260"/>
                    <a:pt x="417195" y="161925"/>
                  </a:cubicBezTo>
                  <a:cubicBezTo>
                    <a:pt x="403860" y="175260"/>
                    <a:pt x="388620" y="186690"/>
                    <a:pt x="371475" y="195263"/>
                  </a:cubicBezTo>
                  <a:cubicBezTo>
                    <a:pt x="329565" y="215265"/>
                    <a:pt x="282892" y="219075"/>
                    <a:pt x="236220" y="218122"/>
                  </a:cubicBezTo>
                  <a:cubicBezTo>
                    <a:pt x="268605" y="191453"/>
                    <a:pt x="301942" y="163830"/>
                    <a:pt x="324803" y="127635"/>
                  </a:cubicBezTo>
                  <a:cubicBezTo>
                    <a:pt x="325755" y="126682"/>
                    <a:pt x="325755" y="125730"/>
                    <a:pt x="326708" y="124778"/>
                  </a:cubicBezTo>
                  <a:cubicBezTo>
                    <a:pt x="219075" y="80963"/>
                    <a:pt x="110490" y="39053"/>
                    <a:pt x="0" y="0"/>
                  </a:cubicBezTo>
                  <a:cubicBezTo>
                    <a:pt x="0" y="2857"/>
                    <a:pt x="0" y="4763"/>
                    <a:pt x="0" y="7620"/>
                  </a:cubicBezTo>
                  <a:cubicBezTo>
                    <a:pt x="14288" y="40957"/>
                    <a:pt x="127635" y="297180"/>
                    <a:pt x="323850" y="471488"/>
                  </a:cubicBezTo>
                  <a:cubicBezTo>
                    <a:pt x="520065" y="645795"/>
                    <a:pt x="571500" y="810578"/>
                    <a:pt x="571500" y="810578"/>
                  </a:cubicBezTo>
                  <a:lnTo>
                    <a:pt x="645795" y="824865"/>
                  </a:lnTo>
                  <a:close/>
                </a:path>
              </a:pathLst>
            </a:custGeom>
            <a:solidFill>
              <a:srgbClr val="255B5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9" name="Google Shape;559;p5"/>
          <p:cNvGrpSpPr/>
          <p:nvPr/>
        </p:nvGrpSpPr>
        <p:grpSpPr>
          <a:xfrm flipH="1">
            <a:off x="-400258" y="5246091"/>
            <a:ext cx="821030" cy="1425182"/>
            <a:chOff x="7981884" y="2154029"/>
            <a:chExt cx="1026344" cy="1781575"/>
          </a:xfrm>
        </p:grpSpPr>
        <p:sp>
          <p:nvSpPr>
            <p:cNvPr id="560" name="Google Shape;560;p5"/>
            <p:cNvSpPr/>
            <p:nvPr/>
          </p:nvSpPr>
          <p:spPr>
            <a:xfrm>
              <a:off x="7981884" y="2154029"/>
              <a:ext cx="1026344" cy="1688503"/>
            </a:xfrm>
            <a:custGeom>
              <a:rect b="b" l="l" r="r" t="t"/>
              <a:pathLst>
                <a:path extrusionOk="0" h="1688503" w="1026344">
                  <a:moveTo>
                    <a:pt x="224555" y="1223284"/>
                  </a:moveTo>
                  <a:cubicBezTo>
                    <a:pt x="165500" y="1170897"/>
                    <a:pt x="100730" y="1123272"/>
                    <a:pt x="54057" y="1059454"/>
                  </a:cubicBezTo>
                  <a:cubicBezTo>
                    <a:pt x="7385" y="995637"/>
                    <a:pt x="-17380" y="908959"/>
                    <a:pt x="14052" y="836569"/>
                  </a:cubicBezTo>
                  <a:cubicBezTo>
                    <a:pt x="45485" y="764179"/>
                    <a:pt x="149307" y="725127"/>
                    <a:pt x="209315" y="776562"/>
                  </a:cubicBezTo>
                  <a:cubicBezTo>
                    <a:pt x="234080" y="797517"/>
                    <a:pt x="258845" y="831807"/>
                    <a:pt x="288373" y="819424"/>
                  </a:cubicBezTo>
                  <a:cubicBezTo>
                    <a:pt x="315995" y="807994"/>
                    <a:pt x="312185" y="766084"/>
                    <a:pt x="296945" y="740367"/>
                  </a:cubicBezTo>
                  <a:cubicBezTo>
                    <a:pt x="271227" y="698457"/>
                    <a:pt x="230270" y="667977"/>
                    <a:pt x="193123" y="635592"/>
                  </a:cubicBezTo>
                  <a:cubicBezTo>
                    <a:pt x="155975" y="603207"/>
                    <a:pt x="119780" y="565107"/>
                    <a:pt x="110255" y="516529"/>
                  </a:cubicBezTo>
                  <a:cubicBezTo>
                    <a:pt x="100730" y="467952"/>
                    <a:pt x="129305" y="409849"/>
                    <a:pt x="177882" y="403182"/>
                  </a:cubicBezTo>
                  <a:cubicBezTo>
                    <a:pt x="195980" y="401277"/>
                    <a:pt x="215030" y="406039"/>
                    <a:pt x="232175" y="399372"/>
                  </a:cubicBezTo>
                  <a:cubicBezTo>
                    <a:pt x="260750" y="388894"/>
                    <a:pt x="270275" y="350794"/>
                    <a:pt x="263607" y="320314"/>
                  </a:cubicBezTo>
                  <a:cubicBezTo>
                    <a:pt x="256940" y="289834"/>
                    <a:pt x="237890" y="264117"/>
                    <a:pt x="227412" y="235542"/>
                  </a:cubicBezTo>
                  <a:cubicBezTo>
                    <a:pt x="189312" y="133624"/>
                    <a:pt x="271227" y="6942"/>
                    <a:pt x="379812" y="274"/>
                  </a:cubicBezTo>
                  <a:cubicBezTo>
                    <a:pt x="488398" y="-6393"/>
                    <a:pt x="585552" y="109812"/>
                    <a:pt x="560787" y="215539"/>
                  </a:cubicBezTo>
                  <a:cubicBezTo>
                    <a:pt x="553167" y="247924"/>
                    <a:pt x="536023" y="279357"/>
                    <a:pt x="533165" y="312694"/>
                  </a:cubicBezTo>
                  <a:cubicBezTo>
                    <a:pt x="531260" y="346032"/>
                    <a:pt x="552215" y="386037"/>
                    <a:pt x="585552" y="385084"/>
                  </a:cubicBezTo>
                  <a:cubicBezTo>
                    <a:pt x="619842" y="384132"/>
                    <a:pt x="638892" y="346032"/>
                    <a:pt x="667467" y="327934"/>
                  </a:cubicBezTo>
                  <a:cubicBezTo>
                    <a:pt x="715092" y="297454"/>
                    <a:pt x="783673" y="331744"/>
                    <a:pt x="805580" y="384132"/>
                  </a:cubicBezTo>
                  <a:cubicBezTo>
                    <a:pt x="827487" y="436519"/>
                    <a:pt x="813200" y="497479"/>
                    <a:pt x="790340" y="548914"/>
                  </a:cubicBezTo>
                  <a:cubicBezTo>
                    <a:pt x="767480" y="600349"/>
                    <a:pt x="735095" y="648927"/>
                    <a:pt x="718902" y="703219"/>
                  </a:cubicBezTo>
                  <a:cubicBezTo>
                    <a:pt x="713187" y="722269"/>
                    <a:pt x="710330" y="746082"/>
                    <a:pt x="726523" y="758464"/>
                  </a:cubicBezTo>
                  <a:cubicBezTo>
                    <a:pt x="751287" y="778467"/>
                    <a:pt x="783673" y="747987"/>
                    <a:pt x="809390" y="729889"/>
                  </a:cubicBezTo>
                  <a:cubicBezTo>
                    <a:pt x="872255" y="687027"/>
                    <a:pt x="965600" y="726079"/>
                    <a:pt x="1001795" y="792754"/>
                  </a:cubicBezTo>
                  <a:cubicBezTo>
                    <a:pt x="1037990" y="860382"/>
                    <a:pt x="1029417" y="942297"/>
                    <a:pt x="1006557" y="1015639"/>
                  </a:cubicBezTo>
                  <a:lnTo>
                    <a:pt x="1006557" y="1015639"/>
                  </a:lnTo>
                  <a:cubicBezTo>
                    <a:pt x="970362" y="1133749"/>
                    <a:pt x="903687" y="1237572"/>
                    <a:pt x="835107" y="1338537"/>
                  </a:cubicBezTo>
                  <a:cubicBezTo>
                    <a:pt x="768432" y="1436644"/>
                    <a:pt x="715092" y="1549992"/>
                    <a:pt x="645560" y="1643337"/>
                  </a:cubicBezTo>
                  <a:cubicBezTo>
                    <a:pt x="547452" y="1775734"/>
                    <a:pt x="504590" y="1582377"/>
                    <a:pt x="457917" y="1506177"/>
                  </a:cubicBezTo>
                  <a:cubicBezTo>
                    <a:pt x="396005" y="1401402"/>
                    <a:pt x="316948" y="1305199"/>
                    <a:pt x="224555" y="1223284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5"/>
            <p:cNvSpPr/>
            <p:nvPr/>
          </p:nvSpPr>
          <p:spPr>
            <a:xfrm>
              <a:off x="8212802" y="2446819"/>
              <a:ext cx="551152" cy="1488785"/>
            </a:xfrm>
            <a:custGeom>
              <a:rect b="b" l="l" r="r" t="t"/>
              <a:pathLst>
                <a:path extrusionOk="0" h="1488785" w="551152">
                  <a:moveTo>
                    <a:pt x="550849" y="615216"/>
                  </a:moveTo>
                  <a:cubicBezTo>
                    <a:pt x="552754" y="610454"/>
                    <a:pt x="545134" y="608549"/>
                    <a:pt x="543229" y="613311"/>
                  </a:cubicBezTo>
                  <a:cubicBezTo>
                    <a:pt x="447026" y="844769"/>
                    <a:pt x="381304" y="1084799"/>
                    <a:pt x="356539" y="1333401"/>
                  </a:cubicBezTo>
                  <a:cubicBezTo>
                    <a:pt x="339394" y="1060034"/>
                    <a:pt x="306057" y="786666"/>
                    <a:pt x="257479" y="517109"/>
                  </a:cubicBezTo>
                  <a:cubicBezTo>
                    <a:pt x="257479" y="517109"/>
                    <a:pt x="257479" y="517109"/>
                    <a:pt x="257479" y="517109"/>
                  </a:cubicBezTo>
                  <a:cubicBezTo>
                    <a:pt x="286054" y="420906"/>
                    <a:pt x="324154" y="328514"/>
                    <a:pt x="372732" y="239931"/>
                  </a:cubicBezTo>
                  <a:cubicBezTo>
                    <a:pt x="375589" y="235169"/>
                    <a:pt x="368921" y="231359"/>
                    <a:pt x="366064" y="236121"/>
                  </a:cubicBezTo>
                  <a:cubicBezTo>
                    <a:pt x="319392" y="319941"/>
                    <a:pt x="282244" y="408524"/>
                    <a:pt x="253669" y="500916"/>
                  </a:cubicBezTo>
                  <a:cubicBezTo>
                    <a:pt x="243192" y="441861"/>
                    <a:pt x="231762" y="383759"/>
                    <a:pt x="219379" y="325656"/>
                  </a:cubicBezTo>
                  <a:cubicBezTo>
                    <a:pt x="197471" y="217071"/>
                    <a:pt x="171754" y="109439"/>
                    <a:pt x="145084" y="2759"/>
                  </a:cubicBezTo>
                  <a:cubicBezTo>
                    <a:pt x="144132" y="-2004"/>
                    <a:pt x="136512" y="-99"/>
                    <a:pt x="137464" y="4664"/>
                  </a:cubicBezTo>
                  <a:cubicBezTo>
                    <a:pt x="166039" y="116106"/>
                    <a:pt x="191757" y="228501"/>
                    <a:pt x="214617" y="341849"/>
                  </a:cubicBezTo>
                  <a:cubicBezTo>
                    <a:pt x="172707" y="301844"/>
                    <a:pt x="130796" y="262791"/>
                    <a:pt x="89839" y="222786"/>
                  </a:cubicBezTo>
                  <a:cubicBezTo>
                    <a:pt x="86029" y="218976"/>
                    <a:pt x="80314" y="224691"/>
                    <a:pt x="84124" y="228501"/>
                  </a:cubicBezTo>
                  <a:cubicBezTo>
                    <a:pt x="127939" y="270411"/>
                    <a:pt x="172707" y="312321"/>
                    <a:pt x="216521" y="354231"/>
                  </a:cubicBezTo>
                  <a:cubicBezTo>
                    <a:pt x="216521" y="354231"/>
                    <a:pt x="217474" y="355184"/>
                    <a:pt x="217474" y="355184"/>
                  </a:cubicBezTo>
                  <a:cubicBezTo>
                    <a:pt x="258432" y="555209"/>
                    <a:pt x="289864" y="757139"/>
                    <a:pt x="313676" y="959069"/>
                  </a:cubicBezTo>
                  <a:cubicBezTo>
                    <a:pt x="222237" y="839054"/>
                    <a:pt x="119367" y="727611"/>
                    <a:pt x="6971" y="626646"/>
                  </a:cubicBezTo>
                  <a:cubicBezTo>
                    <a:pt x="3162" y="622836"/>
                    <a:pt x="-2554" y="628551"/>
                    <a:pt x="1257" y="632361"/>
                  </a:cubicBezTo>
                  <a:cubicBezTo>
                    <a:pt x="116509" y="736184"/>
                    <a:pt x="222237" y="850484"/>
                    <a:pt x="314629" y="974309"/>
                  </a:cubicBezTo>
                  <a:cubicBezTo>
                    <a:pt x="321296" y="1035269"/>
                    <a:pt x="327964" y="1096229"/>
                    <a:pt x="333679" y="1157189"/>
                  </a:cubicBezTo>
                  <a:cubicBezTo>
                    <a:pt x="343204" y="1265774"/>
                    <a:pt x="350824" y="1375311"/>
                    <a:pt x="355587" y="1484849"/>
                  </a:cubicBezTo>
                  <a:cubicBezTo>
                    <a:pt x="355587" y="1489611"/>
                    <a:pt x="363207" y="1490564"/>
                    <a:pt x="363207" y="1484849"/>
                  </a:cubicBezTo>
                  <a:cubicBezTo>
                    <a:pt x="361301" y="1450559"/>
                    <a:pt x="360349" y="1417221"/>
                    <a:pt x="357492" y="1382931"/>
                  </a:cubicBezTo>
                  <a:cubicBezTo>
                    <a:pt x="357492" y="1381979"/>
                    <a:pt x="358444" y="1381979"/>
                    <a:pt x="358444" y="1381026"/>
                  </a:cubicBezTo>
                  <a:cubicBezTo>
                    <a:pt x="382257" y="1115279"/>
                    <a:pt x="449884" y="860009"/>
                    <a:pt x="550849" y="615216"/>
                  </a:cubicBezTo>
                  <a:close/>
                </a:path>
              </a:pathLst>
            </a:custGeom>
            <a:solidFill>
              <a:srgbClr val="192B3E"/>
            </a:solidFill>
            <a:ln cap="flat" cmpd="sng" w="9525">
              <a:solidFill>
                <a:srgbClr val="317A6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2" name="Google Shape;562;p5"/>
          <p:cNvGrpSpPr/>
          <p:nvPr/>
        </p:nvGrpSpPr>
        <p:grpSpPr>
          <a:xfrm flipH="1">
            <a:off x="4198567" y="5988603"/>
            <a:ext cx="990809" cy="984774"/>
            <a:chOff x="2327129" y="3221103"/>
            <a:chExt cx="1159671" cy="1202017"/>
          </a:xfrm>
        </p:grpSpPr>
        <p:sp>
          <p:nvSpPr>
            <p:cNvPr id="563" name="Google Shape;563;p5"/>
            <p:cNvSpPr/>
            <p:nvPr/>
          </p:nvSpPr>
          <p:spPr>
            <a:xfrm>
              <a:off x="2943611" y="3343976"/>
              <a:ext cx="543189" cy="1006792"/>
            </a:xfrm>
            <a:custGeom>
              <a:rect b="b" l="l" r="r" t="t"/>
              <a:pathLst>
                <a:path extrusionOk="0" h="1006792" w="543189">
                  <a:moveTo>
                    <a:pt x="42175" y="986790"/>
                  </a:moveTo>
                  <a:cubicBezTo>
                    <a:pt x="12647" y="913447"/>
                    <a:pt x="10742" y="897255"/>
                    <a:pt x="2170" y="818197"/>
                  </a:cubicBezTo>
                  <a:cubicBezTo>
                    <a:pt x="-6403" y="739140"/>
                    <a:pt x="9790" y="655320"/>
                    <a:pt x="62177" y="596265"/>
                  </a:cubicBezTo>
                  <a:cubicBezTo>
                    <a:pt x="99325" y="554355"/>
                    <a:pt x="152665" y="527685"/>
                    <a:pt x="182192" y="480060"/>
                  </a:cubicBezTo>
                  <a:cubicBezTo>
                    <a:pt x="207910" y="439103"/>
                    <a:pt x="212672" y="387667"/>
                    <a:pt x="230770" y="342900"/>
                  </a:cubicBezTo>
                  <a:cubicBezTo>
                    <a:pt x="288872" y="198120"/>
                    <a:pt x="471752" y="139065"/>
                    <a:pt x="543190" y="0"/>
                  </a:cubicBezTo>
                  <a:cubicBezTo>
                    <a:pt x="516520" y="165735"/>
                    <a:pt x="486040" y="340042"/>
                    <a:pt x="376502" y="467678"/>
                  </a:cubicBezTo>
                  <a:cubicBezTo>
                    <a:pt x="345070" y="503872"/>
                    <a:pt x="307922" y="535305"/>
                    <a:pt x="280300" y="574357"/>
                  </a:cubicBezTo>
                  <a:cubicBezTo>
                    <a:pt x="232675" y="641032"/>
                    <a:pt x="216482" y="722947"/>
                    <a:pt x="194575" y="801053"/>
                  </a:cubicBezTo>
                  <a:cubicBezTo>
                    <a:pt x="172667" y="879157"/>
                    <a:pt x="139330" y="960120"/>
                    <a:pt x="72655" y="1006792"/>
                  </a:cubicBezTo>
                  <a:lnTo>
                    <a:pt x="42175" y="986790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64" name="Google Shape;564;p5"/>
            <p:cNvGrpSpPr/>
            <p:nvPr/>
          </p:nvGrpSpPr>
          <p:grpSpPr>
            <a:xfrm>
              <a:off x="2970533" y="3650680"/>
              <a:ext cx="488180" cy="772440"/>
              <a:chOff x="2970533" y="3650680"/>
              <a:chExt cx="488180" cy="772440"/>
            </a:xfrm>
          </p:grpSpPr>
          <p:sp>
            <p:nvSpPr>
              <p:cNvPr id="565" name="Google Shape;565;p5"/>
              <p:cNvSpPr/>
              <p:nvPr/>
            </p:nvSpPr>
            <p:spPr>
              <a:xfrm>
                <a:off x="2970533" y="3650680"/>
                <a:ext cx="488180" cy="772440"/>
              </a:xfrm>
              <a:custGeom>
                <a:rect b="b" l="l" r="r" t="t"/>
                <a:pathLst>
                  <a:path extrusionOk="0" h="772440" w="488180">
                    <a:moveTo>
                      <a:pt x="344818" y="164783"/>
                    </a:moveTo>
                    <a:lnTo>
                      <a:pt x="344818" y="164783"/>
                    </a:lnTo>
                    <a:cubicBezTo>
                      <a:pt x="406730" y="125730"/>
                      <a:pt x="472453" y="73343"/>
                      <a:pt x="481025" y="0"/>
                    </a:cubicBezTo>
                    <a:cubicBezTo>
                      <a:pt x="503885" y="180975"/>
                      <a:pt x="471500" y="368618"/>
                      <a:pt x="390538" y="532448"/>
                    </a:cubicBezTo>
                    <a:cubicBezTo>
                      <a:pt x="336245" y="641985"/>
                      <a:pt x="248615" y="748665"/>
                      <a:pt x="127648" y="769620"/>
                    </a:cubicBezTo>
                    <a:cubicBezTo>
                      <a:pt x="86690" y="777240"/>
                      <a:pt x="37160" y="770573"/>
                      <a:pt x="13348" y="735330"/>
                    </a:cubicBezTo>
                    <a:cubicBezTo>
                      <a:pt x="-5702" y="706755"/>
                      <a:pt x="-940" y="669608"/>
                      <a:pt x="6680" y="636270"/>
                    </a:cubicBezTo>
                    <a:cubicBezTo>
                      <a:pt x="30493" y="533400"/>
                      <a:pt x="79070" y="437198"/>
                      <a:pt x="147650" y="357188"/>
                    </a:cubicBezTo>
                    <a:cubicBezTo>
                      <a:pt x="176225" y="323850"/>
                      <a:pt x="193370" y="282893"/>
                      <a:pt x="223850" y="251460"/>
                    </a:cubicBezTo>
                    <a:cubicBezTo>
                      <a:pt x="259093" y="216218"/>
                      <a:pt x="303860" y="191453"/>
                      <a:pt x="344818" y="16478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6" name="Google Shape;566;p5"/>
              <p:cNvSpPr/>
              <p:nvPr/>
            </p:nvSpPr>
            <p:spPr>
              <a:xfrm>
                <a:off x="3026042" y="3780379"/>
                <a:ext cx="390274" cy="639594"/>
              </a:xfrm>
              <a:custGeom>
                <a:rect b="b" l="l" r="r" t="t"/>
                <a:pathLst>
                  <a:path extrusionOk="0" h="639594" w="390274">
                    <a:moveTo>
                      <a:pt x="382654" y="2699"/>
                    </a:moveTo>
                    <a:cubicBezTo>
                      <a:pt x="359794" y="93187"/>
                      <a:pt x="306454" y="173197"/>
                      <a:pt x="257877" y="251302"/>
                    </a:cubicBezTo>
                    <a:cubicBezTo>
                      <a:pt x="205489" y="334169"/>
                      <a:pt x="151197" y="417037"/>
                      <a:pt x="95952" y="497999"/>
                    </a:cubicBezTo>
                    <a:cubicBezTo>
                      <a:pt x="64519" y="543719"/>
                      <a:pt x="33087" y="588487"/>
                      <a:pt x="702" y="634207"/>
                    </a:cubicBezTo>
                    <a:cubicBezTo>
                      <a:pt x="-2156" y="638017"/>
                      <a:pt x="4512" y="641827"/>
                      <a:pt x="6417" y="638017"/>
                    </a:cubicBezTo>
                    <a:cubicBezTo>
                      <a:pt x="64519" y="557054"/>
                      <a:pt x="121669" y="474187"/>
                      <a:pt x="176914" y="391319"/>
                    </a:cubicBezTo>
                    <a:cubicBezTo>
                      <a:pt x="230254" y="310357"/>
                      <a:pt x="284547" y="229394"/>
                      <a:pt x="332172" y="144622"/>
                    </a:cubicBezTo>
                    <a:cubicBezTo>
                      <a:pt x="356937" y="100807"/>
                      <a:pt x="378844" y="55087"/>
                      <a:pt x="390274" y="5557"/>
                    </a:cubicBezTo>
                    <a:cubicBezTo>
                      <a:pt x="390274" y="-158"/>
                      <a:pt x="383607" y="-2063"/>
                      <a:pt x="382654" y="2699"/>
                    </a:cubicBezTo>
                    <a:lnTo>
                      <a:pt x="382654" y="26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7" name="Google Shape;567;p5"/>
            <p:cNvGrpSpPr/>
            <p:nvPr/>
          </p:nvGrpSpPr>
          <p:grpSpPr>
            <a:xfrm>
              <a:off x="2327129" y="3565908"/>
              <a:ext cx="479314" cy="778311"/>
              <a:chOff x="2327129" y="3565908"/>
              <a:chExt cx="479314" cy="778311"/>
            </a:xfrm>
          </p:grpSpPr>
          <p:sp>
            <p:nvSpPr>
              <p:cNvPr id="568" name="Google Shape;568;p5"/>
              <p:cNvSpPr/>
              <p:nvPr/>
            </p:nvSpPr>
            <p:spPr>
              <a:xfrm>
                <a:off x="2327129" y="3565908"/>
                <a:ext cx="479314" cy="778311"/>
              </a:xfrm>
              <a:custGeom>
                <a:rect b="b" l="l" r="r" t="t"/>
                <a:pathLst>
                  <a:path extrusionOk="0" h="778311" w="479314">
                    <a:moveTo>
                      <a:pt x="143355" y="166688"/>
                    </a:moveTo>
                    <a:lnTo>
                      <a:pt x="143355" y="166688"/>
                    </a:lnTo>
                    <a:cubicBezTo>
                      <a:pt x="81442" y="126683"/>
                      <a:pt x="17625" y="73343"/>
                      <a:pt x="9052" y="0"/>
                    </a:cubicBezTo>
                    <a:cubicBezTo>
                      <a:pt x="-16665" y="180975"/>
                      <a:pt x="12862" y="369570"/>
                      <a:pt x="91920" y="534353"/>
                    </a:cubicBezTo>
                    <a:cubicBezTo>
                      <a:pt x="144307" y="644843"/>
                      <a:pt x="230985" y="752475"/>
                      <a:pt x="351000" y="775335"/>
                    </a:cubicBezTo>
                    <a:cubicBezTo>
                      <a:pt x="391957" y="782955"/>
                      <a:pt x="441487" y="777240"/>
                      <a:pt x="465300" y="742950"/>
                    </a:cubicBezTo>
                    <a:cubicBezTo>
                      <a:pt x="484350" y="715328"/>
                      <a:pt x="480540" y="677228"/>
                      <a:pt x="473872" y="643890"/>
                    </a:cubicBezTo>
                    <a:cubicBezTo>
                      <a:pt x="451965" y="541020"/>
                      <a:pt x="404340" y="443865"/>
                      <a:pt x="336712" y="362903"/>
                    </a:cubicBezTo>
                    <a:cubicBezTo>
                      <a:pt x="308137" y="328613"/>
                      <a:pt x="291945" y="288608"/>
                      <a:pt x="261465" y="256222"/>
                    </a:cubicBezTo>
                    <a:cubicBezTo>
                      <a:pt x="228127" y="219075"/>
                      <a:pt x="184312" y="193358"/>
                      <a:pt x="143355" y="16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9" name="Google Shape;569;p5"/>
              <p:cNvSpPr/>
              <p:nvPr/>
            </p:nvSpPr>
            <p:spPr>
              <a:xfrm>
                <a:off x="2371330" y="3695326"/>
                <a:ext cx="379966" cy="644637"/>
              </a:xfrm>
              <a:custGeom>
                <a:rect b="b" l="l" r="r" t="t"/>
                <a:pathLst>
                  <a:path extrusionOk="0" h="644637" w="379966">
                    <a:moveTo>
                      <a:pt x="93" y="4884"/>
                    </a:moveTo>
                    <a:cubicBezTo>
                      <a:pt x="21048" y="95372"/>
                      <a:pt x="73436" y="176334"/>
                      <a:pt x="121061" y="254439"/>
                    </a:cubicBezTo>
                    <a:cubicBezTo>
                      <a:pt x="172496" y="338259"/>
                      <a:pt x="224883" y="422079"/>
                      <a:pt x="279176" y="503994"/>
                    </a:cubicBezTo>
                    <a:cubicBezTo>
                      <a:pt x="310608" y="550667"/>
                      <a:pt x="342041" y="597339"/>
                      <a:pt x="373473" y="643059"/>
                    </a:cubicBezTo>
                    <a:cubicBezTo>
                      <a:pt x="376331" y="646869"/>
                      <a:pt x="382046" y="643059"/>
                      <a:pt x="379188" y="639249"/>
                    </a:cubicBezTo>
                    <a:cubicBezTo>
                      <a:pt x="322991" y="559239"/>
                      <a:pt x="268698" y="478277"/>
                      <a:pt x="216311" y="395409"/>
                    </a:cubicBezTo>
                    <a:cubicBezTo>
                      <a:pt x="164876" y="314447"/>
                      <a:pt x="112488" y="232532"/>
                      <a:pt x="65816" y="148712"/>
                    </a:cubicBezTo>
                    <a:cubicBezTo>
                      <a:pt x="40098" y="102039"/>
                      <a:pt x="17238" y="54414"/>
                      <a:pt x="5808" y="2027"/>
                    </a:cubicBezTo>
                    <a:cubicBezTo>
                      <a:pt x="5808" y="-1783"/>
                      <a:pt x="-859" y="122"/>
                      <a:pt x="93" y="4884"/>
                    </a:cubicBezTo>
                    <a:lnTo>
                      <a:pt x="93" y="48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70" name="Google Shape;570;p5"/>
            <p:cNvGrpSpPr/>
            <p:nvPr/>
          </p:nvGrpSpPr>
          <p:grpSpPr>
            <a:xfrm>
              <a:off x="2774303" y="3274443"/>
              <a:ext cx="455089" cy="1142346"/>
              <a:chOff x="2774303" y="3274443"/>
              <a:chExt cx="455089" cy="1142346"/>
            </a:xfrm>
          </p:grpSpPr>
          <p:sp>
            <p:nvSpPr>
              <p:cNvPr id="571" name="Google Shape;571;p5"/>
              <p:cNvSpPr/>
              <p:nvPr/>
            </p:nvSpPr>
            <p:spPr>
              <a:xfrm>
                <a:off x="2774303" y="3274443"/>
                <a:ext cx="455089" cy="1142346"/>
              </a:xfrm>
              <a:custGeom>
                <a:rect b="b" l="l" r="r" t="t"/>
                <a:pathLst>
                  <a:path extrusionOk="0" h="1142346" w="455089">
                    <a:moveTo>
                      <a:pt x="47654" y="642938"/>
                    </a:moveTo>
                    <a:cubicBezTo>
                      <a:pt x="75276" y="588645"/>
                      <a:pt x="114329" y="539115"/>
                      <a:pt x="123854" y="479108"/>
                    </a:cubicBezTo>
                    <a:cubicBezTo>
                      <a:pt x="132426" y="424815"/>
                      <a:pt x="116233" y="368618"/>
                      <a:pt x="128616" y="315278"/>
                    </a:cubicBezTo>
                    <a:cubicBezTo>
                      <a:pt x="141951" y="256223"/>
                      <a:pt x="188623" y="211455"/>
                      <a:pt x="227676" y="164783"/>
                    </a:cubicBezTo>
                    <a:cubicBezTo>
                      <a:pt x="266729" y="118110"/>
                      <a:pt x="302923" y="60008"/>
                      <a:pt x="289589" y="0"/>
                    </a:cubicBezTo>
                    <a:cubicBezTo>
                      <a:pt x="391506" y="137160"/>
                      <a:pt x="447704" y="307658"/>
                      <a:pt x="454371" y="478155"/>
                    </a:cubicBezTo>
                    <a:cubicBezTo>
                      <a:pt x="461039" y="649605"/>
                      <a:pt x="421033" y="821055"/>
                      <a:pt x="345786" y="974408"/>
                    </a:cubicBezTo>
                    <a:cubicBezTo>
                      <a:pt x="322926" y="1021080"/>
                      <a:pt x="296256" y="1067753"/>
                      <a:pt x="255298" y="1101090"/>
                    </a:cubicBezTo>
                    <a:cubicBezTo>
                      <a:pt x="215294" y="1134428"/>
                      <a:pt x="159096" y="1152525"/>
                      <a:pt x="109566" y="1136333"/>
                    </a:cubicBezTo>
                    <a:cubicBezTo>
                      <a:pt x="109566" y="1136333"/>
                      <a:pt x="109566" y="1136333"/>
                      <a:pt x="109566" y="1136333"/>
                    </a:cubicBezTo>
                    <a:cubicBezTo>
                      <a:pt x="31461" y="1110615"/>
                      <a:pt x="20983" y="997268"/>
                      <a:pt x="7649" y="927735"/>
                    </a:cubicBezTo>
                    <a:cubicBezTo>
                      <a:pt x="-10449" y="831533"/>
                      <a:pt x="3838" y="729615"/>
                      <a:pt x="47654" y="642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2" name="Google Shape;572;p5"/>
              <p:cNvSpPr/>
              <p:nvPr/>
            </p:nvSpPr>
            <p:spPr>
              <a:xfrm>
                <a:off x="2908872" y="3416604"/>
                <a:ext cx="171475" cy="997883"/>
              </a:xfrm>
              <a:custGeom>
                <a:rect b="b" l="l" r="r" t="t"/>
                <a:pathLst>
                  <a:path extrusionOk="0" h="997883" w="171475">
                    <a:moveTo>
                      <a:pt x="15002" y="993219"/>
                    </a:moveTo>
                    <a:cubicBezTo>
                      <a:pt x="-25003" y="727472"/>
                      <a:pt x="99774" y="474107"/>
                      <a:pt x="150257" y="218837"/>
                    </a:cubicBezTo>
                    <a:cubicBezTo>
                      <a:pt x="164544" y="147399"/>
                      <a:pt x="173117" y="75962"/>
                      <a:pt x="171212" y="3572"/>
                    </a:cubicBezTo>
                    <a:cubicBezTo>
                      <a:pt x="171212" y="-1191"/>
                      <a:pt x="163592" y="-1191"/>
                      <a:pt x="163592" y="3572"/>
                    </a:cubicBezTo>
                    <a:cubicBezTo>
                      <a:pt x="168354" y="271224"/>
                      <a:pt x="40719" y="516017"/>
                      <a:pt x="7382" y="777954"/>
                    </a:cubicBezTo>
                    <a:cubicBezTo>
                      <a:pt x="-2143" y="850344"/>
                      <a:pt x="-3096" y="923687"/>
                      <a:pt x="8334" y="995124"/>
                    </a:cubicBezTo>
                    <a:cubicBezTo>
                      <a:pt x="9287" y="999887"/>
                      <a:pt x="15954" y="997982"/>
                      <a:pt x="15002" y="993219"/>
                    </a:cubicBezTo>
                    <a:lnTo>
                      <a:pt x="15002" y="9932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73" name="Google Shape;573;p5"/>
            <p:cNvSpPr/>
            <p:nvPr/>
          </p:nvSpPr>
          <p:spPr>
            <a:xfrm>
              <a:off x="2620449" y="3221103"/>
              <a:ext cx="262493" cy="1166812"/>
            </a:xfrm>
            <a:custGeom>
              <a:rect b="b" l="l" r="r" t="t"/>
              <a:pathLst>
                <a:path extrusionOk="0" h="1166812" w="262493">
                  <a:moveTo>
                    <a:pt x="202459" y="1166813"/>
                  </a:moveTo>
                  <a:cubicBezTo>
                    <a:pt x="134832" y="1117282"/>
                    <a:pt x="124354" y="1103948"/>
                    <a:pt x="72919" y="1037272"/>
                  </a:cubicBezTo>
                  <a:cubicBezTo>
                    <a:pt x="21484" y="971550"/>
                    <a:pt x="-10901" y="886777"/>
                    <a:pt x="3387" y="803910"/>
                  </a:cubicBezTo>
                  <a:cubicBezTo>
                    <a:pt x="13864" y="745807"/>
                    <a:pt x="46249" y="691515"/>
                    <a:pt x="47202" y="632460"/>
                  </a:cubicBezTo>
                  <a:cubicBezTo>
                    <a:pt x="47202" y="581025"/>
                    <a:pt x="23389" y="532447"/>
                    <a:pt x="13864" y="481965"/>
                  </a:cubicBezTo>
                  <a:cubicBezTo>
                    <a:pt x="-14711" y="319088"/>
                    <a:pt x="116734" y="163830"/>
                    <a:pt x="103399" y="0"/>
                  </a:cubicBezTo>
                  <a:cubicBezTo>
                    <a:pt x="171979" y="163830"/>
                    <a:pt x="242464" y="338138"/>
                    <a:pt x="214842" y="512445"/>
                  </a:cubicBezTo>
                  <a:cubicBezTo>
                    <a:pt x="207222" y="561975"/>
                    <a:pt x="191029" y="611505"/>
                    <a:pt x="188172" y="661988"/>
                  </a:cubicBezTo>
                  <a:cubicBezTo>
                    <a:pt x="182457" y="747713"/>
                    <a:pt x="213889" y="831532"/>
                    <a:pt x="237702" y="913447"/>
                  </a:cubicBezTo>
                  <a:cubicBezTo>
                    <a:pt x="261514" y="996315"/>
                    <a:pt x="276754" y="1087755"/>
                    <a:pt x="242464" y="1165860"/>
                  </a:cubicBezTo>
                  <a:lnTo>
                    <a:pt x="202459" y="1166813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4" name="Google Shape;574;p5"/>
          <p:cNvSpPr/>
          <p:nvPr/>
        </p:nvSpPr>
        <p:spPr>
          <a:xfrm flipH="1">
            <a:off x="1586932" y="5318201"/>
            <a:ext cx="887496" cy="1269753"/>
          </a:xfrm>
          <a:custGeom>
            <a:rect b="b" l="l" r="r" t="t"/>
            <a:pathLst>
              <a:path extrusionOk="0" h="1587610" w="1109662">
                <a:moveTo>
                  <a:pt x="828675" y="1237922"/>
                </a:moveTo>
                <a:cubicBezTo>
                  <a:pt x="626745" y="1089332"/>
                  <a:pt x="549592" y="938837"/>
                  <a:pt x="404813" y="799772"/>
                </a:cubicBezTo>
                <a:cubicBezTo>
                  <a:pt x="650557" y="878829"/>
                  <a:pt x="809625" y="1168389"/>
                  <a:pt x="828675" y="1230302"/>
                </a:cubicBezTo>
                <a:cubicBezTo>
                  <a:pt x="828675" y="1131242"/>
                  <a:pt x="818197" y="1031229"/>
                  <a:pt x="796290" y="934074"/>
                </a:cubicBezTo>
                <a:cubicBezTo>
                  <a:pt x="678180" y="833109"/>
                  <a:pt x="554355" y="775959"/>
                  <a:pt x="458153" y="632132"/>
                </a:cubicBezTo>
                <a:cubicBezTo>
                  <a:pt x="611505" y="670232"/>
                  <a:pt x="753428" y="850254"/>
                  <a:pt x="792480" y="919787"/>
                </a:cubicBezTo>
                <a:cubicBezTo>
                  <a:pt x="771525" y="834062"/>
                  <a:pt x="742950" y="749289"/>
                  <a:pt x="704850" y="669279"/>
                </a:cubicBezTo>
                <a:cubicBezTo>
                  <a:pt x="588645" y="611177"/>
                  <a:pt x="485775" y="535929"/>
                  <a:pt x="399097" y="446394"/>
                </a:cubicBezTo>
                <a:cubicBezTo>
                  <a:pt x="509588" y="476874"/>
                  <a:pt x="610553" y="541644"/>
                  <a:pt x="684847" y="628322"/>
                </a:cubicBezTo>
                <a:cubicBezTo>
                  <a:pt x="652463" y="566409"/>
                  <a:pt x="615315" y="506402"/>
                  <a:pt x="573405" y="449252"/>
                </a:cubicBezTo>
                <a:cubicBezTo>
                  <a:pt x="568642" y="450204"/>
                  <a:pt x="564832" y="452109"/>
                  <a:pt x="560070" y="453062"/>
                </a:cubicBezTo>
                <a:cubicBezTo>
                  <a:pt x="461010" y="429249"/>
                  <a:pt x="371475" y="376862"/>
                  <a:pt x="305753" y="304472"/>
                </a:cubicBezTo>
                <a:cubicBezTo>
                  <a:pt x="390525" y="318759"/>
                  <a:pt x="471488" y="354002"/>
                  <a:pt x="539115" y="405437"/>
                </a:cubicBezTo>
                <a:cubicBezTo>
                  <a:pt x="512445" y="373052"/>
                  <a:pt x="483870" y="341619"/>
                  <a:pt x="454342" y="311139"/>
                </a:cubicBezTo>
                <a:cubicBezTo>
                  <a:pt x="439103" y="310187"/>
                  <a:pt x="387667" y="300662"/>
                  <a:pt x="387667" y="300662"/>
                </a:cubicBezTo>
                <a:cubicBezTo>
                  <a:pt x="303847" y="278754"/>
                  <a:pt x="229553" y="241607"/>
                  <a:pt x="156210" y="198744"/>
                </a:cubicBezTo>
                <a:cubicBezTo>
                  <a:pt x="224790" y="199697"/>
                  <a:pt x="398145" y="273039"/>
                  <a:pt x="445770" y="301614"/>
                </a:cubicBezTo>
                <a:cubicBezTo>
                  <a:pt x="404813" y="260657"/>
                  <a:pt x="360997" y="222557"/>
                  <a:pt x="315278" y="188267"/>
                </a:cubicBezTo>
                <a:cubicBezTo>
                  <a:pt x="313372" y="188267"/>
                  <a:pt x="311467" y="188267"/>
                  <a:pt x="310515" y="189219"/>
                </a:cubicBezTo>
                <a:cubicBezTo>
                  <a:pt x="247650" y="183504"/>
                  <a:pt x="188595" y="155882"/>
                  <a:pt x="138113" y="120639"/>
                </a:cubicBezTo>
                <a:cubicBezTo>
                  <a:pt x="87630" y="85397"/>
                  <a:pt x="44767" y="42534"/>
                  <a:pt x="0" y="1577"/>
                </a:cubicBezTo>
                <a:cubicBezTo>
                  <a:pt x="151447" y="-15568"/>
                  <a:pt x="236220" y="111114"/>
                  <a:pt x="326707" y="187314"/>
                </a:cubicBezTo>
                <a:cubicBezTo>
                  <a:pt x="326707" y="187314"/>
                  <a:pt x="325755" y="187314"/>
                  <a:pt x="325755" y="187314"/>
                </a:cubicBezTo>
                <a:cubicBezTo>
                  <a:pt x="367665" y="218747"/>
                  <a:pt x="407670" y="252084"/>
                  <a:pt x="444817" y="288279"/>
                </a:cubicBezTo>
                <a:cubicBezTo>
                  <a:pt x="416242" y="201602"/>
                  <a:pt x="375285" y="117782"/>
                  <a:pt x="331470" y="34914"/>
                </a:cubicBezTo>
                <a:cubicBezTo>
                  <a:pt x="404813" y="97779"/>
                  <a:pt x="452438" y="185409"/>
                  <a:pt x="461963" y="275897"/>
                </a:cubicBezTo>
                <a:cubicBezTo>
                  <a:pt x="461963" y="275897"/>
                  <a:pt x="459105" y="292089"/>
                  <a:pt x="454342" y="297804"/>
                </a:cubicBezTo>
                <a:cubicBezTo>
                  <a:pt x="501967" y="344477"/>
                  <a:pt x="546735" y="394007"/>
                  <a:pt x="585788" y="446394"/>
                </a:cubicBezTo>
                <a:lnTo>
                  <a:pt x="585788" y="446394"/>
                </a:lnTo>
                <a:lnTo>
                  <a:pt x="585788" y="446394"/>
                </a:lnTo>
                <a:cubicBezTo>
                  <a:pt x="591503" y="454014"/>
                  <a:pt x="598170" y="462587"/>
                  <a:pt x="603885" y="471159"/>
                </a:cubicBezTo>
                <a:cubicBezTo>
                  <a:pt x="594360" y="431154"/>
                  <a:pt x="528638" y="234939"/>
                  <a:pt x="581025" y="83492"/>
                </a:cubicBezTo>
                <a:cubicBezTo>
                  <a:pt x="629603" y="205412"/>
                  <a:pt x="635317" y="354954"/>
                  <a:pt x="606742" y="474969"/>
                </a:cubicBezTo>
                <a:cubicBezTo>
                  <a:pt x="651510" y="537834"/>
                  <a:pt x="691515" y="604509"/>
                  <a:pt x="723900" y="674042"/>
                </a:cubicBezTo>
                <a:cubicBezTo>
                  <a:pt x="724853" y="606414"/>
                  <a:pt x="702945" y="365432"/>
                  <a:pt x="762000" y="214937"/>
                </a:cubicBezTo>
                <a:cubicBezTo>
                  <a:pt x="764857" y="292089"/>
                  <a:pt x="797242" y="386387"/>
                  <a:pt x="799147" y="463539"/>
                </a:cubicBezTo>
                <a:cubicBezTo>
                  <a:pt x="801053" y="537834"/>
                  <a:pt x="768667" y="622607"/>
                  <a:pt x="729615" y="685472"/>
                </a:cubicBezTo>
                <a:cubicBezTo>
                  <a:pt x="765810" y="763577"/>
                  <a:pt x="794385" y="845492"/>
                  <a:pt x="814388" y="929312"/>
                </a:cubicBezTo>
                <a:cubicBezTo>
                  <a:pt x="842010" y="747384"/>
                  <a:pt x="871538" y="546407"/>
                  <a:pt x="981075" y="363527"/>
                </a:cubicBezTo>
                <a:cubicBezTo>
                  <a:pt x="1020128" y="553074"/>
                  <a:pt x="855345" y="886449"/>
                  <a:pt x="816292" y="941694"/>
                </a:cubicBezTo>
                <a:cubicBezTo>
                  <a:pt x="838200" y="1036944"/>
                  <a:pt x="849630" y="1135052"/>
                  <a:pt x="849630" y="1234112"/>
                </a:cubicBezTo>
                <a:cubicBezTo>
                  <a:pt x="864870" y="1177914"/>
                  <a:pt x="899160" y="1000749"/>
                  <a:pt x="937260" y="915977"/>
                </a:cubicBezTo>
                <a:cubicBezTo>
                  <a:pt x="984885" y="815964"/>
                  <a:pt x="1023938" y="725477"/>
                  <a:pt x="1109663" y="642609"/>
                </a:cubicBezTo>
                <a:cubicBezTo>
                  <a:pt x="1106805" y="909309"/>
                  <a:pt x="998220" y="1096952"/>
                  <a:pt x="849630" y="1247447"/>
                </a:cubicBezTo>
                <a:cubicBezTo>
                  <a:pt x="848678" y="1357937"/>
                  <a:pt x="834390" y="1469379"/>
                  <a:pt x="807720" y="1577012"/>
                </a:cubicBezTo>
                <a:cubicBezTo>
                  <a:pt x="807720" y="1577012"/>
                  <a:pt x="807720" y="1577012"/>
                  <a:pt x="807720" y="1577012"/>
                </a:cubicBezTo>
                <a:cubicBezTo>
                  <a:pt x="805815" y="1583679"/>
                  <a:pt x="799147" y="1588442"/>
                  <a:pt x="792480" y="1587489"/>
                </a:cubicBezTo>
                <a:cubicBezTo>
                  <a:pt x="785813" y="1586537"/>
                  <a:pt x="782003" y="1579869"/>
                  <a:pt x="783907" y="1573202"/>
                </a:cubicBezTo>
                <a:cubicBezTo>
                  <a:pt x="812482" y="1463664"/>
                  <a:pt x="827722" y="1351269"/>
                  <a:pt x="828675" y="1237922"/>
                </a:cubicBezTo>
                <a:close/>
              </a:path>
            </a:pathLst>
          </a:custGeom>
          <a:gradFill>
            <a:gsLst>
              <a:gs pos="0">
                <a:srgbClr val="BDD559"/>
              </a:gs>
              <a:gs pos="8000">
                <a:srgbClr val="BDD559"/>
              </a:gs>
              <a:gs pos="100000">
                <a:srgbClr val="5F9322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5"/>
          <p:cNvSpPr/>
          <p:nvPr/>
        </p:nvSpPr>
        <p:spPr>
          <a:xfrm flipH="1">
            <a:off x="356358" y="5196082"/>
            <a:ext cx="849406" cy="1206731"/>
          </a:xfrm>
          <a:custGeom>
            <a:rect b="b" l="l" r="r" t="t"/>
            <a:pathLst>
              <a:path extrusionOk="0" h="1508811" w="1062037">
                <a:moveTo>
                  <a:pt x="381953" y="1176267"/>
                </a:moveTo>
                <a:cubicBezTo>
                  <a:pt x="569595" y="1036250"/>
                  <a:pt x="628650" y="893375"/>
                  <a:pt x="758190" y="761930"/>
                </a:cubicBezTo>
                <a:cubicBezTo>
                  <a:pt x="514350" y="834320"/>
                  <a:pt x="391478" y="1110545"/>
                  <a:pt x="380047" y="1168647"/>
                </a:cubicBezTo>
                <a:cubicBezTo>
                  <a:pt x="364808" y="1073397"/>
                  <a:pt x="360997" y="978147"/>
                  <a:pt x="369570" y="885755"/>
                </a:cubicBezTo>
                <a:cubicBezTo>
                  <a:pt x="478155" y="790505"/>
                  <a:pt x="597217" y="737165"/>
                  <a:pt x="676275" y="600957"/>
                </a:cubicBezTo>
                <a:cubicBezTo>
                  <a:pt x="521970" y="635247"/>
                  <a:pt x="401003" y="805745"/>
                  <a:pt x="370522" y="871467"/>
                </a:cubicBezTo>
                <a:cubicBezTo>
                  <a:pt x="379095" y="789552"/>
                  <a:pt x="397192" y="709542"/>
                  <a:pt x="424815" y="632390"/>
                </a:cubicBezTo>
                <a:cubicBezTo>
                  <a:pt x="537210" y="579050"/>
                  <a:pt x="633412" y="507612"/>
                  <a:pt x="709612" y="422840"/>
                </a:cubicBezTo>
                <a:cubicBezTo>
                  <a:pt x="599122" y="451415"/>
                  <a:pt x="503872" y="511422"/>
                  <a:pt x="440055" y="594290"/>
                </a:cubicBezTo>
                <a:cubicBezTo>
                  <a:pt x="463867" y="535235"/>
                  <a:pt x="494347" y="478085"/>
                  <a:pt x="529590" y="423792"/>
                </a:cubicBezTo>
                <a:cubicBezTo>
                  <a:pt x="534353" y="424745"/>
                  <a:pt x="539115" y="426650"/>
                  <a:pt x="543878" y="427602"/>
                </a:cubicBezTo>
                <a:cubicBezTo>
                  <a:pt x="642937" y="405695"/>
                  <a:pt x="728662" y="357117"/>
                  <a:pt x="786765" y="288537"/>
                </a:cubicBezTo>
                <a:cubicBezTo>
                  <a:pt x="701040" y="301872"/>
                  <a:pt x="621983" y="334257"/>
                  <a:pt x="559117" y="382835"/>
                </a:cubicBezTo>
                <a:cubicBezTo>
                  <a:pt x="581978" y="351402"/>
                  <a:pt x="606742" y="321875"/>
                  <a:pt x="633412" y="293300"/>
                </a:cubicBezTo>
                <a:cubicBezTo>
                  <a:pt x="649605" y="292347"/>
                  <a:pt x="701040" y="284727"/>
                  <a:pt x="701040" y="284727"/>
                </a:cubicBezTo>
                <a:cubicBezTo>
                  <a:pt x="784860" y="264725"/>
                  <a:pt x="857250" y="229482"/>
                  <a:pt x="926783" y="190430"/>
                </a:cubicBezTo>
                <a:cubicBezTo>
                  <a:pt x="855345" y="190430"/>
                  <a:pt x="686753" y="259010"/>
                  <a:pt x="641033" y="284727"/>
                </a:cubicBezTo>
                <a:cubicBezTo>
                  <a:pt x="677228" y="246627"/>
                  <a:pt x="717233" y="210432"/>
                  <a:pt x="760095" y="177095"/>
                </a:cubicBezTo>
                <a:cubicBezTo>
                  <a:pt x="762000" y="177095"/>
                  <a:pt x="763905" y="177095"/>
                  <a:pt x="765810" y="178047"/>
                </a:cubicBezTo>
                <a:cubicBezTo>
                  <a:pt x="830580" y="173285"/>
                  <a:pt x="887730" y="147567"/>
                  <a:pt x="935355" y="114230"/>
                </a:cubicBezTo>
                <a:cubicBezTo>
                  <a:pt x="982028" y="80892"/>
                  <a:pt x="1021080" y="40887"/>
                  <a:pt x="1062037" y="1835"/>
                </a:cubicBezTo>
                <a:cubicBezTo>
                  <a:pt x="902970" y="-16263"/>
                  <a:pt x="832485" y="103752"/>
                  <a:pt x="750570" y="175190"/>
                </a:cubicBezTo>
                <a:cubicBezTo>
                  <a:pt x="750570" y="175190"/>
                  <a:pt x="751522" y="175190"/>
                  <a:pt x="751522" y="175190"/>
                </a:cubicBezTo>
                <a:cubicBezTo>
                  <a:pt x="712470" y="204717"/>
                  <a:pt x="676275" y="236150"/>
                  <a:pt x="641985" y="270440"/>
                </a:cubicBezTo>
                <a:cubicBezTo>
                  <a:pt x="659130" y="187572"/>
                  <a:pt x="689610" y="108515"/>
                  <a:pt x="722947" y="29457"/>
                </a:cubicBezTo>
                <a:cubicBezTo>
                  <a:pt x="655320" y="88512"/>
                  <a:pt x="620078" y="172332"/>
                  <a:pt x="622935" y="258057"/>
                </a:cubicBezTo>
                <a:cubicBezTo>
                  <a:pt x="622935" y="258057"/>
                  <a:pt x="628650" y="274250"/>
                  <a:pt x="633412" y="279012"/>
                </a:cubicBezTo>
                <a:cubicBezTo>
                  <a:pt x="590550" y="322827"/>
                  <a:pt x="551497" y="369500"/>
                  <a:pt x="518160" y="419982"/>
                </a:cubicBezTo>
                <a:lnTo>
                  <a:pt x="518160" y="419982"/>
                </a:lnTo>
                <a:lnTo>
                  <a:pt x="518160" y="419982"/>
                </a:lnTo>
                <a:cubicBezTo>
                  <a:pt x="513397" y="427602"/>
                  <a:pt x="507683" y="435222"/>
                  <a:pt x="502920" y="442842"/>
                </a:cubicBezTo>
                <a:cubicBezTo>
                  <a:pt x="506730" y="404742"/>
                  <a:pt x="546735" y="218052"/>
                  <a:pt x="469583" y="71367"/>
                </a:cubicBezTo>
                <a:cubicBezTo>
                  <a:pt x="437197" y="187572"/>
                  <a:pt x="453390" y="330447"/>
                  <a:pt x="500062" y="446652"/>
                </a:cubicBezTo>
                <a:cubicBezTo>
                  <a:pt x="461962" y="506660"/>
                  <a:pt x="431483" y="569525"/>
                  <a:pt x="406717" y="636200"/>
                </a:cubicBezTo>
                <a:cubicBezTo>
                  <a:pt x="396240" y="571430"/>
                  <a:pt x="383858" y="340925"/>
                  <a:pt x="300037" y="196145"/>
                </a:cubicBezTo>
                <a:cubicBezTo>
                  <a:pt x="308610" y="269487"/>
                  <a:pt x="288608" y="359975"/>
                  <a:pt x="298133" y="433317"/>
                </a:cubicBezTo>
                <a:cubicBezTo>
                  <a:pt x="306705" y="503802"/>
                  <a:pt x="353378" y="586670"/>
                  <a:pt x="402908" y="646677"/>
                </a:cubicBezTo>
                <a:cubicBezTo>
                  <a:pt x="376237" y="720972"/>
                  <a:pt x="359092" y="799077"/>
                  <a:pt x="350520" y="879087"/>
                </a:cubicBezTo>
                <a:cubicBezTo>
                  <a:pt x="295275" y="704780"/>
                  <a:pt x="235267" y="511422"/>
                  <a:pt x="94297" y="334257"/>
                </a:cubicBezTo>
                <a:cubicBezTo>
                  <a:pt x="81915" y="515232"/>
                  <a:pt x="300990" y="836225"/>
                  <a:pt x="349567" y="889565"/>
                </a:cubicBezTo>
                <a:cubicBezTo>
                  <a:pt x="340995" y="981005"/>
                  <a:pt x="343853" y="1074350"/>
                  <a:pt x="357187" y="1168647"/>
                </a:cubicBezTo>
                <a:cubicBezTo>
                  <a:pt x="333375" y="1115308"/>
                  <a:pt x="271462" y="944810"/>
                  <a:pt x="220028" y="862895"/>
                </a:cubicBezTo>
                <a:cubicBezTo>
                  <a:pt x="155257" y="765740"/>
                  <a:pt x="101917" y="679062"/>
                  <a:pt x="0" y="599052"/>
                </a:cubicBezTo>
                <a:cubicBezTo>
                  <a:pt x="41910" y="854322"/>
                  <a:pt x="181928" y="1036250"/>
                  <a:pt x="359092" y="1181983"/>
                </a:cubicBezTo>
                <a:cubicBezTo>
                  <a:pt x="376237" y="1288662"/>
                  <a:pt x="406717" y="1394390"/>
                  <a:pt x="451485" y="1498212"/>
                </a:cubicBezTo>
                <a:cubicBezTo>
                  <a:pt x="451485" y="1498212"/>
                  <a:pt x="451485" y="1498212"/>
                  <a:pt x="451485" y="1498212"/>
                </a:cubicBezTo>
                <a:cubicBezTo>
                  <a:pt x="454342" y="1504880"/>
                  <a:pt x="461962" y="1509642"/>
                  <a:pt x="468630" y="1508690"/>
                </a:cubicBezTo>
                <a:cubicBezTo>
                  <a:pt x="475297" y="1507737"/>
                  <a:pt x="478155" y="1502022"/>
                  <a:pt x="475297" y="1495355"/>
                </a:cubicBezTo>
                <a:cubicBezTo>
                  <a:pt x="432435" y="1391533"/>
                  <a:pt x="400050" y="1283900"/>
                  <a:pt x="381953" y="1176267"/>
                </a:cubicBezTo>
                <a:close/>
              </a:path>
            </a:pathLst>
          </a:custGeom>
          <a:solidFill>
            <a:srgbClr val="1C3B3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5"/>
          <p:cNvSpPr/>
          <p:nvPr/>
        </p:nvSpPr>
        <p:spPr>
          <a:xfrm flipH="1">
            <a:off x="41340" y="5861979"/>
            <a:ext cx="268132" cy="1013954"/>
          </a:xfrm>
          <a:custGeom>
            <a:rect b="b" l="l" r="r" t="t"/>
            <a:pathLst>
              <a:path extrusionOk="0" h="1267777" w="335253">
                <a:moveTo>
                  <a:pt x="281655" y="1267778"/>
                </a:moveTo>
                <a:cubicBezTo>
                  <a:pt x="203550" y="1220153"/>
                  <a:pt x="190215" y="1205865"/>
                  <a:pt x="127350" y="1138238"/>
                </a:cubicBezTo>
                <a:cubicBezTo>
                  <a:pt x="65438" y="1070610"/>
                  <a:pt x="21623" y="981075"/>
                  <a:pt x="29243" y="889635"/>
                </a:cubicBezTo>
                <a:cubicBezTo>
                  <a:pt x="34958" y="824865"/>
                  <a:pt x="66390" y="762953"/>
                  <a:pt x="60675" y="698182"/>
                </a:cubicBezTo>
                <a:cubicBezTo>
                  <a:pt x="55913" y="641985"/>
                  <a:pt x="25433" y="591503"/>
                  <a:pt x="10193" y="536257"/>
                </a:cubicBezTo>
                <a:cubicBezTo>
                  <a:pt x="-36479" y="360997"/>
                  <a:pt x="94013" y="179070"/>
                  <a:pt x="63533" y="0"/>
                </a:cubicBezTo>
                <a:cubicBezTo>
                  <a:pt x="154021" y="172403"/>
                  <a:pt x="246413" y="357188"/>
                  <a:pt x="232125" y="551497"/>
                </a:cubicBezTo>
                <a:cubicBezTo>
                  <a:pt x="228315" y="606743"/>
                  <a:pt x="214980" y="661988"/>
                  <a:pt x="215933" y="717232"/>
                </a:cubicBezTo>
                <a:cubicBezTo>
                  <a:pt x="217838" y="811530"/>
                  <a:pt x="259748" y="900113"/>
                  <a:pt x="293085" y="988695"/>
                </a:cubicBezTo>
                <a:cubicBezTo>
                  <a:pt x="326423" y="1077278"/>
                  <a:pt x="352140" y="1175385"/>
                  <a:pt x="321660" y="1264920"/>
                </a:cubicBezTo>
                <a:lnTo>
                  <a:pt x="281655" y="1267778"/>
                </a:lnTo>
                <a:close/>
              </a:path>
            </a:pathLst>
          </a:custGeom>
          <a:gradFill>
            <a:gsLst>
              <a:gs pos="0">
                <a:srgbClr val="367023"/>
              </a:gs>
              <a:gs pos="52999">
                <a:srgbClr val="367023"/>
              </a:gs>
              <a:gs pos="100000">
                <a:srgbClr val="2A5B52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5"/>
          <p:cNvSpPr/>
          <p:nvPr/>
        </p:nvSpPr>
        <p:spPr>
          <a:xfrm flipH="1">
            <a:off x="2242311" y="5497000"/>
            <a:ext cx="261105" cy="1153363"/>
          </a:xfrm>
          <a:custGeom>
            <a:rect b="b" l="l" r="r" t="t"/>
            <a:pathLst>
              <a:path extrusionOk="0" h="1442084" w="326467">
                <a:moveTo>
                  <a:pt x="255312" y="1442085"/>
                </a:moveTo>
                <a:cubicBezTo>
                  <a:pt x="171492" y="1382078"/>
                  <a:pt x="157204" y="1364932"/>
                  <a:pt x="93387" y="1283970"/>
                </a:cubicBezTo>
                <a:cubicBezTo>
                  <a:pt x="28617" y="1203007"/>
                  <a:pt x="-13293" y="1098232"/>
                  <a:pt x="3852" y="996315"/>
                </a:cubicBezTo>
                <a:cubicBezTo>
                  <a:pt x="15282" y="923925"/>
                  <a:pt x="55287" y="857250"/>
                  <a:pt x="55287" y="783907"/>
                </a:cubicBezTo>
                <a:cubicBezTo>
                  <a:pt x="55287" y="720090"/>
                  <a:pt x="23854" y="661035"/>
                  <a:pt x="12425" y="598170"/>
                </a:cubicBezTo>
                <a:cubicBezTo>
                  <a:pt x="-25675" y="397192"/>
                  <a:pt x="135297" y="203835"/>
                  <a:pt x="115294" y="0"/>
                </a:cubicBezTo>
                <a:cubicBezTo>
                  <a:pt x="202925" y="200977"/>
                  <a:pt x="291507" y="415290"/>
                  <a:pt x="260075" y="632460"/>
                </a:cubicBezTo>
                <a:cubicBezTo>
                  <a:pt x="251502" y="694372"/>
                  <a:pt x="232452" y="754380"/>
                  <a:pt x="228642" y="817245"/>
                </a:cubicBezTo>
                <a:cubicBezTo>
                  <a:pt x="222927" y="923925"/>
                  <a:pt x="262932" y="1025842"/>
                  <a:pt x="293412" y="1127760"/>
                </a:cubicBezTo>
                <a:cubicBezTo>
                  <a:pt x="323892" y="1229678"/>
                  <a:pt x="344847" y="1342073"/>
                  <a:pt x="302937" y="1440180"/>
                </a:cubicBezTo>
                <a:lnTo>
                  <a:pt x="255312" y="1442085"/>
                </a:lnTo>
                <a:close/>
              </a:path>
            </a:pathLst>
          </a:custGeom>
          <a:solidFill>
            <a:srgbClr val="3A7B0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5"/>
          <p:cNvSpPr/>
          <p:nvPr/>
        </p:nvSpPr>
        <p:spPr>
          <a:xfrm flipH="1">
            <a:off x="2196446" y="5673775"/>
            <a:ext cx="636864" cy="988815"/>
          </a:xfrm>
          <a:custGeom>
            <a:rect b="b" l="l" r="r" t="t"/>
            <a:pathLst>
              <a:path extrusionOk="0" h="1236345" w="796290">
                <a:moveTo>
                  <a:pt x="755332" y="1236345"/>
                </a:moveTo>
                <a:cubicBezTo>
                  <a:pt x="653415" y="1219200"/>
                  <a:pt x="633413" y="1209675"/>
                  <a:pt x="540068" y="1164908"/>
                </a:cubicBezTo>
                <a:cubicBezTo>
                  <a:pt x="446722" y="1120140"/>
                  <a:pt x="363855" y="1043940"/>
                  <a:pt x="334328" y="944880"/>
                </a:cubicBezTo>
                <a:cubicBezTo>
                  <a:pt x="313372" y="874395"/>
                  <a:pt x="320040" y="797243"/>
                  <a:pt x="287655" y="731520"/>
                </a:cubicBezTo>
                <a:cubicBezTo>
                  <a:pt x="260032" y="674370"/>
                  <a:pt x="205740" y="634365"/>
                  <a:pt x="167640" y="582930"/>
                </a:cubicBezTo>
                <a:cubicBezTo>
                  <a:pt x="45720" y="419100"/>
                  <a:pt x="106680" y="174308"/>
                  <a:pt x="0" y="0"/>
                </a:cubicBezTo>
                <a:cubicBezTo>
                  <a:pt x="165735" y="142875"/>
                  <a:pt x="340043" y="297180"/>
                  <a:pt x="405765" y="506730"/>
                </a:cubicBezTo>
                <a:cubicBezTo>
                  <a:pt x="424815" y="566737"/>
                  <a:pt x="434340" y="628650"/>
                  <a:pt x="458153" y="686752"/>
                </a:cubicBezTo>
                <a:cubicBezTo>
                  <a:pt x="499110" y="784860"/>
                  <a:pt x="580072" y="860108"/>
                  <a:pt x="651510" y="938212"/>
                </a:cubicBezTo>
                <a:cubicBezTo>
                  <a:pt x="722947" y="1016318"/>
                  <a:pt x="790575" y="1108710"/>
                  <a:pt x="796290" y="1215390"/>
                </a:cubicBezTo>
                <a:lnTo>
                  <a:pt x="755332" y="1236345"/>
                </a:lnTo>
                <a:close/>
              </a:path>
            </a:pathLst>
          </a:custGeom>
          <a:gradFill>
            <a:gsLst>
              <a:gs pos="0">
                <a:srgbClr val="BDD559"/>
              </a:gs>
              <a:gs pos="8000">
                <a:srgbClr val="BDD559"/>
              </a:gs>
              <a:gs pos="100000">
                <a:srgbClr val="5F9322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79" name="Google Shape;579;p5"/>
          <p:cNvGrpSpPr/>
          <p:nvPr/>
        </p:nvGrpSpPr>
        <p:grpSpPr>
          <a:xfrm flipH="1">
            <a:off x="-290826" y="5886356"/>
            <a:ext cx="543906" cy="1071611"/>
            <a:chOff x="8191513" y="2954403"/>
            <a:chExt cx="679920" cy="1339587"/>
          </a:xfrm>
        </p:grpSpPr>
        <p:sp>
          <p:nvSpPr>
            <p:cNvPr id="580" name="Google Shape;580;p5"/>
            <p:cNvSpPr/>
            <p:nvPr/>
          </p:nvSpPr>
          <p:spPr>
            <a:xfrm>
              <a:off x="8191513" y="2954403"/>
              <a:ext cx="679920" cy="1339587"/>
            </a:xfrm>
            <a:custGeom>
              <a:rect b="b" l="l" r="r" t="t"/>
              <a:pathLst>
                <a:path extrusionOk="0" h="1339587" w="679920">
                  <a:moveTo>
                    <a:pt x="129226" y="707707"/>
                  </a:moveTo>
                  <a:cubicBezTo>
                    <a:pt x="176851" y="650557"/>
                    <a:pt x="236858" y="600075"/>
                    <a:pt x="264481" y="531495"/>
                  </a:cubicBezTo>
                  <a:cubicBezTo>
                    <a:pt x="289246" y="468630"/>
                    <a:pt x="285435" y="396240"/>
                    <a:pt x="314963" y="335280"/>
                  </a:cubicBezTo>
                  <a:cubicBezTo>
                    <a:pt x="347348" y="267652"/>
                    <a:pt x="414976" y="226695"/>
                    <a:pt x="474983" y="180975"/>
                  </a:cubicBezTo>
                  <a:cubicBezTo>
                    <a:pt x="534990" y="136207"/>
                    <a:pt x="594046" y="75247"/>
                    <a:pt x="593093" y="0"/>
                  </a:cubicBezTo>
                  <a:cubicBezTo>
                    <a:pt x="678818" y="192405"/>
                    <a:pt x="699773" y="411480"/>
                    <a:pt x="661673" y="619125"/>
                  </a:cubicBezTo>
                  <a:cubicBezTo>
                    <a:pt x="623573" y="826770"/>
                    <a:pt x="528323" y="1022032"/>
                    <a:pt x="396878" y="1186815"/>
                  </a:cubicBezTo>
                  <a:cubicBezTo>
                    <a:pt x="356873" y="1237298"/>
                    <a:pt x="311153" y="1285875"/>
                    <a:pt x="254003" y="1314450"/>
                  </a:cubicBezTo>
                  <a:cubicBezTo>
                    <a:pt x="196853" y="1343977"/>
                    <a:pt x="124463" y="1350645"/>
                    <a:pt x="69218" y="1317307"/>
                  </a:cubicBezTo>
                  <a:lnTo>
                    <a:pt x="69218" y="1317307"/>
                  </a:lnTo>
                  <a:cubicBezTo>
                    <a:pt x="-17460" y="1265873"/>
                    <a:pt x="638" y="1126807"/>
                    <a:pt x="3496" y="1039177"/>
                  </a:cubicBezTo>
                  <a:cubicBezTo>
                    <a:pt x="8258" y="919163"/>
                    <a:pt x="52073" y="800100"/>
                    <a:pt x="129226" y="707707"/>
                  </a:cubicBezTo>
                  <a:close/>
                </a:path>
              </a:pathLst>
            </a:custGeom>
            <a:gradFill>
              <a:gsLst>
                <a:gs pos="0">
                  <a:srgbClr val="367023"/>
                </a:gs>
                <a:gs pos="52999">
                  <a:srgbClr val="367023"/>
                </a:gs>
                <a:gs pos="100000">
                  <a:srgbClr val="2A5B5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p5"/>
            <p:cNvSpPr/>
            <p:nvPr/>
          </p:nvSpPr>
          <p:spPr>
            <a:xfrm>
              <a:off x="8301689" y="3128809"/>
              <a:ext cx="462055" cy="1157079"/>
            </a:xfrm>
            <a:custGeom>
              <a:rect b="b" l="l" r="r" t="t"/>
              <a:pathLst>
                <a:path extrusionOk="0" h="1157079" w="462055">
                  <a:moveTo>
                    <a:pt x="7620" y="1153379"/>
                  </a:moveTo>
                  <a:cubicBezTo>
                    <a:pt x="19050" y="990501"/>
                    <a:pt x="80963" y="838101"/>
                    <a:pt x="153352" y="694274"/>
                  </a:cubicBezTo>
                  <a:cubicBezTo>
                    <a:pt x="226695" y="548541"/>
                    <a:pt x="312420" y="408524"/>
                    <a:pt x="378143" y="258981"/>
                  </a:cubicBezTo>
                  <a:cubicBezTo>
                    <a:pt x="414338" y="177066"/>
                    <a:pt x="443865" y="92294"/>
                    <a:pt x="461963" y="4664"/>
                  </a:cubicBezTo>
                  <a:cubicBezTo>
                    <a:pt x="462915" y="-99"/>
                    <a:pt x="456247" y="-2004"/>
                    <a:pt x="455295" y="2759"/>
                  </a:cubicBezTo>
                  <a:cubicBezTo>
                    <a:pt x="421957" y="164684"/>
                    <a:pt x="348615" y="313274"/>
                    <a:pt x="271463" y="458054"/>
                  </a:cubicBezTo>
                  <a:cubicBezTo>
                    <a:pt x="195263" y="599976"/>
                    <a:pt x="113347" y="739994"/>
                    <a:pt x="58102" y="892394"/>
                  </a:cubicBezTo>
                  <a:cubicBezTo>
                    <a:pt x="27622" y="977166"/>
                    <a:pt x="6668" y="1063844"/>
                    <a:pt x="0" y="1154331"/>
                  </a:cubicBezTo>
                  <a:cubicBezTo>
                    <a:pt x="0" y="1158141"/>
                    <a:pt x="6668" y="1158141"/>
                    <a:pt x="7620" y="1153379"/>
                  </a:cubicBezTo>
                  <a:lnTo>
                    <a:pt x="7620" y="11533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2" name="Google Shape;582;p5"/>
          <p:cNvGrpSpPr/>
          <p:nvPr/>
        </p:nvGrpSpPr>
        <p:grpSpPr>
          <a:xfrm flipH="1">
            <a:off x="140433" y="6036461"/>
            <a:ext cx="431277" cy="947419"/>
            <a:chOff x="7793199" y="3142045"/>
            <a:chExt cx="539126" cy="1184339"/>
          </a:xfrm>
        </p:grpSpPr>
        <p:sp>
          <p:nvSpPr>
            <p:cNvPr id="583" name="Google Shape;583;p5"/>
            <p:cNvSpPr/>
            <p:nvPr/>
          </p:nvSpPr>
          <p:spPr>
            <a:xfrm>
              <a:off x="7793199" y="3142045"/>
              <a:ext cx="539126" cy="1184339"/>
            </a:xfrm>
            <a:custGeom>
              <a:rect b="b" l="l" r="r" t="t"/>
              <a:pathLst>
                <a:path extrusionOk="0" h="1184339" w="539126">
                  <a:moveTo>
                    <a:pt x="89390" y="737235"/>
                  </a:moveTo>
                  <a:cubicBezTo>
                    <a:pt x="89390" y="671513"/>
                    <a:pt x="101772" y="604838"/>
                    <a:pt x="81770" y="541972"/>
                  </a:cubicBezTo>
                  <a:cubicBezTo>
                    <a:pt x="63672" y="485775"/>
                    <a:pt x="19857" y="439103"/>
                    <a:pt x="5570" y="381953"/>
                  </a:cubicBezTo>
                  <a:cubicBezTo>
                    <a:pt x="-10623" y="318135"/>
                    <a:pt x="12237" y="252413"/>
                    <a:pt x="26524" y="188595"/>
                  </a:cubicBezTo>
                  <a:cubicBezTo>
                    <a:pt x="41765" y="124778"/>
                    <a:pt x="46527" y="50483"/>
                    <a:pt x="4617" y="0"/>
                  </a:cubicBezTo>
                  <a:cubicBezTo>
                    <a:pt x="170352" y="81915"/>
                    <a:pt x="307512" y="217170"/>
                    <a:pt x="398952" y="379095"/>
                  </a:cubicBezTo>
                  <a:cubicBezTo>
                    <a:pt x="490392" y="540068"/>
                    <a:pt x="536112" y="724853"/>
                    <a:pt x="538970" y="910590"/>
                  </a:cubicBezTo>
                  <a:cubicBezTo>
                    <a:pt x="539922" y="966788"/>
                    <a:pt x="537065" y="1024890"/>
                    <a:pt x="515157" y="1077278"/>
                  </a:cubicBezTo>
                  <a:cubicBezTo>
                    <a:pt x="493249" y="1128713"/>
                    <a:pt x="447529" y="1174433"/>
                    <a:pt x="392285" y="1183005"/>
                  </a:cubicBezTo>
                  <a:lnTo>
                    <a:pt x="392285" y="1183005"/>
                  </a:lnTo>
                  <a:cubicBezTo>
                    <a:pt x="304654" y="1197293"/>
                    <a:pt x="238932" y="1093470"/>
                    <a:pt x="192260" y="1032510"/>
                  </a:cubicBezTo>
                  <a:cubicBezTo>
                    <a:pt x="126537" y="947738"/>
                    <a:pt x="89390" y="842963"/>
                    <a:pt x="89390" y="737235"/>
                  </a:cubicBez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5"/>
            <p:cNvSpPr/>
            <p:nvPr/>
          </p:nvSpPr>
          <p:spPr>
            <a:xfrm>
              <a:off x="7878077" y="3272865"/>
              <a:ext cx="346292" cy="1036599"/>
            </a:xfrm>
            <a:custGeom>
              <a:rect b="b" l="l" r="r" t="t"/>
              <a:pathLst>
                <a:path extrusionOk="0" h="1036599" w="346292">
                  <a:moveTo>
                    <a:pt x="345507" y="1031231"/>
                  </a:moveTo>
                  <a:cubicBezTo>
                    <a:pt x="262639" y="915978"/>
                    <a:pt x="217872" y="778818"/>
                    <a:pt x="186439" y="641658"/>
                  </a:cubicBezTo>
                  <a:cubicBezTo>
                    <a:pt x="154055" y="501641"/>
                    <a:pt x="133099" y="358766"/>
                    <a:pt x="93094" y="220653"/>
                  </a:cubicBezTo>
                  <a:cubicBezTo>
                    <a:pt x="71187" y="144453"/>
                    <a:pt x="43564" y="71111"/>
                    <a:pt x="6417" y="1578"/>
                  </a:cubicBezTo>
                  <a:cubicBezTo>
                    <a:pt x="4512" y="-2232"/>
                    <a:pt x="-2156" y="1578"/>
                    <a:pt x="702" y="5388"/>
                  </a:cubicBezTo>
                  <a:cubicBezTo>
                    <a:pt x="69282" y="132071"/>
                    <a:pt x="102619" y="273041"/>
                    <a:pt x="132147" y="413058"/>
                  </a:cubicBezTo>
                  <a:cubicBezTo>
                    <a:pt x="160722" y="553076"/>
                    <a:pt x="184534" y="694998"/>
                    <a:pt x="234064" y="829301"/>
                  </a:cubicBezTo>
                  <a:cubicBezTo>
                    <a:pt x="260734" y="902643"/>
                    <a:pt x="295024" y="972176"/>
                    <a:pt x="340744" y="1035993"/>
                  </a:cubicBezTo>
                  <a:cubicBezTo>
                    <a:pt x="342649" y="1037898"/>
                    <a:pt x="348364" y="1035041"/>
                    <a:pt x="345507" y="1031231"/>
                  </a:cubicBezTo>
                  <a:lnTo>
                    <a:pt x="345507" y="10312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5" name="Google Shape;585;p5"/>
          <p:cNvGrpSpPr/>
          <p:nvPr/>
        </p:nvGrpSpPr>
        <p:grpSpPr>
          <a:xfrm flipH="1">
            <a:off x="309808" y="6012841"/>
            <a:ext cx="924924" cy="1060933"/>
            <a:chOff x="6964378" y="3112518"/>
            <a:chExt cx="1156219" cy="1326239"/>
          </a:xfrm>
        </p:grpSpPr>
        <p:sp>
          <p:nvSpPr>
            <p:cNvPr id="586" name="Google Shape;586;p5"/>
            <p:cNvSpPr/>
            <p:nvPr/>
          </p:nvSpPr>
          <p:spPr>
            <a:xfrm>
              <a:off x="6964378" y="3113470"/>
              <a:ext cx="1156219" cy="1325287"/>
            </a:xfrm>
            <a:custGeom>
              <a:rect b="b" l="l" r="r" t="t"/>
              <a:pathLst>
                <a:path extrusionOk="0" h="1325287" w="1156219">
                  <a:moveTo>
                    <a:pt x="1148715" y="907733"/>
                  </a:moveTo>
                  <a:cubicBezTo>
                    <a:pt x="1148715" y="906780"/>
                    <a:pt x="1148715" y="905828"/>
                    <a:pt x="1147763" y="904875"/>
                  </a:cubicBezTo>
                  <a:cubicBezTo>
                    <a:pt x="1141095" y="905828"/>
                    <a:pt x="1134428" y="905828"/>
                    <a:pt x="1127760" y="905828"/>
                  </a:cubicBezTo>
                  <a:cubicBezTo>
                    <a:pt x="1020128" y="902018"/>
                    <a:pt x="921068" y="845820"/>
                    <a:pt x="827723" y="791528"/>
                  </a:cubicBezTo>
                  <a:cubicBezTo>
                    <a:pt x="919163" y="825818"/>
                    <a:pt x="1022985" y="824865"/>
                    <a:pt x="1114425" y="792480"/>
                  </a:cubicBezTo>
                  <a:cubicBezTo>
                    <a:pt x="1080135" y="706755"/>
                    <a:pt x="1030605" y="626745"/>
                    <a:pt x="980123" y="548640"/>
                  </a:cubicBezTo>
                  <a:cubicBezTo>
                    <a:pt x="956310" y="512445"/>
                    <a:pt x="932498" y="477203"/>
                    <a:pt x="908685" y="441008"/>
                  </a:cubicBezTo>
                  <a:cubicBezTo>
                    <a:pt x="886778" y="446722"/>
                    <a:pt x="862965" y="447675"/>
                    <a:pt x="840105" y="444818"/>
                  </a:cubicBezTo>
                  <a:cubicBezTo>
                    <a:pt x="784860" y="438150"/>
                    <a:pt x="733425" y="410528"/>
                    <a:pt x="686753" y="379095"/>
                  </a:cubicBezTo>
                  <a:cubicBezTo>
                    <a:pt x="738188" y="373380"/>
                    <a:pt x="790575" y="366713"/>
                    <a:pt x="837248" y="344805"/>
                  </a:cubicBezTo>
                  <a:cubicBezTo>
                    <a:pt x="838200" y="343853"/>
                    <a:pt x="840105" y="343853"/>
                    <a:pt x="841057" y="342900"/>
                  </a:cubicBezTo>
                  <a:cubicBezTo>
                    <a:pt x="760095" y="226695"/>
                    <a:pt x="677228" y="112395"/>
                    <a:pt x="590550" y="0"/>
                  </a:cubicBezTo>
                  <a:cubicBezTo>
                    <a:pt x="588645" y="2858"/>
                    <a:pt x="587693" y="4763"/>
                    <a:pt x="585788" y="7620"/>
                  </a:cubicBezTo>
                  <a:cubicBezTo>
                    <a:pt x="534353" y="90488"/>
                    <a:pt x="448628" y="142875"/>
                    <a:pt x="363855" y="195263"/>
                  </a:cubicBezTo>
                  <a:cubicBezTo>
                    <a:pt x="411480" y="246697"/>
                    <a:pt x="463868" y="294322"/>
                    <a:pt x="521018" y="334328"/>
                  </a:cubicBezTo>
                  <a:cubicBezTo>
                    <a:pt x="449580" y="331470"/>
                    <a:pt x="383857" y="298133"/>
                    <a:pt x="320993" y="265747"/>
                  </a:cubicBezTo>
                  <a:cubicBezTo>
                    <a:pt x="309563" y="260033"/>
                    <a:pt x="297180" y="253365"/>
                    <a:pt x="285750" y="245745"/>
                  </a:cubicBezTo>
                  <a:cubicBezTo>
                    <a:pt x="279082" y="250508"/>
                    <a:pt x="272415" y="255270"/>
                    <a:pt x="265748" y="260033"/>
                  </a:cubicBezTo>
                  <a:cubicBezTo>
                    <a:pt x="214313" y="299085"/>
                    <a:pt x="170498" y="345758"/>
                    <a:pt x="133350" y="397193"/>
                  </a:cubicBezTo>
                  <a:cubicBezTo>
                    <a:pt x="229553" y="457200"/>
                    <a:pt x="342900" y="490538"/>
                    <a:pt x="456248" y="489585"/>
                  </a:cubicBezTo>
                  <a:cubicBezTo>
                    <a:pt x="402907" y="536258"/>
                    <a:pt x="324803" y="537210"/>
                    <a:pt x="253365" y="535305"/>
                  </a:cubicBezTo>
                  <a:cubicBezTo>
                    <a:pt x="203835" y="534353"/>
                    <a:pt x="154305" y="533400"/>
                    <a:pt x="104775" y="532447"/>
                  </a:cubicBezTo>
                  <a:cubicBezTo>
                    <a:pt x="89535" y="532447"/>
                    <a:pt x="73343" y="531495"/>
                    <a:pt x="58103" y="528638"/>
                  </a:cubicBezTo>
                  <a:cubicBezTo>
                    <a:pt x="22860" y="611505"/>
                    <a:pt x="2858" y="700088"/>
                    <a:pt x="0" y="790575"/>
                  </a:cubicBezTo>
                  <a:cubicBezTo>
                    <a:pt x="91440" y="799147"/>
                    <a:pt x="185738" y="784860"/>
                    <a:pt x="277178" y="770572"/>
                  </a:cubicBezTo>
                  <a:cubicBezTo>
                    <a:pt x="215265" y="836295"/>
                    <a:pt x="140018" y="888683"/>
                    <a:pt x="57150" y="925830"/>
                  </a:cubicBezTo>
                  <a:cubicBezTo>
                    <a:pt x="42863" y="931545"/>
                    <a:pt x="28575" y="938213"/>
                    <a:pt x="13335" y="940118"/>
                  </a:cubicBezTo>
                  <a:cubicBezTo>
                    <a:pt x="14288" y="945833"/>
                    <a:pt x="16193" y="951547"/>
                    <a:pt x="17145" y="958215"/>
                  </a:cubicBezTo>
                  <a:cubicBezTo>
                    <a:pt x="40958" y="1056323"/>
                    <a:pt x="89535" y="1150620"/>
                    <a:pt x="161925" y="1219200"/>
                  </a:cubicBezTo>
                  <a:cubicBezTo>
                    <a:pt x="223838" y="1190625"/>
                    <a:pt x="286703" y="1161098"/>
                    <a:pt x="348615" y="1132523"/>
                  </a:cubicBezTo>
                  <a:cubicBezTo>
                    <a:pt x="338138" y="1171575"/>
                    <a:pt x="325755" y="1209675"/>
                    <a:pt x="302895" y="1243013"/>
                  </a:cubicBezTo>
                  <a:cubicBezTo>
                    <a:pt x="291465" y="1260158"/>
                    <a:pt x="276225" y="1275398"/>
                    <a:pt x="259080" y="1286828"/>
                  </a:cubicBezTo>
                  <a:cubicBezTo>
                    <a:pt x="261938" y="1287780"/>
                    <a:pt x="263843" y="1289685"/>
                    <a:pt x="266700" y="1290638"/>
                  </a:cubicBezTo>
                  <a:cubicBezTo>
                    <a:pt x="392430" y="1346835"/>
                    <a:pt x="559118" y="1316355"/>
                    <a:pt x="637223" y="1204913"/>
                  </a:cubicBezTo>
                  <a:cubicBezTo>
                    <a:pt x="641032" y="1210628"/>
                    <a:pt x="644843" y="1215390"/>
                    <a:pt x="648653" y="1221105"/>
                  </a:cubicBezTo>
                  <a:cubicBezTo>
                    <a:pt x="689610" y="1273493"/>
                    <a:pt x="750570" y="1309688"/>
                    <a:pt x="816293" y="1321118"/>
                  </a:cubicBezTo>
                  <a:cubicBezTo>
                    <a:pt x="890588" y="1334453"/>
                    <a:pt x="969645" y="1315403"/>
                    <a:pt x="1029653" y="1269683"/>
                  </a:cubicBezTo>
                  <a:cubicBezTo>
                    <a:pt x="1031557" y="1268730"/>
                    <a:pt x="1032510" y="1266825"/>
                    <a:pt x="1034415" y="1265873"/>
                  </a:cubicBezTo>
                  <a:cubicBezTo>
                    <a:pt x="1007745" y="1251585"/>
                    <a:pt x="986790" y="1230630"/>
                    <a:pt x="967740" y="1206818"/>
                  </a:cubicBezTo>
                  <a:cubicBezTo>
                    <a:pt x="929640" y="1161098"/>
                    <a:pt x="900113" y="1107758"/>
                    <a:pt x="879157" y="1052513"/>
                  </a:cubicBezTo>
                  <a:cubicBezTo>
                    <a:pt x="943928" y="1112520"/>
                    <a:pt x="1027748" y="1150620"/>
                    <a:pt x="1115378" y="1162050"/>
                  </a:cubicBezTo>
                  <a:cubicBezTo>
                    <a:pt x="1155382" y="1084898"/>
                    <a:pt x="1164907" y="992505"/>
                    <a:pt x="1148715" y="907733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5"/>
            <p:cNvSpPr/>
            <p:nvPr/>
          </p:nvSpPr>
          <p:spPr>
            <a:xfrm>
              <a:off x="7527095" y="3112518"/>
              <a:ext cx="593165" cy="1325287"/>
            </a:xfrm>
            <a:custGeom>
              <a:rect b="b" l="l" r="r" t="t"/>
              <a:pathLst>
                <a:path extrusionOk="0" h="1325287" w="593165">
                  <a:moveTo>
                    <a:pt x="140229" y="1269683"/>
                  </a:moveTo>
                  <a:cubicBezTo>
                    <a:pt x="174519" y="1295400"/>
                    <a:pt x="214524" y="1313498"/>
                    <a:pt x="256434" y="1321118"/>
                  </a:cubicBezTo>
                  <a:cubicBezTo>
                    <a:pt x="330729" y="1334453"/>
                    <a:pt x="409787" y="1315403"/>
                    <a:pt x="469794" y="1269683"/>
                  </a:cubicBezTo>
                  <a:cubicBezTo>
                    <a:pt x="471699" y="1268730"/>
                    <a:pt x="472651" y="1266825"/>
                    <a:pt x="474557" y="1265873"/>
                  </a:cubicBezTo>
                  <a:cubicBezTo>
                    <a:pt x="447887" y="1251585"/>
                    <a:pt x="426932" y="1230630"/>
                    <a:pt x="407882" y="1206818"/>
                  </a:cubicBezTo>
                  <a:cubicBezTo>
                    <a:pt x="369782" y="1161098"/>
                    <a:pt x="340254" y="1107758"/>
                    <a:pt x="319299" y="1052513"/>
                  </a:cubicBezTo>
                  <a:cubicBezTo>
                    <a:pt x="384069" y="1112520"/>
                    <a:pt x="467889" y="1150620"/>
                    <a:pt x="555519" y="1162050"/>
                  </a:cubicBezTo>
                  <a:cubicBezTo>
                    <a:pt x="592666" y="1085850"/>
                    <a:pt x="601239" y="992505"/>
                    <a:pt x="585999" y="907733"/>
                  </a:cubicBezTo>
                  <a:cubicBezTo>
                    <a:pt x="585999" y="906780"/>
                    <a:pt x="585999" y="905828"/>
                    <a:pt x="585046" y="904875"/>
                  </a:cubicBezTo>
                  <a:cubicBezTo>
                    <a:pt x="578379" y="905828"/>
                    <a:pt x="571712" y="905828"/>
                    <a:pt x="565044" y="905828"/>
                  </a:cubicBezTo>
                  <a:cubicBezTo>
                    <a:pt x="457412" y="902018"/>
                    <a:pt x="358351" y="845820"/>
                    <a:pt x="265007" y="791528"/>
                  </a:cubicBezTo>
                  <a:cubicBezTo>
                    <a:pt x="356446" y="825818"/>
                    <a:pt x="460269" y="824865"/>
                    <a:pt x="551709" y="792480"/>
                  </a:cubicBezTo>
                  <a:cubicBezTo>
                    <a:pt x="517419" y="706755"/>
                    <a:pt x="467889" y="626745"/>
                    <a:pt x="417407" y="548640"/>
                  </a:cubicBezTo>
                  <a:cubicBezTo>
                    <a:pt x="393594" y="512445"/>
                    <a:pt x="369782" y="477203"/>
                    <a:pt x="345969" y="441008"/>
                  </a:cubicBezTo>
                  <a:cubicBezTo>
                    <a:pt x="324062" y="446723"/>
                    <a:pt x="300249" y="447675"/>
                    <a:pt x="277389" y="444818"/>
                  </a:cubicBezTo>
                  <a:cubicBezTo>
                    <a:pt x="222144" y="438150"/>
                    <a:pt x="170709" y="410528"/>
                    <a:pt x="124037" y="379095"/>
                  </a:cubicBezTo>
                  <a:cubicBezTo>
                    <a:pt x="175471" y="373380"/>
                    <a:pt x="227859" y="366713"/>
                    <a:pt x="274532" y="344805"/>
                  </a:cubicBezTo>
                  <a:cubicBezTo>
                    <a:pt x="275484" y="343853"/>
                    <a:pt x="277389" y="343853"/>
                    <a:pt x="278341" y="342900"/>
                  </a:cubicBezTo>
                  <a:cubicBezTo>
                    <a:pt x="197379" y="226695"/>
                    <a:pt x="114512" y="112395"/>
                    <a:pt x="27834" y="0"/>
                  </a:cubicBezTo>
                  <a:cubicBezTo>
                    <a:pt x="25929" y="2858"/>
                    <a:pt x="24976" y="4763"/>
                    <a:pt x="23071" y="7620"/>
                  </a:cubicBezTo>
                  <a:cubicBezTo>
                    <a:pt x="16404" y="51435"/>
                    <a:pt x="-37888" y="387668"/>
                    <a:pt x="47837" y="694373"/>
                  </a:cubicBezTo>
                  <a:cubicBezTo>
                    <a:pt x="133562" y="1001078"/>
                    <a:pt x="76412" y="1203960"/>
                    <a:pt x="76412" y="1203960"/>
                  </a:cubicBezTo>
                  <a:lnTo>
                    <a:pt x="140229" y="1269683"/>
                  </a:ln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8" name="Google Shape;588;p5"/>
          <p:cNvGrpSpPr/>
          <p:nvPr/>
        </p:nvGrpSpPr>
        <p:grpSpPr>
          <a:xfrm flipH="1">
            <a:off x="1531896" y="5813969"/>
            <a:ext cx="726053" cy="1575729"/>
            <a:chOff x="5685287" y="2863915"/>
            <a:chExt cx="907616" cy="1969770"/>
          </a:xfrm>
        </p:grpSpPr>
        <p:sp>
          <p:nvSpPr>
            <p:cNvPr id="589" name="Google Shape;589;p5"/>
            <p:cNvSpPr/>
            <p:nvPr/>
          </p:nvSpPr>
          <p:spPr>
            <a:xfrm>
              <a:off x="5685287" y="2863915"/>
              <a:ext cx="707590" cy="1853707"/>
            </a:xfrm>
            <a:custGeom>
              <a:rect b="b" l="l" r="r" t="t"/>
              <a:pathLst>
                <a:path extrusionOk="0" h="1853707" w="707590">
                  <a:moveTo>
                    <a:pt x="136091" y="0"/>
                  </a:moveTo>
                  <a:cubicBezTo>
                    <a:pt x="81799" y="124777"/>
                    <a:pt x="43699" y="251460"/>
                    <a:pt x="21791" y="379095"/>
                  </a:cubicBezTo>
                  <a:cubicBezTo>
                    <a:pt x="76084" y="394335"/>
                    <a:pt x="131328" y="406717"/>
                    <a:pt x="167524" y="407670"/>
                  </a:cubicBezTo>
                  <a:cubicBezTo>
                    <a:pt x="167524" y="407670"/>
                    <a:pt x="89419" y="435292"/>
                    <a:pt x="11314" y="450533"/>
                  </a:cubicBezTo>
                  <a:cubicBezTo>
                    <a:pt x="-3926" y="575310"/>
                    <a:pt x="-3926" y="700088"/>
                    <a:pt x="12266" y="822960"/>
                  </a:cubicBezTo>
                  <a:cubicBezTo>
                    <a:pt x="97991" y="830580"/>
                    <a:pt x="189431" y="836295"/>
                    <a:pt x="239914" y="833438"/>
                  </a:cubicBezTo>
                  <a:cubicBezTo>
                    <a:pt x="310399" y="829627"/>
                    <a:pt x="161809" y="883920"/>
                    <a:pt x="28459" y="920115"/>
                  </a:cubicBezTo>
                  <a:cubicBezTo>
                    <a:pt x="37031" y="962025"/>
                    <a:pt x="47509" y="1002983"/>
                    <a:pt x="59891" y="1043940"/>
                  </a:cubicBezTo>
                  <a:cubicBezTo>
                    <a:pt x="84656" y="1125855"/>
                    <a:pt x="117041" y="1204913"/>
                    <a:pt x="156094" y="1282065"/>
                  </a:cubicBezTo>
                  <a:cubicBezTo>
                    <a:pt x="255153" y="1266825"/>
                    <a:pt x="354214" y="1250633"/>
                    <a:pt x="375169" y="1241108"/>
                  </a:cubicBezTo>
                  <a:cubicBezTo>
                    <a:pt x="401839" y="1228725"/>
                    <a:pt x="300874" y="1303020"/>
                    <a:pt x="199909" y="1361123"/>
                  </a:cubicBezTo>
                  <a:cubicBezTo>
                    <a:pt x="221816" y="1399223"/>
                    <a:pt x="246581" y="1436370"/>
                    <a:pt x="272299" y="1472565"/>
                  </a:cubicBezTo>
                  <a:cubicBezTo>
                    <a:pt x="314209" y="1531620"/>
                    <a:pt x="359928" y="1589723"/>
                    <a:pt x="411364" y="1644968"/>
                  </a:cubicBezTo>
                  <a:cubicBezTo>
                    <a:pt x="440891" y="1629727"/>
                    <a:pt x="468514" y="1615440"/>
                    <a:pt x="478039" y="1607820"/>
                  </a:cubicBezTo>
                  <a:cubicBezTo>
                    <a:pt x="493278" y="1595438"/>
                    <a:pt x="484706" y="1652588"/>
                    <a:pt x="460894" y="1695450"/>
                  </a:cubicBezTo>
                  <a:cubicBezTo>
                    <a:pt x="497089" y="1730693"/>
                    <a:pt x="535189" y="1764983"/>
                    <a:pt x="575194" y="1796415"/>
                  </a:cubicBezTo>
                  <a:cubicBezTo>
                    <a:pt x="628534" y="1838325"/>
                    <a:pt x="671396" y="1855470"/>
                    <a:pt x="707591" y="1853565"/>
                  </a:cubicBezTo>
                  <a:cubicBezTo>
                    <a:pt x="493278" y="1256348"/>
                    <a:pt x="288491" y="611505"/>
                    <a:pt x="136091" y="0"/>
                  </a:cubicBezTo>
                  <a:cubicBezTo>
                    <a:pt x="137044" y="953"/>
                    <a:pt x="137044" y="953"/>
                    <a:pt x="136091" y="0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5"/>
            <p:cNvSpPr/>
            <p:nvPr/>
          </p:nvSpPr>
          <p:spPr>
            <a:xfrm>
              <a:off x="5823284" y="2865820"/>
              <a:ext cx="769619" cy="1854517"/>
            </a:xfrm>
            <a:custGeom>
              <a:rect b="b" l="l" r="r" t="t"/>
              <a:pathLst>
                <a:path extrusionOk="0" h="1854517" w="769619">
                  <a:moveTo>
                    <a:pt x="564832" y="1217295"/>
                  </a:moveTo>
                  <a:cubicBezTo>
                    <a:pt x="608647" y="1220153"/>
                    <a:pt x="691515" y="1210628"/>
                    <a:pt x="769620" y="1199198"/>
                  </a:cubicBezTo>
                  <a:cubicBezTo>
                    <a:pt x="764857" y="1080135"/>
                    <a:pt x="743903" y="963930"/>
                    <a:pt x="707707" y="850583"/>
                  </a:cubicBezTo>
                  <a:cubicBezTo>
                    <a:pt x="701993" y="833438"/>
                    <a:pt x="696278" y="816293"/>
                    <a:pt x="689610" y="799147"/>
                  </a:cubicBezTo>
                  <a:cubicBezTo>
                    <a:pt x="604838" y="837247"/>
                    <a:pt x="496253" y="877253"/>
                    <a:pt x="532447" y="850583"/>
                  </a:cubicBezTo>
                  <a:cubicBezTo>
                    <a:pt x="558165" y="831533"/>
                    <a:pt x="616268" y="782003"/>
                    <a:pt x="665797" y="739140"/>
                  </a:cubicBezTo>
                  <a:cubicBezTo>
                    <a:pt x="609600" y="606743"/>
                    <a:pt x="531495" y="481013"/>
                    <a:pt x="435293" y="366713"/>
                  </a:cubicBezTo>
                  <a:cubicBezTo>
                    <a:pt x="358140" y="411480"/>
                    <a:pt x="255270" y="455295"/>
                    <a:pt x="290513" y="433388"/>
                  </a:cubicBezTo>
                  <a:cubicBezTo>
                    <a:pt x="317182" y="416243"/>
                    <a:pt x="352425" y="357188"/>
                    <a:pt x="380047" y="304800"/>
                  </a:cubicBezTo>
                  <a:cubicBezTo>
                    <a:pt x="272415" y="189547"/>
                    <a:pt x="144780" y="86678"/>
                    <a:pt x="0" y="0"/>
                  </a:cubicBezTo>
                  <a:cubicBezTo>
                    <a:pt x="151447" y="610553"/>
                    <a:pt x="355282" y="1255395"/>
                    <a:pt x="569595" y="1854518"/>
                  </a:cubicBezTo>
                  <a:cubicBezTo>
                    <a:pt x="635318" y="1851660"/>
                    <a:pt x="675322" y="1785938"/>
                    <a:pt x="704850" y="1691640"/>
                  </a:cubicBezTo>
                  <a:cubicBezTo>
                    <a:pt x="712470" y="1667828"/>
                    <a:pt x="719138" y="1644015"/>
                    <a:pt x="724853" y="1620203"/>
                  </a:cubicBezTo>
                  <a:cubicBezTo>
                    <a:pt x="665797" y="1597343"/>
                    <a:pt x="585788" y="1527810"/>
                    <a:pt x="616268" y="1533525"/>
                  </a:cubicBezTo>
                  <a:cubicBezTo>
                    <a:pt x="634365" y="1536383"/>
                    <a:pt x="689610" y="1542098"/>
                    <a:pt x="741045" y="1545908"/>
                  </a:cubicBezTo>
                  <a:cubicBezTo>
                    <a:pt x="759143" y="1458278"/>
                    <a:pt x="768668" y="1370648"/>
                    <a:pt x="769620" y="1283970"/>
                  </a:cubicBezTo>
                  <a:cubicBezTo>
                    <a:pt x="643890" y="1263968"/>
                    <a:pt x="500063" y="1213485"/>
                    <a:pt x="564832" y="1217295"/>
                  </a:cubicBezTo>
                  <a:close/>
                </a:path>
              </a:pathLst>
            </a:custGeom>
            <a:gradFill>
              <a:gsLst>
                <a:gs pos="0">
                  <a:srgbClr val="3D760D"/>
                </a:gs>
                <a:gs pos="8000">
                  <a:srgbClr val="3D760D"/>
                </a:gs>
                <a:gs pos="100000">
                  <a:srgbClr val="35650E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5"/>
            <p:cNvSpPr/>
            <p:nvPr/>
          </p:nvSpPr>
          <p:spPr>
            <a:xfrm>
              <a:off x="5839476" y="2930591"/>
              <a:ext cx="600075" cy="1903094"/>
            </a:xfrm>
            <a:custGeom>
              <a:rect b="b" l="l" r="r" t="t"/>
              <a:pathLst>
                <a:path extrusionOk="0" h="1903094" w="600075">
                  <a:moveTo>
                    <a:pt x="6667" y="0"/>
                  </a:moveTo>
                  <a:cubicBezTo>
                    <a:pt x="84772" y="321945"/>
                    <a:pt x="175260" y="641032"/>
                    <a:pt x="275272" y="957263"/>
                  </a:cubicBezTo>
                  <a:cubicBezTo>
                    <a:pt x="375285" y="1273492"/>
                    <a:pt x="485775" y="1586865"/>
                    <a:pt x="600075" y="1899285"/>
                  </a:cubicBezTo>
                  <a:lnTo>
                    <a:pt x="587692" y="1903095"/>
                  </a:lnTo>
                  <a:cubicBezTo>
                    <a:pt x="474345" y="1590675"/>
                    <a:pt x="364807" y="1276350"/>
                    <a:pt x="265747" y="960120"/>
                  </a:cubicBezTo>
                  <a:cubicBezTo>
                    <a:pt x="166688" y="643890"/>
                    <a:pt x="77152" y="323850"/>
                    <a:pt x="0" y="1905"/>
                  </a:cubicBezTo>
                  <a:lnTo>
                    <a:pt x="6667" y="0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2" name="Google Shape;592;p5"/>
          <p:cNvGrpSpPr/>
          <p:nvPr/>
        </p:nvGrpSpPr>
        <p:grpSpPr>
          <a:xfrm flipH="1">
            <a:off x="1016226" y="5817018"/>
            <a:ext cx="692557" cy="1524677"/>
            <a:chOff x="6371781" y="2867726"/>
            <a:chExt cx="865744" cy="1905951"/>
          </a:xfrm>
        </p:grpSpPr>
        <p:sp>
          <p:nvSpPr>
            <p:cNvPr id="593" name="Google Shape;593;p5"/>
            <p:cNvSpPr/>
            <p:nvPr/>
          </p:nvSpPr>
          <p:spPr>
            <a:xfrm>
              <a:off x="6371781" y="2867726"/>
              <a:ext cx="736425" cy="1790700"/>
            </a:xfrm>
            <a:custGeom>
              <a:rect b="b" l="l" r="r" t="t"/>
              <a:pathLst>
                <a:path extrusionOk="0" h="1790700" w="736425">
                  <a:moveTo>
                    <a:pt x="736425" y="0"/>
                  </a:moveTo>
                  <a:cubicBezTo>
                    <a:pt x="622125" y="66675"/>
                    <a:pt x="519255" y="145732"/>
                    <a:pt x="428768" y="234315"/>
                  </a:cubicBezTo>
                  <a:cubicBezTo>
                    <a:pt x="463058" y="277178"/>
                    <a:pt x="499253" y="318135"/>
                    <a:pt x="526875" y="340042"/>
                  </a:cubicBezTo>
                  <a:cubicBezTo>
                    <a:pt x="526875" y="340042"/>
                    <a:pt x="449723" y="317182"/>
                    <a:pt x="379238" y="284797"/>
                  </a:cubicBezTo>
                  <a:cubicBezTo>
                    <a:pt x="295418" y="374332"/>
                    <a:pt x="223980" y="473392"/>
                    <a:pt x="166830" y="579120"/>
                  </a:cubicBezTo>
                  <a:cubicBezTo>
                    <a:pt x="229695" y="633413"/>
                    <a:pt x="299228" y="690563"/>
                    <a:pt x="341138" y="718185"/>
                  </a:cubicBezTo>
                  <a:cubicBezTo>
                    <a:pt x="399240" y="755332"/>
                    <a:pt x="250650" y="713422"/>
                    <a:pt x="123968" y="665797"/>
                  </a:cubicBezTo>
                  <a:cubicBezTo>
                    <a:pt x="106823" y="703897"/>
                    <a:pt x="91583" y="741997"/>
                    <a:pt x="78248" y="782003"/>
                  </a:cubicBezTo>
                  <a:cubicBezTo>
                    <a:pt x="50625" y="860107"/>
                    <a:pt x="30623" y="942022"/>
                    <a:pt x="18240" y="1024890"/>
                  </a:cubicBezTo>
                  <a:cubicBezTo>
                    <a:pt x="104918" y="1069657"/>
                    <a:pt x="193500" y="1113473"/>
                    <a:pt x="214455" y="1117282"/>
                  </a:cubicBezTo>
                  <a:cubicBezTo>
                    <a:pt x="242078" y="1122998"/>
                    <a:pt x="120158" y="1123950"/>
                    <a:pt x="6810" y="1111567"/>
                  </a:cubicBezTo>
                  <a:cubicBezTo>
                    <a:pt x="3000" y="1154430"/>
                    <a:pt x="143" y="1197292"/>
                    <a:pt x="143" y="1241107"/>
                  </a:cubicBezTo>
                  <a:cubicBezTo>
                    <a:pt x="-810" y="1311592"/>
                    <a:pt x="3000" y="1383982"/>
                    <a:pt x="11573" y="1456373"/>
                  </a:cubicBezTo>
                  <a:cubicBezTo>
                    <a:pt x="43958" y="1461135"/>
                    <a:pt x="73485" y="1465898"/>
                    <a:pt x="84915" y="1464945"/>
                  </a:cubicBezTo>
                  <a:cubicBezTo>
                    <a:pt x="103965" y="1463992"/>
                    <a:pt x="64913" y="1504950"/>
                    <a:pt x="21098" y="1524953"/>
                  </a:cubicBezTo>
                  <a:cubicBezTo>
                    <a:pt x="28718" y="1573530"/>
                    <a:pt x="40148" y="1622107"/>
                    <a:pt x="53483" y="1669732"/>
                  </a:cubicBezTo>
                  <a:cubicBezTo>
                    <a:pt x="71580" y="1733550"/>
                    <a:pt x="96345" y="1771650"/>
                    <a:pt x="124920" y="1790700"/>
                  </a:cubicBezTo>
                  <a:cubicBezTo>
                    <a:pt x="299228" y="1196340"/>
                    <a:pt x="506873" y="569595"/>
                    <a:pt x="736425" y="0"/>
                  </a:cubicBezTo>
                  <a:cubicBezTo>
                    <a:pt x="736425" y="952"/>
                    <a:pt x="736425" y="0"/>
                    <a:pt x="736425" y="0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5"/>
            <p:cNvSpPr/>
            <p:nvPr/>
          </p:nvSpPr>
          <p:spPr>
            <a:xfrm>
              <a:off x="6488181" y="2872788"/>
              <a:ext cx="749344" cy="1806113"/>
            </a:xfrm>
            <a:custGeom>
              <a:rect b="b" l="l" r="r" t="t"/>
              <a:pathLst>
                <a:path extrusionOk="0" h="1806113" w="749344">
                  <a:moveTo>
                    <a:pt x="360998" y="1284923"/>
                  </a:moveTo>
                  <a:cubicBezTo>
                    <a:pt x="394335" y="1312545"/>
                    <a:pt x="464820" y="1352550"/>
                    <a:pt x="532448" y="1387793"/>
                  </a:cubicBezTo>
                  <a:cubicBezTo>
                    <a:pt x="596265" y="1290637"/>
                    <a:pt x="646748" y="1186815"/>
                    <a:pt x="682943" y="1077277"/>
                  </a:cubicBezTo>
                  <a:cubicBezTo>
                    <a:pt x="688658" y="1060133"/>
                    <a:pt x="693420" y="1043940"/>
                    <a:pt x="698183" y="1026795"/>
                  </a:cubicBezTo>
                  <a:cubicBezTo>
                    <a:pt x="609600" y="1008698"/>
                    <a:pt x="501015" y="978218"/>
                    <a:pt x="544830" y="977265"/>
                  </a:cubicBezTo>
                  <a:cubicBezTo>
                    <a:pt x="576263" y="977265"/>
                    <a:pt x="649605" y="970598"/>
                    <a:pt x="714375" y="964883"/>
                  </a:cubicBezTo>
                  <a:cubicBezTo>
                    <a:pt x="745807" y="827723"/>
                    <a:pt x="756285" y="684848"/>
                    <a:pt x="744855" y="539115"/>
                  </a:cubicBezTo>
                  <a:cubicBezTo>
                    <a:pt x="658178" y="530543"/>
                    <a:pt x="552450" y="505777"/>
                    <a:pt x="591503" y="508635"/>
                  </a:cubicBezTo>
                  <a:cubicBezTo>
                    <a:pt x="621983" y="510540"/>
                    <a:pt x="683895" y="483870"/>
                    <a:pt x="736282" y="458152"/>
                  </a:cubicBezTo>
                  <a:cubicBezTo>
                    <a:pt x="717232" y="305752"/>
                    <a:pt x="675323" y="151448"/>
                    <a:pt x="610553" y="0"/>
                  </a:cubicBezTo>
                  <a:cubicBezTo>
                    <a:pt x="381000" y="568643"/>
                    <a:pt x="173355" y="1195387"/>
                    <a:pt x="0" y="1790700"/>
                  </a:cubicBezTo>
                  <a:cubicBezTo>
                    <a:pt x="53340" y="1825943"/>
                    <a:pt x="122873" y="1797368"/>
                    <a:pt x="200025" y="1739265"/>
                  </a:cubicBezTo>
                  <a:cubicBezTo>
                    <a:pt x="219075" y="1724977"/>
                    <a:pt x="238125" y="1709737"/>
                    <a:pt x="256223" y="1694498"/>
                  </a:cubicBezTo>
                  <a:cubicBezTo>
                    <a:pt x="222885" y="1642110"/>
                    <a:pt x="199073" y="1542098"/>
                    <a:pt x="220028" y="1564005"/>
                  </a:cubicBezTo>
                  <a:cubicBezTo>
                    <a:pt x="232410" y="1577340"/>
                    <a:pt x="273368" y="1612583"/>
                    <a:pt x="311468" y="1645920"/>
                  </a:cubicBezTo>
                  <a:cubicBezTo>
                    <a:pt x="375285" y="1586865"/>
                    <a:pt x="433388" y="1523048"/>
                    <a:pt x="483870" y="1455420"/>
                  </a:cubicBezTo>
                  <a:cubicBezTo>
                    <a:pt x="397193" y="1366837"/>
                    <a:pt x="312420" y="1243965"/>
                    <a:pt x="360998" y="1284923"/>
                  </a:cubicBezTo>
                  <a:close/>
                </a:path>
              </a:pathLst>
            </a:custGeom>
            <a:solidFill>
              <a:srgbClr val="2F5B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5"/>
            <p:cNvSpPr/>
            <p:nvPr/>
          </p:nvSpPr>
          <p:spPr>
            <a:xfrm>
              <a:off x="6459553" y="2932495"/>
              <a:ext cx="629602" cy="1841182"/>
            </a:xfrm>
            <a:custGeom>
              <a:rect b="b" l="l" r="r" t="t"/>
              <a:pathLst>
                <a:path extrusionOk="0" h="1841182" w="629602">
                  <a:moveTo>
                    <a:pt x="629603" y="1905"/>
                  </a:moveTo>
                  <a:cubicBezTo>
                    <a:pt x="507683" y="300990"/>
                    <a:pt x="396240" y="603885"/>
                    <a:pt x="294323" y="911543"/>
                  </a:cubicBezTo>
                  <a:cubicBezTo>
                    <a:pt x="192405" y="1218248"/>
                    <a:pt x="100013" y="1529715"/>
                    <a:pt x="11430" y="1841183"/>
                  </a:cubicBezTo>
                  <a:lnTo>
                    <a:pt x="0" y="1837373"/>
                  </a:lnTo>
                  <a:cubicBezTo>
                    <a:pt x="89535" y="1525905"/>
                    <a:pt x="182880" y="1215390"/>
                    <a:pt x="284798" y="908685"/>
                  </a:cubicBezTo>
                  <a:cubicBezTo>
                    <a:pt x="387668" y="601980"/>
                    <a:pt x="499110" y="298133"/>
                    <a:pt x="621983" y="0"/>
                  </a:cubicBezTo>
                  <a:lnTo>
                    <a:pt x="629603" y="1905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6" name="Google Shape;596;p5"/>
          <p:cNvGrpSpPr/>
          <p:nvPr/>
        </p:nvGrpSpPr>
        <p:grpSpPr>
          <a:xfrm flipH="1">
            <a:off x="1920847" y="6027091"/>
            <a:ext cx="887102" cy="1239424"/>
            <a:chOff x="4997749" y="3130332"/>
            <a:chExt cx="1108938" cy="1549365"/>
          </a:xfrm>
        </p:grpSpPr>
        <p:sp>
          <p:nvSpPr>
            <p:cNvPr id="597" name="Google Shape;597;p5"/>
            <p:cNvSpPr/>
            <p:nvPr/>
          </p:nvSpPr>
          <p:spPr>
            <a:xfrm>
              <a:off x="4997749" y="3130332"/>
              <a:ext cx="1108938" cy="1471784"/>
            </a:xfrm>
            <a:custGeom>
              <a:rect b="b" l="l" r="r" t="t"/>
              <a:pathLst>
                <a:path extrusionOk="0" h="1471784" w="1108938">
                  <a:moveTo>
                    <a:pt x="476920" y="1201386"/>
                  </a:moveTo>
                  <a:cubicBezTo>
                    <a:pt x="399767" y="1179478"/>
                    <a:pt x="320710" y="1164238"/>
                    <a:pt x="250225" y="1126138"/>
                  </a:cubicBezTo>
                  <a:cubicBezTo>
                    <a:pt x="179740" y="1088038"/>
                    <a:pt x="119732" y="1020411"/>
                    <a:pt x="116875" y="940401"/>
                  </a:cubicBezTo>
                  <a:cubicBezTo>
                    <a:pt x="114017" y="860391"/>
                    <a:pt x="191170" y="780381"/>
                    <a:pt x="268322" y="800384"/>
                  </a:cubicBezTo>
                  <a:cubicBezTo>
                    <a:pt x="299755" y="808956"/>
                    <a:pt x="337855" y="828959"/>
                    <a:pt x="358810" y="805146"/>
                  </a:cubicBezTo>
                  <a:cubicBezTo>
                    <a:pt x="378812" y="782286"/>
                    <a:pt x="356905" y="746091"/>
                    <a:pt x="332140" y="729898"/>
                  </a:cubicBezTo>
                  <a:cubicBezTo>
                    <a:pt x="290230" y="702276"/>
                    <a:pt x="240700" y="692751"/>
                    <a:pt x="192122" y="680368"/>
                  </a:cubicBezTo>
                  <a:cubicBezTo>
                    <a:pt x="144497" y="667034"/>
                    <a:pt x="94967" y="647984"/>
                    <a:pt x="64487" y="607978"/>
                  </a:cubicBezTo>
                  <a:cubicBezTo>
                    <a:pt x="34960" y="567973"/>
                    <a:pt x="34960" y="502251"/>
                    <a:pt x="76870" y="475581"/>
                  </a:cubicBezTo>
                  <a:cubicBezTo>
                    <a:pt x="92110" y="465103"/>
                    <a:pt x="112112" y="461293"/>
                    <a:pt x="125447" y="447958"/>
                  </a:cubicBezTo>
                  <a:cubicBezTo>
                    <a:pt x="147355" y="425098"/>
                    <a:pt x="138782" y="386998"/>
                    <a:pt x="119732" y="362233"/>
                  </a:cubicBezTo>
                  <a:cubicBezTo>
                    <a:pt x="99730" y="337468"/>
                    <a:pt x="72107" y="322228"/>
                    <a:pt x="49247" y="300321"/>
                  </a:cubicBezTo>
                  <a:cubicBezTo>
                    <a:pt x="-29810" y="224121"/>
                    <a:pt x="-10760" y="72673"/>
                    <a:pt x="85442" y="19333"/>
                  </a:cubicBezTo>
                  <a:cubicBezTo>
                    <a:pt x="181645" y="-34007"/>
                    <a:pt x="320710" y="28858"/>
                    <a:pt x="343570" y="136491"/>
                  </a:cubicBezTo>
                  <a:cubicBezTo>
                    <a:pt x="350237" y="169828"/>
                    <a:pt x="348332" y="205071"/>
                    <a:pt x="360715" y="236503"/>
                  </a:cubicBezTo>
                  <a:cubicBezTo>
                    <a:pt x="373097" y="267936"/>
                    <a:pt x="410245" y="294606"/>
                    <a:pt x="440725" y="279366"/>
                  </a:cubicBezTo>
                  <a:cubicBezTo>
                    <a:pt x="471205" y="264126"/>
                    <a:pt x="472157" y="220311"/>
                    <a:pt x="491207" y="191736"/>
                  </a:cubicBezTo>
                  <a:cubicBezTo>
                    <a:pt x="521687" y="143158"/>
                    <a:pt x="598840" y="145063"/>
                    <a:pt x="641703" y="183163"/>
                  </a:cubicBezTo>
                  <a:cubicBezTo>
                    <a:pt x="684565" y="221263"/>
                    <a:pt x="697900" y="282223"/>
                    <a:pt x="699805" y="339373"/>
                  </a:cubicBezTo>
                  <a:cubicBezTo>
                    <a:pt x="701710" y="396523"/>
                    <a:pt x="693137" y="454626"/>
                    <a:pt x="701710" y="510823"/>
                  </a:cubicBezTo>
                  <a:cubicBezTo>
                    <a:pt x="704567" y="530826"/>
                    <a:pt x="713140" y="553686"/>
                    <a:pt x="732190" y="558448"/>
                  </a:cubicBezTo>
                  <a:cubicBezTo>
                    <a:pt x="763622" y="566068"/>
                    <a:pt x="779815" y="524158"/>
                    <a:pt x="796007" y="496536"/>
                  </a:cubicBezTo>
                  <a:cubicBezTo>
                    <a:pt x="834107" y="429861"/>
                    <a:pt x="936978" y="425098"/>
                    <a:pt x="998890" y="469866"/>
                  </a:cubicBezTo>
                  <a:cubicBezTo>
                    <a:pt x="1060803" y="515586"/>
                    <a:pt x="1089378" y="594643"/>
                    <a:pt x="1100807" y="670843"/>
                  </a:cubicBezTo>
                  <a:cubicBezTo>
                    <a:pt x="1100807" y="670843"/>
                    <a:pt x="1100807" y="670843"/>
                    <a:pt x="1100807" y="670843"/>
                  </a:cubicBezTo>
                  <a:cubicBezTo>
                    <a:pt x="1118905" y="793716"/>
                    <a:pt x="1103665" y="917541"/>
                    <a:pt x="1085567" y="1039461"/>
                  </a:cubicBezTo>
                  <a:cubicBezTo>
                    <a:pt x="1067470" y="1157571"/>
                    <a:pt x="1068422" y="1284253"/>
                    <a:pt x="1046515" y="1399506"/>
                  </a:cubicBezTo>
                  <a:cubicBezTo>
                    <a:pt x="1015082" y="1562384"/>
                    <a:pt x="892210" y="1406173"/>
                    <a:pt x="816010" y="1355691"/>
                  </a:cubicBezTo>
                  <a:cubicBezTo>
                    <a:pt x="710282" y="1289016"/>
                    <a:pt x="595982" y="1235676"/>
                    <a:pt x="476920" y="1201386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5"/>
            <p:cNvSpPr/>
            <p:nvPr/>
          </p:nvSpPr>
          <p:spPr>
            <a:xfrm>
              <a:off x="5203012" y="3417822"/>
              <a:ext cx="850127" cy="1261875"/>
            </a:xfrm>
            <a:custGeom>
              <a:rect b="b" l="l" r="r" t="t"/>
              <a:pathLst>
                <a:path extrusionOk="0" h="1261875" w="850127">
                  <a:moveTo>
                    <a:pt x="642179" y="384306"/>
                  </a:moveTo>
                  <a:cubicBezTo>
                    <a:pt x="642179" y="379543"/>
                    <a:pt x="634559" y="380496"/>
                    <a:pt x="634559" y="385258"/>
                  </a:cubicBezTo>
                  <a:cubicBezTo>
                    <a:pt x="647894" y="637671"/>
                    <a:pt x="692662" y="885321"/>
                    <a:pt x="778387" y="1122493"/>
                  </a:cubicBezTo>
                  <a:cubicBezTo>
                    <a:pt x="643132" y="880558"/>
                    <a:pt x="494541" y="647196"/>
                    <a:pt x="332616" y="422406"/>
                  </a:cubicBezTo>
                  <a:cubicBezTo>
                    <a:pt x="332616" y="422406"/>
                    <a:pt x="332616" y="422406"/>
                    <a:pt x="332616" y="421453"/>
                  </a:cubicBezTo>
                  <a:cubicBezTo>
                    <a:pt x="316424" y="321441"/>
                    <a:pt x="311662" y="220476"/>
                    <a:pt x="317377" y="119511"/>
                  </a:cubicBezTo>
                  <a:cubicBezTo>
                    <a:pt x="317377" y="114748"/>
                    <a:pt x="309757" y="113796"/>
                    <a:pt x="309757" y="118558"/>
                  </a:cubicBezTo>
                  <a:cubicBezTo>
                    <a:pt x="304041" y="215713"/>
                    <a:pt x="308804" y="312868"/>
                    <a:pt x="323091" y="408118"/>
                  </a:cubicBezTo>
                  <a:cubicBezTo>
                    <a:pt x="287849" y="359541"/>
                    <a:pt x="251654" y="310963"/>
                    <a:pt x="215459" y="263338"/>
                  </a:cubicBezTo>
                  <a:cubicBezTo>
                    <a:pt x="147832" y="174756"/>
                    <a:pt x="78299" y="87126"/>
                    <a:pt x="6862" y="1401"/>
                  </a:cubicBezTo>
                  <a:cubicBezTo>
                    <a:pt x="4004" y="-2409"/>
                    <a:pt x="-2663" y="2353"/>
                    <a:pt x="1147" y="6163"/>
                  </a:cubicBezTo>
                  <a:cubicBezTo>
                    <a:pt x="75441" y="95698"/>
                    <a:pt x="147832" y="187138"/>
                    <a:pt x="218316" y="279531"/>
                  </a:cubicBezTo>
                  <a:cubicBezTo>
                    <a:pt x="163072" y="261433"/>
                    <a:pt x="107827" y="243336"/>
                    <a:pt x="52582" y="226191"/>
                  </a:cubicBezTo>
                  <a:cubicBezTo>
                    <a:pt x="47819" y="224286"/>
                    <a:pt x="44962" y="231906"/>
                    <a:pt x="49724" y="233811"/>
                  </a:cubicBezTo>
                  <a:cubicBezTo>
                    <a:pt x="107827" y="252861"/>
                    <a:pt x="166882" y="271911"/>
                    <a:pt x="224984" y="290961"/>
                  </a:cubicBezTo>
                  <a:cubicBezTo>
                    <a:pt x="224984" y="290961"/>
                    <a:pt x="225937" y="290961"/>
                    <a:pt x="225937" y="290961"/>
                  </a:cubicBezTo>
                  <a:cubicBezTo>
                    <a:pt x="349762" y="455743"/>
                    <a:pt x="466919" y="625288"/>
                    <a:pt x="576457" y="799596"/>
                  </a:cubicBezTo>
                  <a:cubicBezTo>
                    <a:pt x="441202" y="730063"/>
                    <a:pt x="299279" y="672913"/>
                    <a:pt x="152594" y="630051"/>
                  </a:cubicBezTo>
                  <a:cubicBezTo>
                    <a:pt x="147832" y="629098"/>
                    <a:pt x="144974" y="635766"/>
                    <a:pt x="149737" y="637671"/>
                  </a:cubicBezTo>
                  <a:cubicBezTo>
                    <a:pt x="300232" y="681486"/>
                    <a:pt x="445964" y="740541"/>
                    <a:pt x="584077" y="812931"/>
                  </a:cubicBezTo>
                  <a:cubicBezTo>
                    <a:pt x="616462" y="865318"/>
                    <a:pt x="648847" y="917706"/>
                    <a:pt x="680279" y="971046"/>
                  </a:cubicBezTo>
                  <a:cubicBezTo>
                    <a:pt x="736477" y="1066296"/>
                    <a:pt x="790769" y="1162498"/>
                    <a:pt x="842204" y="1259653"/>
                  </a:cubicBezTo>
                  <a:cubicBezTo>
                    <a:pt x="844109" y="1264416"/>
                    <a:pt x="851729" y="1260606"/>
                    <a:pt x="849824" y="1256796"/>
                  </a:cubicBezTo>
                  <a:cubicBezTo>
                    <a:pt x="833632" y="1226316"/>
                    <a:pt x="817439" y="1196788"/>
                    <a:pt x="800294" y="1166308"/>
                  </a:cubicBezTo>
                  <a:cubicBezTo>
                    <a:pt x="800294" y="1165356"/>
                    <a:pt x="800294" y="1165356"/>
                    <a:pt x="800294" y="1164403"/>
                  </a:cubicBezTo>
                  <a:cubicBezTo>
                    <a:pt x="705044" y="912943"/>
                    <a:pt x="655514" y="651958"/>
                    <a:pt x="642179" y="384306"/>
                  </a:cubicBezTo>
                  <a:close/>
                </a:path>
              </a:pathLst>
            </a:custGeom>
            <a:solidFill>
              <a:srgbClr val="317A6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9" name="Google Shape;599;p5"/>
          <p:cNvSpPr/>
          <p:nvPr/>
        </p:nvSpPr>
        <p:spPr>
          <a:xfrm flipH="1">
            <a:off x="1166158" y="5308034"/>
            <a:ext cx="73132" cy="73132"/>
          </a:xfrm>
          <a:custGeom>
            <a:rect b="b" l="l" r="r" t="t"/>
            <a:pathLst>
              <a:path extrusionOk="0" h="91439" w="91439">
                <a:moveTo>
                  <a:pt x="91440" y="45720"/>
                </a:moveTo>
                <a:cubicBezTo>
                  <a:pt x="91440" y="70485"/>
                  <a:pt x="71438" y="91440"/>
                  <a:pt x="45720" y="91440"/>
                </a:cubicBezTo>
                <a:cubicBezTo>
                  <a:pt x="20955" y="91440"/>
                  <a:pt x="0" y="71438"/>
                  <a:pt x="0" y="45720"/>
                </a:cubicBezTo>
                <a:cubicBezTo>
                  <a:pt x="0" y="20955"/>
                  <a:pt x="20002" y="0"/>
                  <a:pt x="45720" y="0"/>
                </a:cubicBezTo>
                <a:cubicBezTo>
                  <a:pt x="71438" y="0"/>
                  <a:pt x="91440" y="20002"/>
                  <a:pt x="91440" y="45720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5"/>
          <p:cNvSpPr/>
          <p:nvPr/>
        </p:nvSpPr>
        <p:spPr>
          <a:xfrm flipH="1">
            <a:off x="865944" y="5149547"/>
            <a:ext cx="68562" cy="68562"/>
          </a:xfrm>
          <a:custGeom>
            <a:rect b="b" l="l" r="r" t="t"/>
            <a:pathLst>
              <a:path extrusionOk="0" h="85725" w="85725">
                <a:moveTo>
                  <a:pt x="85725" y="42863"/>
                </a:moveTo>
                <a:cubicBezTo>
                  <a:pt x="85725" y="66675"/>
                  <a:pt x="66675" y="85725"/>
                  <a:pt x="42863" y="85725"/>
                </a:cubicBezTo>
                <a:cubicBezTo>
                  <a:pt x="19050" y="85725"/>
                  <a:pt x="0" y="66675"/>
                  <a:pt x="0" y="42863"/>
                </a:cubicBezTo>
                <a:cubicBezTo>
                  <a:pt x="0" y="19050"/>
                  <a:pt x="19050" y="0"/>
                  <a:pt x="42863" y="0"/>
                </a:cubicBezTo>
                <a:cubicBezTo>
                  <a:pt x="66675" y="0"/>
                  <a:pt x="85725" y="19050"/>
                  <a:pt x="85725" y="42863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5"/>
          <p:cNvSpPr/>
          <p:nvPr/>
        </p:nvSpPr>
        <p:spPr>
          <a:xfrm flipH="1">
            <a:off x="1886973" y="5238695"/>
            <a:ext cx="77704" cy="77703"/>
          </a:xfrm>
          <a:custGeom>
            <a:rect b="b" l="l" r="r" t="t"/>
            <a:pathLst>
              <a:path extrusionOk="0" h="97154" w="97155">
                <a:moveTo>
                  <a:pt x="97155" y="48578"/>
                </a:moveTo>
                <a:cubicBezTo>
                  <a:pt x="97155" y="75248"/>
                  <a:pt x="75247" y="97155"/>
                  <a:pt x="48578" y="97155"/>
                </a:cubicBezTo>
                <a:cubicBezTo>
                  <a:pt x="21907" y="97155"/>
                  <a:pt x="0" y="75248"/>
                  <a:pt x="0" y="48578"/>
                </a:cubicBezTo>
                <a:cubicBezTo>
                  <a:pt x="0" y="21908"/>
                  <a:pt x="21907" y="0"/>
                  <a:pt x="48578" y="0"/>
                </a:cubicBezTo>
                <a:cubicBezTo>
                  <a:pt x="75247" y="953"/>
                  <a:pt x="97155" y="22860"/>
                  <a:pt x="97155" y="48578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5"/>
          <p:cNvSpPr/>
          <p:nvPr/>
        </p:nvSpPr>
        <p:spPr>
          <a:xfrm flipH="1">
            <a:off x="526865" y="5595293"/>
            <a:ext cx="35043" cy="35043"/>
          </a:xfrm>
          <a:custGeom>
            <a:rect b="b" l="l" r="r" t="t"/>
            <a:pathLst>
              <a:path extrusionOk="0" h="43815" w="43815">
                <a:moveTo>
                  <a:pt x="43815" y="21908"/>
                </a:moveTo>
                <a:cubicBezTo>
                  <a:pt x="43815" y="33338"/>
                  <a:pt x="34290" y="43815"/>
                  <a:pt x="21908" y="43815"/>
                </a:cubicBezTo>
                <a:cubicBezTo>
                  <a:pt x="10478" y="43815"/>
                  <a:pt x="0" y="34290"/>
                  <a:pt x="0" y="21908"/>
                </a:cubicBezTo>
                <a:cubicBezTo>
                  <a:pt x="0" y="9525"/>
                  <a:pt x="9525" y="0"/>
                  <a:pt x="21908" y="0"/>
                </a:cubicBezTo>
                <a:cubicBezTo>
                  <a:pt x="34290" y="0"/>
                  <a:pt x="43815" y="9525"/>
                  <a:pt x="43815" y="21908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5"/>
          <p:cNvSpPr/>
          <p:nvPr/>
        </p:nvSpPr>
        <p:spPr>
          <a:xfrm flipH="1">
            <a:off x="209134" y="5012363"/>
            <a:ext cx="59420" cy="59450"/>
          </a:xfrm>
          <a:custGeom>
            <a:rect b="b" l="l" r="r" t="t"/>
            <a:pathLst>
              <a:path extrusionOk="0" h="74332" w="74295">
                <a:moveTo>
                  <a:pt x="74295" y="37185"/>
                </a:moveTo>
                <a:cubicBezTo>
                  <a:pt x="74295" y="58140"/>
                  <a:pt x="57150" y="74333"/>
                  <a:pt x="37148" y="74333"/>
                </a:cubicBezTo>
                <a:cubicBezTo>
                  <a:pt x="16193" y="74333"/>
                  <a:pt x="0" y="57188"/>
                  <a:pt x="0" y="37185"/>
                </a:cubicBezTo>
                <a:cubicBezTo>
                  <a:pt x="0" y="16230"/>
                  <a:pt x="17145" y="38"/>
                  <a:pt x="37148" y="38"/>
                </a:cubicBezTo>
                <a:cubicBezTo>
                  <a:pt x="57150" y="-915"/>
                  <a:pt x="74295" y="16230"/>
                  <a:pt x="74295" y="37185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5"/>
          <p:cNvSpPr/>
          <p:nvPr/>
        </p:nvSpPr>
        <p:spPr>
          <a:xfrm flipH="1">
            <a:off x="-82692" y="5132021"/>
            <a:ext cx="85322" cy="85321"/>
          </a:xfrm>
          <a:custGeom>
            <a:rect b="b" l="l" r="r" t="t"/>
            <a:pathLst>
              <a:path extrusionOk="0" h="106679" w="106680">
                <a:moveTo>
                  <a:pt x="106680" y="53340"/>
                </a:moveTo>
                <a:cubicBezTo>
                  <a:pt x="106680" y="82799"/>
                  <a:pt x="82799" y="106680"/>
                  <a:pt x="53340" y="106680"/>
                </a:cubicBezTo>
                <a:cubicBezTo>
                  <a:pt x="23882" y="106680"/>
                  <a:pt x="1" y="82799"/>
                  <a:pt x="1" y="53340"/>
                </a:cubicBezTo>
                <a:cubicBezTo>
                  <a:pt x="1" y="23881"/>
                  <a:pt x="23882" y="0"/>
                  <a:pt x="53340" y="0"/>
                </a:cubicBezTo>
                <a:cubicBezTo>
                  <a:pt x="82799" y="0"/>
                  <a:pt x="106680" y="23881"/>
                  <a:pt x="106680" y="53340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5"/>
          <p:cNvSpPr/>
          <p:nvPr/>
        </p:nvSpPr>
        <p:spPr>
          <a:xfrm flipH="1">
            <a:off x="1264442" y="5067255"/>
            <a:ext cx="30472" cy="30472"/>
          </a:xfrm>
          <a:custGeom>
            <a:rect b="b" l="l" r="r" t="t"/>
            <a:pathLst>
              <a:path extrusionOk="0" h="38100" w="38100">
                <a:moveTo>
                  <a:pt x="38100" y="19050"/>
                </a:moveTo>
                <a:cubicBezTo>
                  <a:pt x="38100" y="29571"/>
                  <a:pt x="29571" y="38100"/>
                  <a:pt x="19050" y="38100"/>
                </a:cubicBezTo>
                <a:cubicBezTo>
                  <a:pt x="8529" y="38100"/>
                  <a:pt x="0" y="29571"/>
                  <a:pt x="0" y="19050"/>
                </a:cubicBezTo>
                <a:cubicBezTo>
                  <a:pt x="0" y="8529"/>
                  <a:pt x="8529" y="0"/>
                  <a:pt x="19050" y="0"/>
                </a:cubicBezTo>
                <a:cubicBezTo>
                  <a:pt x="29571" y="0"/>
                  <a:pt x="38100" y="8529"/>
                  <a:pt x="38100" y="19050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5"/>
          <p:cNvSpPr/>
          <p:nvPr/>
        </p:nvSpPr>
        <p:spPr>
          <a:xfrm flipH="1">
            <a:off x="2624546" y="5500810"/>
            <a:ext cx="56372" cy="56372"/>
          </a:xfrm>
          <a:custGeom>
            <a:rect b="b" l="l" r="r" t="t"/>
            <a:pathLst>
              <a:path extrusionOk="0" h="70484" w="70484">
                <a:moveTo>
                  <a:pt x="70485" y="35242"/>
                </a:moveTo>
                <a:cubicBezTo>
                  <a:pt x="70485" y="54292"/>
                  <a:pt x="55245" y="70485"/>
                  <a:pt x="35243" y="70485"/>
                </a:cubicBezTo>
                <a:cubicBezTo>
                  <a:pt x="16193" y="70485"/>
                  <a:pt x="0" y="55245"/>
                  <a:pt x="0" y="35242"/>
                </a:cubicBezTo>
                <a:cubicBezTo>
                  <a:pt x="0" y="16192"/>
                  <a:pt x="15240" y="0"/>
                  <a:pt x="35243" y="0"/>
                </a:cubicBezTo>
                <a:cubicBezTo>
                  <a:pt x="54293" y="0"/>
                  <a:pt x="70485" y="16192"/>
                  <a:pt x="70485" y="35242"/>
                </a:cubicBezTo>
                <a:close/>
              </a:path>
            </a:pathLst>
          </a:custGeom>
          <a:solidFill>
            <a:srgbClr val="2F5B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5"/>
          <p:cNvSpPr/>
          <p:nvPr/>
        </p:nvSpPr>
        <p:spPr>
          <a:xfrm flipH="1">
            <a:off x="2865323" y="5625771"/>
            <a:ext cx="47231" cy="47231"/>
          </a:xfrm>
          <a:custGeom>
            <a:rect b="b" l="l" r="r" t="t"/>
            <a:pathLst>
              <a:path extrusionOk="0" h="59054" w="59054">
                <a:moveTo>
                  <a:pt x="59055" y="29528"/>
                </a:moveTo>
                <a:cubicBezTo>
                  <a:pt x="59055" y="45720"/>
                  <a:pt x="45720" y="59055"/>
                  <a:pt x="29528" y="59055"/>
                </a:cubicBezTo>
                <a:cubicBezTo>
                  <a:pt x="13335" y="59055"/>
                  <a:pt x="0" y="45720"/>
                  <a:pt x="0" y="29528"/>
                </a:cubicBezTo>
                <a:cubicBezTo>
                  <a:pt x="0" y="13335"/>
                  <a:pt x="13335" y="0"/>
                  <a:pt x="29528" y="0"/>
                </a:cubicBezTo>
                <a:cubicBezTo>
                  <a:pt x="45720" y="0"/>
                  <a:pt x="59055" y="12383"/>
                  <a:pt x="59055" y="29528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5"/>
          <p:cNvSpPr/>
          <p:nvPr/>
        </p:nvSpPr>
        <p:spPr>
          <a:xfrm flipH="1">
            <a:off x="567249" y="5023061"/>
            <a:ext cx="31996" cy="31995"/>
          </a:xfrm>
          <a:custGeom>
            <a:rect b="b" l="l" r="r" t="t"/>
            <a:pathLst>
              <a:path extrusionOk="0" h="40004" w="40005">
                <a:moveTo>
                  <a:pt x="40005" y="20003"/>
                </a:moveTo>
                <a:cubicBezTo>
                  <a:pt x="40005" y="31050"/>
                  <a:pt x="31050" y="40005"/>
                  <a:pt x="20003" y="40005"/>
                </a:cubicBezTo>
                <a:cubicBezTo>
                  <a:pt x="8956" y="40005"/>
                  <a:pt x="1" y="31050"/>
                  <a:pt x="1" y="20003"/>
                </a:cubicBezTo>
                <a:cubicBezTo>
                  <a:pt x="1" y="8955"/>
                  <a:pt x="8956" y="0"/>
                  <a:pt x="20003" y="0"/>
                </a:cubicBezTo>
                <a:cubicBezTo>
                  <a:pt x="31050" y="0"/>
                  <a:pt x="40005" y="8955"/>
                  <a:pt x="40005" y="20003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9" name="Google Shape;609;p5"/>
          <p:cNvPicPr preferRelativeResize="0"/>
          <p:nvPr/>
        </p:nvPicPr>
        <p:blipFill rotWithShape="1">
          <a:blip r:embed="rId2">
            <a:alphaModFix amt="21000"/>
          </a:blip>
          <a:srcRect b="248" l="0" r="0" t="238"/>
          <a:stretch/>
        </p:blipFill>
        <p:spPr>
          <a:xfrm flipH="1" rot="-2925913">
            <a:off x="-1416662" y="-945033"/>
            <a:ext cx="8398244" cy="10288311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5"/>
          <p:cNvSpPr txBox="1"/>
          <p:nvPr/>
        </p:nvSpPr>
        <p:spPr>
          <a:xfrm flipH="1" rot="-5400000">
            <a:off x="11180425" y="58258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chemeClr val="l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ody">
  <p:cSld name="CUSTOM_2"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6"/>
          <p:cNvSpPr txBox="1"/>
          <p:nvPr>
            <p:ph idx="1" type="body"/>
          </p:nvPr>
        </p:nvSpPr>
        <p:spPr>
          <a:xfrm>
            <a:off x="889500" y="1792139"/>
            <a:ext cx="103752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🐍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613" name="Google Shape;613;p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4" name="Google Shape;614;p6"/>
          <p:cNvSpPr txBox="1"/>
          <p:nvPr>
            <p:ph type="title"/>
          </p:nvPr>
        </p:nvSpPr>
        <p:spPr>
          <a:xfrm>
            <a:off x="889500" y="848875"/>
            <a:ext cx="103752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15" name="Google Shape;615;p6"/>
          <p:cNvSpPr/>
          <p:nvPr/>
        </p:nvSpPr>
        <p:spPr>
          <a:xfrm>
            <a:off x="7115325" y="3101675"/>
            <a:ext cx="5077752" cy="3756227"/>
          </a:xfrm>
          <a:custGeom>
            <a:rect b="b" l="l" r="r" t="t"/>
            <a:pathLst>
              <a:path extrusionOk="0" h="3655695" w="5753827">
                <a:moveTo>
                  <a:pt x="5753827" y="0"/>
                </a:moveTo>
                <a:lnTo>
                  <a:pt x="5753827" y="3655695"/>
                </a:lnTo>
                <a:lnTo>
                  <a:pt x="31552" y="3644598"/>
                </a:lnTo>
                <a:cubicBezTo>
                  <a:pt x="-316260" y="3143517"/>
                  <a:pt x="2312945" y="2762272"/>
                  <a:pt x="2933450" y="1387191"/>
                </a:cubicBezTo>
                <a:cubicBezTo>
                  <a:pt x="3553955" y="12110"/>
                  <a:pt x="5715826" y="33293"/>
                  <a:pt x="5753827" y="0"/>
                </a:cubicBezTo>
                <a:close/>
              </a:path>
            </a:pathLst>
          </a:custGeom>
          <a:gradFill>
            <a:gsLst>
              <a:gs pos="0">
                <a:srgbClr val="255B51"/>
              </a:gs>
              <a:gs pos="7000">
                <a:srgbClr val="255B51"/>
              </a:gs>
              <a:gs pos="60000">
                <a:srgbClr val="224943"/>
              </a:gs>
              <a:gs pos="100000">
                <a:srgbClr val="224943"/>
              </a:gs>
            </a:gsLst>
            <a:lin ang="10200138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16" name="Google Shape;616;p6"/>
          <p:cNvGrpSpPr/>
          <p:nvPr/>
        </p:nvGrpSpPr>
        <p:grpSpPr>
          <a:xfrm>
            <a:off x="8365699" y="6332234"/>
            <a:ext cx="592975" cy="525475"/>
            <a:chOff x="-57404" y="6066190"/>
            <a:chExt cx="959352" cy="850146"/>
          </a:xfrm>
        </p:grpSpPr>
        <p:sp>
          <p:nvSpPr>
            <p:cNvPr id="617" name="Google Shape;617;p6"/>
            <p:cNvSpPr/>
            <p:nvPr/>
          </p:nvSpPr>
          <p:spPr>
            <a:xfrm>
              <a:off x="-50142" y="6252659"/>
              <a:ext cx="667285" cy="657432"/>
            </a:xfrm>
            <a:custGeom>
              <a:rect b="b" l="l" r="r" t="t"/>
              <a:pathLst>
                <a:path extrusionOk="0" h="657432" w="667285">
                  <a:moveTo>
                    <a:pt x="541556" y="505985"/>
                  </a:moveTo>
                  <a:cubicBezTo>
                    <a:pt x="511076" y="485030"/>
                    <a:pt x="502503" y="460265"/>
                    <a:pt x="499646" y="425022"/>
                  </a:cubicBezTo>
                  <a:cubicBezTo>
                    <a:pt x="496788" y="389780"/>
                    <a:pt x="467261" y="330725"/>
                    <a:pt x="464403" y="295482"/>
                  </a:cubicBezTo>
                  <a:cubicBezTo>
                    <a:pt x="457736" y="223092"/>
                    <a:pt x="464403" y="157370"/>
                    <a:pt x="481548" y="105935"/>
                  </a:cubicBezTo>
                  <a:cubicBezTo>
                    <a:pt x="460593" y="96410"/>
                    <a:pt x="448211" y="85932"/>
                    <a:pt x="426303" y="105935"/>
                  </a:cubicBezTo>
                  <a:cubicBezTo>
                    <a:pt x="399633" y="129747"/>
                    <a:pt x="421541" y="182135"/>
                    <a:pt x="399633" y="237380"/>
                  </a:cubicBezTo>
                  <a:cubicBezTo>
                    <a:pt x="381536" y="283100"/>
                    <a:pt x="353913" y="328820"/>
                    <a:pt x="370106" y="391685"/>
                  </a:cubicBezTo>
                  <a:cubicBezTo>
                    <a:pt x="379631" y="428832"/>
                    <a:pt x="369153" y="468837"/>
                    <a:pt x="386298" y="517415"/>
                  </a:cubicBezTo>
                  <a:cubicBezTo>
                    <a:pt x="325338" y="500270"/>
                    <a:pt x="317718" y="467885"/>
                    <a:pt x="292001" y="411687"/>
                  </a:cubicBezTo>
                  <a:cubicBezTo>
                    <a:pt x="276761" y="379302"/>
                    <a:pt x="265331" y="345965"/>
                    <a:pt x="250091" y="313580"/>
                  </a:cubicBezTo>
                  <a:cubicBezTo>
                    <a:pt x="234851" y="281195"/>
                    <a:pt x="214848" y="254525"/>
                    <a:pt x="194846" y="225950"/>
                  </a:cubicBezTo>
                  <a:cubicBezTo>
                    <a:pt x="171986" y="191660"/>
                    <a:pt x="173891" y="159275"/>
                    <a:pt x="174843" y="119270"/>
                  </a:cubicBezTo>
                  <a:cubicBezTo>
                    <a:pt x="174843" y="93552"/>
                    <a:pt x="136743" y="37355"/>
                    <a:pt x="118646" y="17352"/>
                  </a:cubicBezTo>
                  <a:cubicBezTo>
                    <a:pt x="99596" y="-3603"/>
                    <a:pt x="81498" y="-2650"/>
                    <a:pt x="63401" y="4970"/>
                  </a:cubicBezTo>
                  <a:cubicBezTo>
                    <a:pt x="60543" y="11637"/>
                    <a:pt x="56733" y="17352"/>
                    <a:pt x="54828" y="24020"/>
                  </a:cubicBezTo>
                  <a:cubicBezTo>
                    <a:pt x="42446" y="58310"/>
                    <a:pt x="38636" y="95457"/>
                    <a:pt x="36731" y="132605"/>
                  </a:cubicBezTo>
                  <a:cubicBezTo>
                    <a:pt x="30063" y="154512"/>
                    <a:pt x="9108" y="223092"/>
                    <a:pt x="5298" y="243095"/>
                  </a:cubicBezTo>
                  <a:cubicBezTo>
                    <a:pt x="-6132" y="302150"/>
                    <a:pt x="4346" y="464075"/>
                    <a:pt x="5298" y="597425"/>
                  </a:cubicBezTo>
                  <a:cubicBezTo>
                    <a:pt x="90071" y="615522"/>
                    <a:pt x="198656" y="644097"/>
                    <a:pt x="285333" y="653622"/>
                  </a:cubicBezTo>
                  <a:cubicBezTo>
                    <a:pt x="336768" y="659337"/>
                    <a:pt x="468213" y="626000"/>
                    <a:pt x="476786" y="622190"/>
                  </a:cubicBezTo>
                  <a:cubicBezTo>
                    <a:pt x="532031" y="625047"/>
                    <a:pt x="566321" y="645050"/>
                    <a:pt x="598706" y="653622"/>
                  </a:cubicBezTo>
                  <a:cubicBezTo>
                    <a:pt x="613946" y="657432"/>
                    <a:pt x="638711" y="658385"/>
                    <a:pt x="667286" y="656480"/>
                  </a:cubicBezTo>
                  <a:cubicBezTo>
                    <a:pt x="663476" y="635525"/>
                    <a:pt x="658713" y="615522"/>
                    <a:pt x="649188" y="596472"/>
                  </a:cubicBezTo>
                  <a:cubicBezTo>
                    <a:pt x="624423" y="548847"/>
                    <a:pt x="582513" y="533607"/>
                    <a:pt x="541556" y="505985"/>
                  </a:cubicBezTo>
                  <a:close/>
                </a:path>
              </a:pathLst>
            </a:custGeom>
            <a:solidFill>
              <a:srgbClr val="8782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18" name="Google Shape;618;p6"/>
            <p:cNvGrpSpPr/>
            <p:nvPr/>
          </p:nvGrpSpPr>
          <p:grpSpPr>
            <a:xfrm>
              <a:off x="23831" y="6082457"/>
              <a:ext cx="878117" cy="822880"/>
              <a:chOff x="23831" y="6082457"/>
              <a:chExt cx="878117" cy="822880"/>
            </a:xfrm>
          </p:grpSpPr>
          <p:grpSp>
            <p:nvGrpSpPr>
              <p:cNvPr id="619" name="Google Shape;619;p6"/>
              <p:cNvGrpSpPr/>
              <p:nvPr/>
            </p:nvGrpSpPr>
            <p:grpSpPr>
              <a:xfrm>
                <a:off x="510471" y="6536712"/>
                <a:ext cx="391477" cy="368625"/>
                <a:chOff x="510471" y="6536712"/>
                <a:chExt cx="391477" cy="368625"/>
              </a:xfrm>
            </p:grpSpPr>
            <p:sp>
              <p:nvSpPr>
                <p:cNvPr id="620" name="Google Shape;620;p6"/>
                <p:cNvSpPr/>
                <p:nvPr/>
              </p:nvSpPr>
              <p:spPr>
                <a:xfrm>
                  <a:off x="510471" y="6665076"/>
                  <a:ext cx="391477" cy="240261"/>
                </a:xfrm>
                <a:custGeom>
                  <a:rect b="b" l="l" r="r" t="t"/>
                  <a:pathLst>
                    <a:path extrusionOk="0" h="240261" w="391477">
                      <a:moveTo>
                        <a:pt x="340042" y="6899"/>
                      </a:moveTo>
                      <a:cubicBezTo>
                        <a:pt x="315278" y="12614"/>
                        <a:pt x="294323" y="-4531"/>
                        <a:pt x="277178" y="1184"/>
                      </a:cubicBezTo>
                      <a:cubicBezTo>
                        <a:pt x="261938" y="5946"/>
                        <a:pt x="248602" y="24996"/>
                        <a:pt x="236220" y="33569"/>
                      </a:cubicBezTo>
                      <a:cubicBezTo>
                        <a:pt x="208598" y="51666"/>
                        <a:pt x="204788" y="39284"/>
                        <a:pt x="175260" y="44999"/>
                      </a:cubicBezTo>
                      <a:cubicBezTo>
                        <a:pt x="141923" y="51666"/>
                        <a:pt x="91440" y="60239"/>
                        <a:pt x="62865" y="52619"/>
                      </a:cubicBezTo>
                      <a:cubicBezTo>
                        <a:pt x="59055" y="55476"/>
                        <a:pt x="55245" y="57381"/>
                        <a:pt x="52388" y="59286"/>
                      </a:cubicBezTo>
                      <a:cubicBezTo>
                        <a:pt x="41910" y="65001"/>
                        <a:pt x="24765" y="90719"/>
                        <a:pt x="13335" y="96434"/>
                      </a:cubicBezTo>
                      <a:cubicBezTo>
                        <a:pt x="8573" y="99291"/>
                        <a:pt x="3810" y="101196"/>
                        <a:pt x="0" y="103101"/>
                      </a:cubicBezTo>
                      <a:cubicBezTo>
                        <a:pt x="33338" y="123104"/>
                        <a:pt x="65723" y="141201"/>
                        <a:pt x="84773" y="180254"/>
                      </a:cubicBezTo>
                      <a:cubicBezTo>
                        <a:pt x="94298" y="199304"/>
                        <a:pt x="99060" y="220259"/>
                        <a:pt x="102870" y="240261"/>
                      </a:cubicBezTo>
                      <a:cubicBezTo>
                        <a:pt x="198120" y="234546"/>
                        <a:pt x="366713" y="191684"/>
                        <a:pt x="391478" y="151679"/>
                      </a:cubicBezTo>
                      <a:cubicBezTo>
                        <a:pt x="390525" y="99291"/>
                        <a:pt x="382905" y="52619"/>
                        <a:pt x="370523" y="231"/>
                      </a:cubicBezTo>
                      <a:cubicBezTo>
                        <a:pt x="367665" y="231"/>
                        <a:pt x="340995" y="5946"/>
                        <a:pt x="340042" y="6899"/>
                      </a:cubicBezTo>
                      <a:close/>
                    </a:path>
                  </a:pathLst>
                </a:custGeom>
                <a:solidFill>
                  <a:srgbClr val="99969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1" name="Google Shape;621;p6"/>
                <p:cNvSpPr/>
                <p:nvPr/>
              </p:nvSpPr>
              <p:spPr>
                <a:xfrm>
                  <a:off x="575233" y="6536712"/>
                  <a:ext cx="306704" cy="187013"/>
                </a:xfrm>
                <a:custGeom>
                  <a:rect b="b" l="l" r="r" t="t"/>
                  <a:pathLst>
                    <a:path extrusionOk="0" h="187013" w="306704">
                      <a:moveTo>
                        <a:pt x="113348" y="177165"/>
                      </a:moveTo>
                      <a:cubicBezTo>
                        <a:pt x="142875" y="171450"/>
                        <a:pt x="146685" y="183832"/>
                        <a:pt x="174307" y="165735"/>
                      </a:cubicBezTo>
                      <a:cubicBezTo>
                        <a:pt x="186690" y="157163"/>
                        <a:pt x="200025" y="139065"/>
                        <a:pt x="215265" y="133350"/>
                      </a:cubicBezTo>
                      <a:cubicBezTo>
                        <a:pt x="233363" y="127635"/>
                        <a:pt x="253365" y="144780"/>
                        <a:pt x="278130" y="139065"/>
                      </a:cubicBezTo>
                      <a:cubicBezTo>
                        <a:pt x="279082" y="139065"/>
                        <a:pt x="305753" y="133350"/>
                        <a:pt x="306705" y="132397"/>
                      </a:cubicBezTo>
                      <a:cubicBezTo>
                        <a:pt x="295275" y="87630"/>
                        <a:pt x="289560" y="45720"/>
                        <a:pt x="278130" y="0"/>
                      </a:cubicBezTo>
                      <a:cubicBezTo>
                        <a:pt x="257175" y="11430"/>
                        <a:pt x="192405" y="27622"/>
                        <a:pt x="176213" y="44767"/>
                      </a:cubicBezTo>
                      <a:cubicBezTo>
                        <a:pt x="132398" y="93345"/>
                        <a:pt x="149542" y="117157"/>
                        <a:pt x="60007" y="138113"/>
                      </a:cubicBezTo>
                      <a:cubicBezTo>
                        <a:pt x="49530" y="140970"/>
                        <a:pt x="22860" y="167640"/>
                        <a:pt x="0" y="183832"/>
                      </a:cubicBezTo>
                      <a:cubicBezTo>
                        <a:pt x="29527" y="191452"/>
                        <a:pt x="80010" y="183832"/>
                        <a:pt x="113348" y="177165"/>
                      </a:cubicBezTo>
                      <a:close/>
                    </a:path>
                  </a:pathLst>
                </a:custGeom>
                <a:solidFill>
                  <a:srgbClr val="87828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622" name="Google Shape;622;p6"/>
              <p:cNvSpPr/>
              <p:nvPr/>
            </p:nvSpPr>
            <p:spPr>
              <a:xfrm>
                <a:off x="410761" y="6262239"/>
                <a:ext cx="401644" cy="509740"/>
              </a:xfrm>
              <a:custGeom>
                <a:rect b="b" l="l" r="r" t="t"/>
                <a:pathLst>
                  <a:path extrusionOk="0" h="509740" w="401644">
                    <a:moveTo>
                      <a:pt x="154947" y="465925"/>
                    </a:moveTo>
                    <a:cubicBezTo>
                      <a:pt x="180664" y="450685"/>
                      <a:pt x="213049" y="415443"/>
                      <a:pt x="225432" y="412585"/>
                    </a:cubicBezTo>
                    <a:cubicBezTo>
                      <a:pt x="315919" y="391630"/>
                      <a:pt x="297822" y="367818"/>
                      <a:pt x="341637" y="319240"/>
                    </a:cubicBezTo>
                    <a:cubicBezTo>
                      <a:pt x="356877" y="302095"/>
                      <a:pt x="380689" y="290665"/>
                      <a:pt x="401644" y="279235"/>
                    </a:cubicBezTo>
                    <a:cubicBezTo>
                      <a:pt x="366402" y="197320"/>
                      <a:pt x="318777" y="121120"/>
                      <a:pt x="262579" y="56350"/>
                    </a:cubicBezTo>
                    <a:cubicBezTo>
                      <a:pt x="240672" y="31585"/>
                      <a:pt x="216859" y="2058"/>
                      <a:pt x="181617" y="153"/>
                    </a:cubicBezTo>
                    <a:cubicBezTo>
                      <a:pt x="150184" y="-1752"/>
                      <a:pt x="115894" y="14440"/>
                      <a:pt x="87319" y="32538"/>
                    </a:cubicBezTo>
                    <a:cubicBezTo>
                      <a:pt x="58744" y="54445"/>
                      <a:pt x="33027" y="78258"/>
                      <a:pt x="19692" y="96355"/>
                    </a:cubicBezTo>
                    <a:cubicBezTo>
                      <a:pt x="2547" y="147790"/>
                      <a:pt x="-4121" y="213513"/>
                      <a:pt x="2547" y="285903"/>
                    </a:cubicBezTo>
                    <a:cubicBezTo>
                      <a:pt x="6357" y="321145"/>
                      <a:pt x="34932" y="380200"/>
                      <a:pt x="37789" y="415443"/>
                    </a:cubicBezTo>
                    <a:cubicBezTo>
                      <a:pt x="40647" y="450685"/>
                      <a:pt x="49219" y="475450"/>
                      <a:pt x="79699" y="496405"/>
                    </a:cubicBezTo>
                    <a:cubicBezTo>
                      <a:pt x="86367" y="501168"/>
                      <a:pt x="93987" y="504978"/>
                      <a:pt x="100654" y="509740"/>
                    </a:cubicBezTo>
                    <a:cubicBezTo>
                      <a:pt x="105417" y="507835"/>
                      <a:pt x="110179" y="505930"/>
                      <a:pt x="113989" y="503073"/>
                    </a:cubicBezTo>
                    <a:cubicBezTo>
                      <a:pt x="127324" y="497358"/>
                      <a:pt x="144469" y="472593"/>
                      <a:pt x="154947" y="465925"/>
                    </a:cubicBezTo>
                    <a:close/>
                  </a:path>
                </a:pathLst>
              </a:custGeom>
              <a:solidFill>
                <a:srgbClr val="A5A0A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623" name="Google Shape;623;p6"/>
              <p:cNvGrpSpPr/>
              <p:nvPr/>
            </p:nvGrpSpPr>
            <p:grpSpPr>
              <a:xfrm>
                <a:off x="23831" y="6082457"/>
                <a:ext cx="474249" cy="688569"/>
                <a:chOff x="23831" y="6082457"/>
                <a:chExt cx="474249" cy="688569"/>
              </a:xfrm>
            </p:grpSpPr>
            <p:sp>
              <p:nvSpPr>
                <p:cNvPr id="624" name="Google Shape;624;p6"/>
                <p:cNvSpPr/>
                <p:nvPr/>
              </p:nvSpPr>
              <p:spPr>
                <a:xfrm>
                  <a:off x="154228" y="6174761"/>
                  <a:ext cx="343852" cy="596265"/>
                </a:xfrm>
                <a:custGeom>
                  <a:rect b="b" l="l" r="r" t="t"/>
                  <a:pathLst>
                    <a:path extrusionOk="0" h="596265" w="343852">
                      <a:moveTo>
                        <a:pt x="340995" y="122873"/>
                      </a:moveTo>
                      <a:cubicBezTo>
                        <a:pt x="330518" y="95250"/>
                        <a:pt x="306705" y="69533"/>
                        <a:pt x="289560" y="48578"/>
                      </a:cubicBezTo>
                      <a:cubicBezTo>
                        <a:pt x="275272" y="31433"/>
                        <a:pt x="260033" y="15240"/>
                        <a:pt x="244793" y="0"/>
                      </a:cubicBezTo>
                      <a:cubicBezTo>
                        <a:pt x="227647" y="123825"/>
                        <a:pt x="104775" y="270510"/>
                        <a:pt x="0" y="319088"/>
                      </a:cubicBezTo>
                      <a:cubicBezTo>
                        <a:pt x="16192" y="342900"/>
                        <a:pt x="32385" y="365760"/>
                        <a:pt x="44767" y="392430"/>
                      </a:cubicBezTo>
                      <a:cubicBezTo>
                        <a:pt x="60007" y="424815"/>
                        <a:pt x="71438" y="458153"/>
                        <a:pt x="86677" y="490538"/>
                      </a:cubicBezTo>
                      <a:cubicBezTo>
                        <a:pt x="112395" y="545783"/>
                        <a:pt x="120015" y="579120"/>
                        <a:pt x="180975" y="596265"/>
                      </a:cubicBezTo>
                      <a:cubicBezTo>
                        <a:pt x="163830" y="547688"/>
                        <a:pt x="174308" y="508635"/>
                        <a:pt x="164783" y="470535"/>
                      </a:cubicBezTo>
                      <a:cubicBezTo>
                        <a:pt x="148590" y="407670"/>
                        <a:pt x="176213" y="361950"/>
                        <a:pt x="194310" y="316230"/>
                      </a:cubicBezTo>
                      <a:cubicBezTo>
                        <a:pt x="216218" y="260033"/>
                        <a:pt x="194310" y="208598"/>
                        <a:pt x="220980" y="184785"/>
                      </a:cubicBezTo>
                      <a:cubicBezTo>
                        <a:pt x="242888" y="164783"/>
                        <a:pt x="255270" y="175260"/>
                        <a:pt x="276225" y="184785"/>
                      </a:cubicBezTo>
                      <a:cubicBezTo>
                        <a:pt x="289560" y="166688"/>
                        <a:pt x="315278" y="142875"/>
                        <a:pt x="343853" y="120968"/>
                      </a:cubicBezTo>
                      <a:cubicBezTo>
                        <a:pt x="343853" y="120968"/>
                        <a:pt x="341947" y="121920"/>
                        <a:pt x="340995" y="122873"/>
                      </a:cubicBezTo>
                      <a:close/>
                    </a:path>
                  </a:pathLst>
                </a:custGeom>
                <a:solidFill>
                  <a:srgbClr val="99969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5" name="Google Shape;625;p6"/>
                <p:cNvSpPr/>
                <p:nvPr/>
              </p:nvSpPr>
              <p:spPr>
                <a:xfrm>
                  <a:off x="23831" y="6082457"/>
                  <a:ext cx="384810" cy="423748"/>
                </a:xfrm>
                <a:custGeom>
                  <a:rect b="b" l="l" r="r" t="t"/>
                  <a:pathLst>
                    <a:path extrusionOk="0" h="423748" w="384810">
                      <a:moveTo>
                        <a:pt x="384810" y="103708"/>
                      </a:moveTo>
                      <a:cubicBezTo>
                        <a:pt x="364808" y="84658"/>
                        <a:pt x="344805" y="66561"/>
                        <a:pt x="322898" y="50368"/>
                      </a:cubicBezTo>
                      <a:cubicBezTo>
                        <a:pt x="294323" y="28461"/>
                        <a:pt x="251460" y="-12497"/>
                        <a:pt x="213360" y="3696"/>
                      </a:cubicBezTo>
                      <a:cubicBezTo>
                        <a:pt x="189548" y="13221"/>
                        <a:pt x="167640" y="35128"/>
                        <a:pt x="147638" y="49416"/>
                      </a:cubicBezTo>
                      <a:cubicBezTo>
                        <a:pt x="123825" y="66561"/>
                        <a:pt x="99060" y="83706"/>
                        <a:pt x="75248" y="102756"/>
                      </a:cubicBezTo>
                      <a:cubicBezTo>
                        <a:pt x="44768" y="126568"/>
                        <a:pt x="17145" y="153238"/>
                        <a:pt x="0" y="187528"/>
                      </a:cubicBezTo>
                      <a:cubicBezTo>
                        <a:pt x="18097" y="179908"/>
                        <a:pt x="35243" y="178956"/>
                        <a:pt x="55245" y="199911"/>
                      </a:cubicBezTo>
                      <a:cubicBezTo>
                        <a:pt x="73343" y="219913"/>
                        <a:pt x="111443" y="276111"/>
                        <a:pt x="111443" y="301828"/>
                      </a:cubicBezTo>
                      <a:cubicBezTo>
                        <a:pt x="111443" y="340881"/>
                        <a:pt x="108585" y="374218"/>
                        <a:pt x="131445" y="408508"/>
                      </a:cubicBezTo>
                      <a:cubicBezTo>
                        <a:pt x="135255" y="413271"/>
                        <a:pt x="138113" y="418033"/>
                        <a:pt x="141923" y="423748"/>
                      </a:cubicBezTo>
                      <a:cubicBezTo>
                        <a:pt x="243840" y="374218"/>
                        <a:pt x="366713" y="226581"/>
                        <a:pt x="384810" y="103708"/>
                      </a:cubicBezTo>
                      <a:close/>
                    </a:path>
                  </a:pathLst>
                </a:custGeom>
                <a:solidFill>
                  <a:srgbClr val="A5A0A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626" name="Google Shape;626;p6"/>
            <p:cNvSpPr/>
            <p:nvPr/>
          </p:nvSpPr>
          <p:spPr>
            <a:xfrm>
              <a:off x="451408" y="6303349"/>
              <a:ext cx="220979" cy="43815"/>
            </a:xfrm>
            <a:custGeom>
              <a:rect b="b" l="l" r="r" t="t"/>
              <a:pathLst>
                <a:path extrusionOk="0" h="43815" w="220979">
                  <a:moveTo>
                    <a:pt x="10477" y="41910"/>
                  </a:moveTo>
                  <a:cubicBezTo>
                    <a:pt x="6667" y="41910"/>
                    <a:pt x="3810" y="42863"/>
                    <a:pt x="0" y="43815"/>
                  </a:cubicBezTo>
                  <a:cubicBezTo>
                    <a:pt x="20002" y="27622"/>
                    <a:pt x="41910" y="12383"/>
                    <a:pt x="63817" y="953"/>
                  </a:cubicBezTo>
                  <a:cubicBezTo>
                    <a:pt x="63817" y="953"/>
                    <a:pt x="64770" y="953"/>
                    <a:pt x="64770" y="0"/>
                  </a:cubicBezTo>
                  <a:cubicBezTo>
                    <a:pt x="67627" y="0"/>
                    <a:pt x="70485" y="0"/>
                    <a:pt x="73342" y="0"/>
                  </a:cubicBezTo>
                  <a:cubicBezTo>
                    <a:pt x="49530" y="9525"/>
                    <a:pt x="28575" y="23813"/>
                    <a:pt x="10477" y="41910"/>
                  </a:cubicBezTo>
                  <a:close/>
                  <a:moveTo>
                    <a:pt x="188595" y="10478"/>
                  </a:moveTo>
                  <a:cubicBezTo>
                    <a:pt x="199073" y="15240"/>
                    <a:pt x="208598" y="20955"/>
                    <a:pt x="217170" y="29528"/>
                  </a:cubicBezTo>
                  <a:cubicBezTo>
                    <a:pt x="218123" y="30480"/>
                    <a:pt x="220027" y="32385"/>
                    <a:pt x="220980" y="33338"/>
                  </a:cubicBezTo>
                  <a:cubicBezTo>
                    <a:pt x="210502" y="24765"/>
                    <a:pt x="200025" y="17145"/>
                    <a:pt x="188595" y="10478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6"/>
            <p:cNvSpPr/>
            <p:nvPr/>
          </p:nvSpPr>
          <p:spPr>
            <a:xfrm>
              <a:off x="-57404" y="6557666"/>
              <a:ext cx="886954" cy="358670"/>
            </a:xfrm>
            <a:custGeom>
              <a:rect b="b" l="l" r="r" t="t"/>
              <a:pathLst>
                <a:path extrusionOk="0" h="358670" w="886954">
                  <a:moveTo>
                    <a:pt x="731697" y="319088"/>
                  </a:moveTo>
                  <a:cubicBezTo>
                    <a:pt x="706932" y="315278"/>
                    <a:pt x="655497" y="287655"/>
                    <a:pt x="651687" y="280988"/>
                  </a:cubicBezTo>
                  <a:cubicBezTo>
                    <a:pt x="640257" y="261938"/>
                    <a:pt x="618350" y="228600"/>
                    <a:pt x="569772" y="214313"/>
                  </a:cubicBezTo>
                  <a:cubicBezTo>
                    <a:pt x="569772" y="244793"/>
                    <a:pt x="612635" y="262890"/>
                    <a:pt x="620255" y="269558"/>
                  </a:cubicBezTo>
                  <a:cubicBezTo>
                    <a:pt x="624065" y="273368"/>
                    <a:pt x="623112" y="295275"/>
                    <a:pt x="611682" y="299085"/>
                  </a:cubicBezTo>
                  <a:cubicBezTo>
                    <a:pt x="599300" y="302895"/>
                    <a:pt x="575487" y="288608"/>
                    <a:pt x="565962" y="281940"/>
                  </a:cubicBezTo>
                  <a:cubicBezTo>
                    <a:pt x="534530" y="259080"/>
                    <a:pt x="509765" y="267653"/>
                    <a:pt x="480237" y="244793"/>
                  </a:cubicBezTo>
                  <a:cubicBezTo>
                    <a:pt x="468807" y="236220"/>
                    <a:pt x="475475" y="200977"/>
                    <a:pt x="438327" y="170498"/>
                  </a:cubicBezTo>
                  <a:cubicBezTo>
                    <a:pt x="406895" y="143827"/>
                    <a:pt x="388797" y="80963"/>
                    <a:pt x="379272" y="0"/>
                  </a:cubicBezTo>
                  <a:cubicBezTo>
                    <a:pt x="357365" y="60008"/>
                    <a:pt x="369747" y="146685"/>
                    <a:pt x="383082" y="246698"/>
                  </a:cubicBezTo>
                  <a:cubicBezTo>
                    <a:pt x="361175" y="266700"/>
                    <a:pt x="357365" y="309563"/>
                    <a:pt x="343077" y="336233"/>
                  </a:cubicBezTo>
                  <a:cubicBezTo>
                    <a:pt x="335457" y="315278"/>
                    <a:pt x="321170" y="296228"/>
                    <a:pt x="307835" y="282893"/>
                  </a:cubicBezTo>
                  <a:cubicBezTo>
                    <a:pt x="281165" y="256223"/>
                    <a:pt x="254495" y="252413"/>
                    <a:pt x="221157" y="240030"/>
                  </a:cubicBezTo>
                  <a:cubicBezTo>
                    <a:pt x="168770" y="220980"/>
                    <a:pt x="154482" y="159068"/>
                    <a:pt x="129717" y="112395"/>
                  </a:cubicBezTo>
                  <a:cubicBezTo>
                    <a:pt x="116382" y="87630"/>
                    <a:pt x="61137" y="3810"/>
                    <a:pt x="5892" y="10478"/>
                  </a:cubicBezTo>
                  <a:cubicBezTo>
                    <a:pt x="-7443" y="72390"/>
                    <a:pt x="5892" y="272415"/>
                    <a:pt x="6845" y="295275"/>
                  </a:cubicBezTo>
                  <a:cubicBezTo>
                    <a:pt x="59232" y="302895"/>
                    <a:pt x="228777" y="351473"/>
                    <a:pt x="294500" y="352425"/>
                  </a:cubicBezTo>
                  <a:cubicBezTo>
                    <a:pt x="313550" y="356235"/>
                    <a:pt x="478332" y="338138"/>
                    <a:pt x="487857" y="322898"/>
                  </a:cubicBezTo>
                  <a:cubicBezTo>
                    <a:pt x="544055" y="334328"/>
                    <a:pt x="591680" y="362903"/>
                    <a:pt x="663117" y="358140"/>
                  </a:cubicBezTo>
                  <a:cubicBezTo>
                    <a:pt x="752652" y="352425"/>
                    <a:pt x="865047" y="320993"/>
                    <a:pt x="886955" y="306705"/>
                  </a:cubicBezTo>
                  <a:cubicBezTo>
                    <a:pt x="831710" y="280035"/>
                    <a:pt x="777417" y="313373"/>
                    <a:pt x="731697" y="319088"/>
                  </a:cubicBezTo>
                  <a:close/>
                </a:path>
              </a:pathLst>
            </a:custGeom>
            <a:solidFill>
              <a:srgbClr val="6D696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6"/>
            <p:cNvSpPr/>
            <p:nvPr/>
          </p:nvSpPr>
          <p:spPr>
            <a:xfrm>
              <a:off x="7543" y="6066190"/>
              <a:ext cx="444817" cy="456233"/>
            </a:xfrm>
            <a:custGeom>
              <a:rect b="b" l="l" r="r" t="t"/>
              <a:pathLst>
                <a:path extrusionOk="0" h="456233" w="444817">
                  <a:moveTo>
                    <a:pt x="395288" y="97141"/>
                  </a:moveTo>
                  <a:cubicBezTo>
                    <a:pt x="377190" y="79996"/>
                    <a:pt x="350520" y="68566"/>
                    <a:pt x="329565" y="52374"/>
                  </a:cubicBezTo>
                  <a:cubicBezTo>
                    <a:pt x="287655" y="19989"/>
                    <a:pt x="245745" y="-12396"/>
                    <a:pt x="215265" y="4749"/>
                  </a:cubicBezTo>
                  <a:cubicBezTo>
                    <a:pt x="169545" y="31419"/>
                    <a:pt x="44768" y="127621"/>
                    <a:pt x="27622" y="148576"/>
                  </a:cubicBezTo>
                  <a:cubicBezTo>
                    <a:pt x="20002" y="158101"/>
                    <a:pt x="4763" y="185724"/>
                    <a:pt x="0" y="201916"/>
                  </a:cubicBezTo>
                  <a:cubicBezTo>
                    <a:pt x="6667" y="200011"/>
                    <a:pt x="20955" y="198106"/>
                    <a:pt x="26670" y="200011"/>
                  </a:cubicBezTo>
                  <a:cubicBezTo>
                    <a:pt x="54293" y="208584"/>
                    <a:pt x="69533" y="229539"/>
                    <a:pt x="85725" y="255256"/>
                  </a:cubicBezTo>
                  <a:cubicBezTo>
                    <a:pt x="103823" y="283831"/>
                    <a:pt x="102870" y="311454"/>
                    <a:pt x="105727" y="342886"/>
                  </a:cubicBezTo>
                  <a:cubicBezTo>
                    <a:pt x="106680" y="352411"/>
                    <a:pt x="110490" y="360031"/>
                    <a:pt x="112395" y="369556"/>
                  </a:cubicBezTo>
                  <a:cubicBezTo>
                    <a:pt x="121920" y="408609"/>
                    <a:pt x="146685" y="420991"/>
                    <a:pt x="166687" y="456234"/>
                  </a:cubicBezTo>
                  <a:cubicBezTo>
                    <a:pt x="165735" y="439089"/>
                    <a:pt x="160020" y="410514"/>
                    <a:pt x="141923" y="391464"/>
                  </a:cubicBezTo>
                  <a:cubicBezTo>
                    <a:pt x="132398" y="381939"/>
                    <a:pt x="136208" y="345744"/>
                    <a:pt x="140970" y="330504"/>
                  </a:cubicBezTo>
                  <a:cubicBezTo>
                    <a:pt x="145733" y="315264"/>
                    <a:pt x="152400" y="300976"/>
                    <a:pt x="145733" y="284784"/>
                  </a:cubicBezTo>
                  <a:cubicBezTo>
                    <a:pt x="137160" y="261924"/>
                    <a:pt x="109537" y="247636"/>
                    <a:pt x="97155" y="226681"/>
                  </a:cubicBezTo>
                  <a:cubicBezTo>
                    <a:pt x="80963" y="200011"/>
                    <a:pt x="75248" y="168579"/>
                    <a:pt x="91440" y="139051"/>
                  </a:cubicBezTo>
                  <a:cubicBezTo>
                    <a:pt x="96202" y="130479"/>
                    <a:pt x="102870" y="123811"/>
                    <a:pt x="109537" y="117144"/>
                  </a:cubicBezTo>
                  <a:cubicBezTo>
                    <a:pt x="127635" y="102856"/>
                    <a:pt x="145733" y="88569"/>
                    <a:pt x="163830" y="74281"/>
                  </a:cubicBezTo>
                  <a:cubicBezTo>
                    <a:pt x="185737" y="56184"/>
                    <a:pt x="206693" y="36181"/>
                    <a:pt x="235268" y="31419"/>
                  </a:cubicBezTo>
                  <a:cubicBezTo>
                    <a:pt x="247650" y="29514"/>
                    <a:pt x="259080" y="31419"/>
                    <a:pt x="270510" y="34276"/>
                  </a:cubicBezTo>
                  <a:cubicBezTo>
                    <a:pt x="297180" y="45706"/>
                    <a:pt x="322898" y="65709"/>
                    <a:pt x="342900" y="78091"/>
                  </a:cubicBezTo>
                  <a:cubicBezTo>
                    <a:pt x="360998" y="89521"/>
                    <a:pt x="377190" y="98094"/>
                    <a:pt x="391478" y="113334"/>
                  </a:cubicBezTo>
                  <a:cubicBezTo>
                    <a:pt x="406718" y="129526"/>
                    <a:pt x="423863" y="152386"/>
                    <a:pt x="444818" y="166674"/>
                  </a:cubicBezTo>
                  <a:cubicBezTo>
                    <a:pt x="426720" y="140956"/>
                    <a:pt x="414338" y="115239"/>
                    <a:pt x="395288" y="97141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6"/>
            <p:cNvSpPr/>
            <p:nvPr/>
          </p:nvSpPr>
          <p:spPr>
            <a:xfrm>
              <a:off x="359825" y="6248965"/>
              <a:ext cx="389714" cy="350611"/>
            </a:xfrm>
            <a:custGeom>
              <a:rect b="b" l="l" r="r" t="t"/>
              <a:pathLst>
                <a:path extrusionOk="0" h="350611" w="389714">
                  <a:moveTo>
                    <a:pt x="323040" y="77244"/>
                  </a:moveTo>
                  <a:cubicBezTo>
                    <a:pt x="300180" y="45812"/>
                    <a:pt x="256365" y="2949"/>
                    <a:pt x="219218" y="92"/>
                  </a:cubicBezTo>
                  <a:cubicBezTo>
                    <a:pt x="203977" y="-861"/>
                    <a:pt x="189690" y="5807"/>
                    <a:pt x="174450" y="10569"/>
                  </a:cubicBezTo>
                  <a:cubicBezTo>
                    <a:pt x="133492" y="23904"/>
                    <a:pt x="72533" y="58194"/>
                    <a:pt x="41100" y="81054"/>
                  </a:cubicBezTo>
                  <a:cubicBezTo>
                    <a:pt x="12525" y="102962"/>
                    <a:pt x="-4620" y="124869"/>
                    <a:pt x="1095" y="163922"/>
                  </a:cubicBezTo>
                  <a:cubicBezTo>
                    <a:pt x="11572" y="146777"/>
                    <a:pt x="42053" y="151539"/>
                    <a:pt x="39195" y="174399"/>
                  </a:cubicBezTo>
                  <a:cubicBezTo>
                    <a:pt x="32528" y="226787"/>
                    <a:pt x="40147" y="305844"/>
                    <a:pt x="67770" y="350612"/>
                  </a:cubicBezTo>
                  <a:cubicBezTo>
                    <a:pt x="79200" y="299177"/>
                    <a:pt x="53483" y="266792"/>
                    <a:pt x="58245" y="223929"/>
                  </a:cubicBezTo>
                  <a:cubicBezTo>
                    <a:pt x="61103" y="196307"/>
                    <a:pt x="66817" y="160112"/>
                    <a:pt x="78248" y="134394"/>
                  </a:cubicBezTo>
                  <a:cubicBezTo>
                    <a:pt x="90630" y="103914"/>
                    <a:pt x="113490" y="95342"/>
                    <a:pt x="138255" y="80102"/>
                  </a:cubicBezTo>
                  <a:cubicBezTo>
                    <a:pt x="154448" y="70577"/>
                    <a:pt x="170640" y="58194"/>
                    <a:pt x="187785" y="51527"/>
                  </a:cubicBezTo>
                  <a:cubicBezTo>
                    <a:pt x="232552" y="33429"/>
                    <a:pt x="267795" y="48669"/>
                    <a:pt x="302085" y="77244"/>
                  </a:cubicBezTo>
                  <a:cubicBezTo>
                    <a:pt x="335423" y="105819"/>
                    <a:pt x="360187" y="140109"/>
                    <a:pt x="389715" y="172494"/>
                  </a:cubicBezTo>
                  <a:cubicBezTo>
                    <a:pt x="384000" y="136299"/>
                    <a:pt x="345900" y="108677"/>
                    <a:pt x="323040" y="77244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6"/>
            <p:cNvSpPr/>
            <p:nvPr/>
          </p:nvSpPr>
          <p:spPr>
            <a:xfrm>
              <a:off x="546658" y="6472894"/>
              <a:ext cx="307559" cy="274319"/>
            </a:xfrm>
            <a:custGeom>
              <a:rect b="b" l="l" r="r" t="t"/>
              <a:pathLst>
                <a:path extrusionOk="0" h="274319" w="307559">
                  <a:moveTo>
                    <a:pt x="299085" y="54293"/>
                  </a:moveTo>
                  <a:cubicBezTo>
                    <a:pt x="268605" y="42863"/>
                    <a:pt x="245745" y="38100"/>
                    <a:pt x="232410" y="0"/>
                  </a:cubicBezTo>
                  <a:cubicBezTo>
                    <a:pt x="234315" y="48577"/>
                    <a:pt x="223838" y="56197"/>
                    <a:pt x="213360" y="61913"/>
                  </a:cubicBezTo>
                  <a:cubicBezTo>
                    <a:pt x="187642" y="69532"/>
                    <a:pt x="134302" y="77152"/>
                    <a:pt x="115252" y="87630"/>
                  </a:cubicBezTo>
                  <a:cubicBezTo>
                    <a:pt x="93345" y="100013"/>
                    <a:pt x="100013" y="109538"/>
                    <a:pt x="94298" y="128588"/>
                  </a:cubicBezTo>
                  <a:cubicBezTo>
                    <a:pt x="86677" y="154305"/>
                    <a:pt x="65723" y="185738"/>
                    <a:pt x="41910" y="196215"/>
                  </a:cubicBezTo>
                  <a:cubicBezTo>
                    <a:pt x="15240" y="207645"/>
                    <a:pt x="0" y="234315"/>
                    <a:pt x="0" y="274320"/>
                  </a:cubicBezTo>
                  <a:cubicBezTo>
                    <a:pt x="11430" y="260033"/>
                    <a:pt x="35242" y="237172"/>
                    <a:pt x="65723" y="227647"/>
                  </a:cubicBezTo>
                  <a:cubicBezTo>
                    <a:pt x="97155" y="219075"/>
                    <a:pt x="128588" y="210503"/>
                    <a:pt x="149542" y="196215"/>
                  </a:cubicBezTo>
                  <a:cubicBezTo>
                    <a:pt x="170498" y="181927"/>
                    <a:pt x="195263" y="169545"/>
                    <a:pt x="202882" y="163830"/>
                  </a:cubicBezTo>
                  <a:cubicBezTo>
                    <a:pt x="232410" y="142875"/>
                    <a:pt x="217170" y="119063"/>
                    <a:pt x="220980" y="117157"/>
                  </a:cubicBezTo>
                  <a:cubicBezTo>
                    <a:pt x="247650" y="103822"/>
                    <a:pt x="270510" y="121920"/>
                    <a:pt x="282892" y="100013"/>
                  </a:cubicBezTo>
                  <a:cubicBezTo>
                    <a:pt x="288607" y="90488"/>
                    <a:pt x="301942" y="78105"/>
                    <a:pt x="306705" y="67627"/>
                  </a:cubicBezTo>
                  <a:cubicBezTo>
                    <a:pt x="309563" y="61913"/>
                    <a:pt x="304800" y="55245"/>
                    <a:pt x="299085" y="54293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6"/>
            <p:cNvSpPr/>
            <p:nvPr/>
          </p:nvSpPr>
          <p:spPr>
            <a:xfrm>
              <a:off x="281862" y="6765312"/>
              <a:ext cx="168613" cy="142967"/>
            </a:xfrm>
            <a:custGeom>
              <a:rect b="b" l="l" r="r" t="t"/>
              <a:pathLst>
                <a:path extrusionOk="0" h="142967" w="168613">
                  <a:moveTo>
                    <a:pt x="122873" y="89535"/>
                  </a:moveTo>
                  <a:cubicBezTo>
                    <a:pt x="102870" y="86677"/>
                    <a:pt x="95250" y="85725"/>
                    <a:pt x="82868" y="69532"/>
                  </a:cubicBezTo>
                  <a:cubicBezTo>
                    <a:pt x="64770" y="47625"/>
                    <a:pt x="54293" y="24765"/>
                    <a:pt x="40005" y="0"/>
                  </a:cubicBezTo>
                  <a:cubicBezTo>
                    <a:pt x="45720" y="54292"/>
                    <a:pt x="58103" y="73342"/>
                    <a:pt x="61913" y="93345"/>
                  </a:cubicBezTo>
                  <a:cubicBezTo>
                    <a:pt x="53340" y="114300"/>
                    <a:pt x="16193" y="129540"/>
                    <a:pt x="0" y="142875"/>
                  </a:cubicBezTo>
                  <a:cubicBezTo>
                    <a:pt x="28575" y="143827"/>
                    <a:pt x="106680" y="137160"/>
                    <a:pt x="112395" y="134302"/>
                  </a:cubicBezTo>
                  <a:cubicBezTo>
                    <a:pt x="139065" y="121920"/>
                    <a:pt x="140018" y="122873"/>
                    <a:pt x="168593" y="120015"/>
                  </a:cubicBezTo>
                  <a:cubicBezTo>
                    <a:pt x="169545" y="92392"/>
                    <a:pt x="137160" y="91440"/>
                    <a:pt x="122873" y="89535"/>
                  </a:cubicBezTo>
                  <a:close/>
                </a:path>
              </a:pathLst>
            </a:custGeom>
            <a:solidFill>
              <a:srgbClr val="5B575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6"/>
            <p:cNvSpPr/>
            <p:nvPr/>
          </p:nvSpPr>
          <p:spPr>
            <a:xfrm>
              <a:off x="-57227" y="6681491"/>
              <a:ext cx="154305" cy="204787"/>
            </a:xfrm>
            <a:custGeom>
              <a:rect b="b" l="l" r="r" t="t"/>
              <a:pathLst>
                <a:path extrusionOk="0" h="204787" w="154305">
                  <a:moveTo>
                    <a:pt x="154305" y="204788"/>
                  </a:moveTo>
                  <a:cubicBezTo>
                    <a:pt x="145733" y="183833"/>
                    <a:pt x="92393" y="160973"/>
                    <a:pt x="75248" y="148590"/>
                  </a:cubicBezTo>
                  <a:cubicBezTo>
                    <a:pt x="65723" y="141923"/>
                    <a:pt x="64770" y="116205"/>
                    <a:pt x="34290" y="111443"/>
                  </a:cubicBezTo>
                  <a:cubicBezTo>
                    <a:pt x="26670" y="77152"/>
                    <a:pt x="23813" y="16193"/>
                    <a:pt x="0" y="0"/>
                  </a:cubicBezTo>
                  <a:cubicBezTo>
                    <a:pt x="953" y="35243"/>
                    <a:pt x="2858" y="139065"/>
                    <a:pt x="6668" y="174308"/>
                  </a:cubicBezTo>
                  <a:cubicBezTo>
                    <a:pt x="29528" y="181927"/>
                    <a:pt x="106680" y="194310"/>
                    <a:pt x="154305" y="204788"/>
                  </a:cubicBezTo>
                  <a:close/>
                </a:path>
              </a:pathLst>
            </a:custGeom>
            <a:solidFill>
              <a:srgbClr val="5B575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3" name="Google Shape;633;p6"/>
          <p:cNvSpPr/>
          <p:nvPr/>
        </p:nvSpPr>
        <p:spPr>
          <a:xfrm>
            <a:off x="11534438" y="5104716"/>
            <a:ext cx="604174" cy="1288341"/>
          </a:xfrm>
          <a:custGeom>
            <a:rect b="b" l="l" r="r" t="t"/>
            <a:pathLst>
              <a:path extrusionOk="0" h="1610426" w="755218">
                <a:moveTo>
                  <a:pt x="124839" y="867728"/>
                </a:moveTo>
                <a:cubicBezTo>
                  <a:pt x="176273" y="796290"/>
                  <a:pt x="243901" y="733425"/>
                  <a:pt x="271523" y="649605"/>
                </a:cubicBezTo>
                <a:cubicBezTo>
                  <a:pt x="296289" y="573405"/>
                  <a:pt x="285811" y="488633"/>
                  <a:pt x="316291" y="415290"/>
                </a:cubicBezTo>
                <a:cubicBezTo>
                  <a:pt x="349628" y="333375"/>
                  <a:pt x="426781" y="279083"/>
                  <a:pt x="493456" y="221933"/>
                </a:cubicBezTo>
                <a:cubicBezTo>
                  <a:pt x="561084" y="164783"/>
                  <a:pt x="625853" y="88583"/>
                  <a:pt x="620139" y="0"/>
                </a:cubicBezTo>
                <a:cubicBezTo>
                  <a:pt x="735391" y="220980"/>
                  <a:pt x="775396" y="477203"/>
                  <a:pt x="745868" y="724853"/>
                </a:cubicBezTo>
                <a:cubicBezTo>
                  <a:pt x="716341" y="972503"/>
                  <a:pt x="618234" y="1209675"/>
                  <a:pt x="475359" y="1412557"/>
                </a:cubicBezTo>
                <a:cubicBezTo>
                  <a:pt x="431543" y="1474470"/>
                  <a:pt x="382014" y="1535430"/>
                  <a:pt x="316291" y="1573530"/>
                </a:cubicBezTo>
                <a:cubicBezTo>
                  <a:pt x="250568" y="1611630"/>
                  <a:pt x="165796" y="1624965"/>
                  <a:pt x="98168" y="1590675"/>
                </a:cubicBezTo>
                <a:lnTo>
                  <a:pt x="98168" y="1590675"/>
                </a:lnTo>
                <a:cubicBezTo>
                  <a:pt x="-7559" y="1536382"/>
                  <a:pt x="2918" y="1370648"/>
                  <a:pt x="61" y="1267778"/>
                </a:cubicBezTo>
                <a:cubicBezTo>
                  <a:pt x="-1844" y="1126807"/>
                  <a:pt x="41018" y="982980"/>
                  <a:pt x="124839" y="867728"/>
                </a:cubicBezTo>
                <a:close/>
              </a:path>
            </a:pathLst>
          </a:custGeom>
          <a:gradFill>
            <a:gsLst>
              <a:gs pos="0">
                <a:srgbClr val="2A5B52"/>
              </a:gs>
              <a:gs pos="8000">
                <a:srgbClr val="2A5B52"/>
              </a:gs>
              <a:gs pos="100000">
                <a:srgbClr val="1C3B36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34" name="Google Shape;634;p6"/>
          <p:cNvGrpSpPr/>
          <p:nvPr/>
        </p:nvGrpSpPr>
        <p:grpSpPr>
          <a:xfrm>
            <a:off x="10340080" y="5043853"/>
            <a:ext cx="868558" cy="1991179"/>
            <a:chOff x="6209083" y="1899986"/>
            <a:chExt cx="1085697" cy="2488974"/>
          </a:xfrm>
        </p:grpSpPr>
        <p:sp>
          <p:nvSpPr>
            <p:cNvPr id="635" name="Google Shape;635;p6"/>
            <p:cNvSpPr/>
            <p:nvPr/>
          </p:nvSpPr>
          <p:spPr>
            <a:xfrm>
              <a:off x="6209083" y="1899986"/>
              <a:ext cx="1085697" cy="2325514"/>
            </a:xfrm>
            <a:custGeom>
              <a:rect b="b" l="l" r="r" t="t"/>
              <a:pathLst>
                <a:path extrusionOk="0" h="2325514" w="1085697">
                  <a:moveTo>
                    <a:pt x="140933" y="1965007"/>
                  </a:moveTo>
                  <a:lnTo>
                    <a:pt x="140933" y="1965007"/>
                  </a:lnTo>
                  <a:cubicBezTo>
                    <a:pt x="116169" y="1839278"/>
                    <a:pt x="185701" y="1717357"/>
                    <a:pt x="230469" y="1597343"/>
                  </a:cubicBezTo>
                  <a:cubicBezTo>
                    <a:pt x="275236" y="1477328"/>
                    <a:pt x="286666" y="1318260"/>
                    <a:pt x="182844" y="1243965"/>
                  </a:cubicBezTo>
                  <a:cubicBezTo>
                    <a:pt x="130456" y="1205865"/>
                    <a:pt x="51398" y="1191578"/>
                    <a:pt x="32348" y="1130618"/>
                  </a:cubicBezTo>
                  <a:cubicBezTo>
                    <a:pt x="3773" y="1041082"/>
                    <a:pt x="135219" y="968693"/>
                    <a:pt x="130456" y="875347"/>
                  </a:cubicBezTo>
                  <a:cubicBezTo>
                    <a:pt x="127598" y="809625"/>
                    <a:pt x="60923" y="768668"/>
                    <a:pt x="27586" y="712470"/>
                  </a:cubicBezTo>
                  <a:cubicBezTo>
                    <a:pt x="-16229" y="640080"/>
                    <a:pt x="-1942" y="545783"/>
                    <a:pt x="29491" y="467678"/>
                  </a:cubicBezTo>
                  <a:cubicBezTo>
                    <a:pt x="60923" y="389572"/>
                    <a:pt x="108548" y="317183"/>
                    <a:pt x="131408" y="235267"/>
                  </a:cubicBezTo>
                  <a:cubicBezTo>
                    <a:pt x="154269" y="153353"/>
                    <a:pt x="146648" y="55245"/>
                    <a:pt x="82831" y="0"/>
                  </a:cubicBezTo>
                  <a:cubicBezTo>
                    <a:pt x="219991" y="76200"/>
                    <a:pt x="359056" y="154305"/>
                    <a:pt x="470498" y="263842"/>
                  </a:cubicBezTo>
                  <a:cubicBezTo>
                    <a:pt x="582894" y="373380"/>
                    <a:pt x="666713" y="521017"/>
                    <a:pt x="666713" y="678180"/>
                  </a:cubicBezTo>
                  <a:cubicBezTo>
                    <a:pt x="666713" y="784860"/>
                    <a:pt x="631471" y="904875"/>
                    <a:pt x="696241" y="988695"/>
                  </a:cubicBezTo>
                  <a:cubicBezTo>
                    <a:pt x="736246" y="1041082"/>
                    <a:pt x="803873" y="1062038"/>
                    <a:pt x="864833" y="1087755"/>
                  </a:cubicBezTo>
                  <a:cubicBezTo>
                    <a:pt x="925794" y="1113473"/>
                    <a:pt x="990563" y="1153478"/>
                    <a:pt x="1002946" y="1218248"/>
                  </a:cubicBezTo>
                  <a:cubicBezTo>
                    <a:pt x="1017233" y="1288732"/>
                    <a:pt x="965798" y="1355407"/>
                    <a:pt x="959131" y="1427798"/>
                  </a:cubicBezTo>
                  <a:cubicBezTo>
                    <a:pt x="951511" y="1522095"/>
                    <a:pt x="1021044" y="1602105"/>
                    <a:pt x="1057239" y="1689735"/>
                  </a:cubicBezTo>
                  <a:cubicBezTo>
                    <a:pt x="1117246" y="1834515"/>
                    <a:pt x="1078194" y="2009775"/>
                    <a:pt x="979133" y="2131695"/>
                  </a:cubicBezTo>
                  <a:cubicBezTo>
                    <a:pt x="882931" y="2250758"/>
                    <a:pt x="705766" y="2368868"/>
                    <a:pt x="550508" y="2309813"/>
                  </a:cubicBezTo>
                  <a:cubicBezTo>
                    <a:pt x="394298" y="2248853"/>
                    <a:pt x="176176" y="2145983"/>
                    <a:pt x="140933" y="1965007"/>
                  </a:cubicBezTo>
                  <a:close/>
                </a:path>
              </a:pathLst>
            </a:custGeom>
            <a:gradFill>
              <a:gsLst>
                <a:gs pos="0">
                  <a:srgbClr val="2A5B52"/>
                </a:gs>
                <a:gs pos="8000">
                  <a:srgbClr val="2A5B52"/>
                </a:gs>
                <a:gs pos="100000">
                  <a:srgbClr val="1C3B36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6"/>
            <p:cNvSpPr/>
            <p:nvPr/>
          </p:nvSpPr>
          <p:spPr>
            <a:xfrm>
              <a:off x="6442316" y="2213685"/>
              <a:ext cx="561812" cy="2175275"/>
            </a:xfrm>
            <a:custGeom>
              <a:rect b="b" l="l" r="r" t="t"/>
              <a:pathLst>
                <a:path extrusionOk="0" h="2175275" w="561812">
                  <a:moveTo>
                    <a:pt x="329658" y="1406516"/>
                  </a:moveTo>
                  <a:cubicBezTo>
                    <a:pt x="365853" y="1257926"/>
                    <a:pt x="422050" y="1114098"/>
                    <a:pt x="495393" y="979796"/>
                  </a:cubicBezTo>
                  <a:cubicBezTo>
                    <a:pt x="498250" y="975033"/>
                    <a:pt x="490630" y="971223"/>
                    <a:pt x="488725" y="975986"/>
                  </a:cubicBezTo>
                  <a:cubicBezTo>
                    <a:pt x="417287" y="1105526"/>
                    <a:pt x="362995" y="1244591"/>
                    <a:pt x="325848" y="1387466"/>
                  </a:cubicBezTo>
                  <a:cubicBezTo>
                    <a:pt x="322990" y="1361748"/>
                    <a:pt x="320133" y="1336031"/>
                    <a:pt x="318228" y="1311266"/>
                  </a:cubicBezTo>
                  <a:cubicBezTo>
                    <a:pt x="290605" y="1018848"/>
                    <a:pt x="282033" y="722621"/>
                    <a:pt x="205833" y="437823"/>
                  </a:cubicBezTo>
                  <a:cubicBezTo>
                    <a:pt x="204880" y="433061"/>
                    <a:pt x="202975" y="428298"/>
                    <a:pt x="202023" y="423536"/>
                  </a:cubicBezTo>
                  <a:cubicBezTo>
                    <a:pt x="202023" y="423536"/>
                    <a:pt x="202023" y="423536"/>
                    <a:pt x="202023" y="422583"/>
                  </a:cubicBezTo>
                  <a:cubicBezTo>
                    <a:pt x="212500" y="353051"/>
                    <a:pt x="222978" y="283518"/>
                    <a:pt x="232503" y="213986"/>
                  </a:cubicBezTo>
                  <a:cubicBezTo>
                    <a:pt x="233455" y="209223"/>
                    <a:pt x="224883" y="209223"/>
                    <a:pt x="224883" y="213986"/>
                  </a:cubicBezTo>
                  <a:cubicBezTo>
                    <a:pt x="215358" y="277803"/>
                    <a:pt x="205833" y="340668"/>
                    <a:pt x="196308" y="404486"/>
                  </a:cubicBezTo>
                  <a:cubicBezTo>
                    <a:pt x="196308" y="404486"/>
                    <a:pt x="196308" y="404486"/>
                    <a:pt x="196308" y="404486"/>
                  </a:cubicBezTo>
                  <a:cubicBezTo>
                    <a:pt x="196308" y="403533"/>
                    <a:pt x="196308" y="401628"/>
                    <a:pt x="195355" y="400676"/>
                  </a:cubicBezTo>
                  <a:cubicBezTo>
                    <a:pt x="153445" y="258753"/>
                    <a:pt x="94390" y="122546"/>
                    <a:pt x="7712" y="1578"/>
                  </a:cubicBezTo>
                  <a:cubicBezTo>
                    <a:pt x="4855" y="-2232"/>
                    <a:pt x="-2765" y="1578"/>
                    <a:pt x="1045" y="5388"/>
                  </a:cubicBezTo>
                  <a:cubicBezTo>
                    <a:pt x="84865" y="123498"/>
                    <a:pt x="142968" y="254943"/>
                    <a:pt x="183925" y="391151"/>
                  </a:cubicBezTo>
                  <a:cubicBezTo>
                    <a:pt x="135348" y="354003"/>
                    <a:pt x="86770" y="317808"/>
                    <a:pt x="38193" y="280661"/>
                  </a:cubicBezTo>
                  <a:cubicBezTo>
                    <a:pt x="34383" y="277803"/>
                    <a:pt x="29620" y="284471"/>
                    <a:pt x="34383" y="287328"/>
                  </a:cubicBezTo>
                  <a:cubicBezTo>
                    <a:pt x="85818" y="326381"/>
                    <a:pt x="136300" y="365433"/>
                    <a:pt x="187735" y="403533"/>
                  </a:cubicBezTo>
                  <a:cubicBezTo>
                    <a:pt x="228693" y="543551"/>
                    <a:pt x="252505" y="689283"/>
                    <a:pt x="268698" y="834063"/>
                  </a:cubicBezTo>
                  <a:cubicBezTo>
                    <a:pt x="282985" y="958841"/>
                    <a:pt x="291558" y="1084571"/>
                    <a:pt x="302035" y="1210301"/>
                  </a:cubicBezTo>
                  <a:cubicBezTo>
                    <a:pt x="233455" y="1045518"/>
                    <a:pt x="139158" y="891213"/>
                    <a:pt x="24858" y="754053"/>
                  </a:cubicBezTo>
                  <a:cubicBezTo>
                    <a:pt x="21048" y="750243"/>
                    <a:pt x="15333" y="755958"/>
                    <a:pt x="19143" y="759768"/>
                  </a:cubicBezTo>
                  <a:cubicBezTo>
                    <a:pt x="137253" y="900738"/>
                    <a:pt x="232503" y="1058853"/>
                    <a:pt x="301083" y="1229351"/>
                  </a:cubicBezTo>
                  <a:cubicBezTo>
                    <a:pt x="302035" y="1230303"/>
                    <a:pt x="302987" y="1231256"/>
                    <a:pt x="303940" y="1231256"/>
                  </a:cubicBezTo>
                  <a:cubicBezTo>
                    <a:pt x="318228" y="1395086"/>
                    <a:pt x="335373" y="1557963"/>
                    <a:pt x="372520" y="1717983"/>
                  </a:cubicBezTo>
                  <a:cubicBezTo>
                    <a:pt x="409668" y="1878003"/>
                    <a:pt x="465865" y="2034213"/>
                    <a:pt x="554448" y="2173278"/>
                  </a:cubicBezTo>
                  <a:cubicBezTo>
                    <a:pt x="557305" y="2178041"/>
                    <a:pt x="563973" y="2173278"/>
                    <a:pt x="561115" y="2169468"/>
                  </a:cubicBezTo>
                  <a:cubicBezTo>
                    <a:pt x="416335" y="1940868"/>
                    <a:pt x="359185" y="1673216"/>
                    <a:pt x="328705" y="1406516"/>
                  </a:cubicBezTo>
                  <a:cubicBezTo>
                    <a:pt x="328705" y="1408421"/>
                    <a:pt x="329658" y="1407468"/>
                    <a:pt x="329658" y="1406516"/>
                  </a:cubicBezTo>
                  <a:close/>
                </a:path>
              </a:pathLst>
            </a:custGeom>
            <a:solidFill>
              <a:srgbClr val="449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7" name="Google Shape;637;p6"/>
          <p:cNvGrpSpPr/>
          <p:nvPr/>
        </p:nvGrpSpPr>
        <p:grpSpPr>
          <a:xfrm>
            <a:off x="9024460" y="5728130"/>
            <a:ext cx="601103" cy="1379404"/>
            <a:chOff x="4564559" y="2755331"/>
            <a:chExt cx="751379" cy="1724255"/>
          </a:xfrm>
        </p:grpSpPr>
        <p:sp>
          <p:nvSpPr>
            <p:cNvPr id="638" name="Google Shape;638;p6"/>
            <p:cNvSpPr/>
            <p:nvPr/>
          </p:nvSpPr>
          <p:spPr>
            <a:xfrm>
              <a:off x="4564559" y="2755331"/>
              <a:ext cx="751379" cy="1607284"/>
            </a:xfrm>
            <a:custGeom>
              <a:rect b="b" l="l" r="r" t="t"/>
              <a:pathLst>
                <a:path extrusionOk="0" h="1607284" w="751379">
                  <a:moveTo>
                    <a:pt x="97627" y="1359218"/>
                  </a:moveTo>
                  <a:lnTo>
                    <a:pt x="97627" y="1359218"/>
                  </a:lnTo>
                  <a:cubicBezTo>
                    <a:pt x="80482" y="1272540"/>
                    <a:pt x="128107" y="1187768"/>
                    <a:pt x="159539" y="1104900"/>
                  </a:cubicBezTo>
                  <a:cubicBezTo>
                    <a:pt x="190972" y="1022033"/>
                    <a:pt x="198592" y="912495"/>
                    <a:pt x="126202" y="860108"/>
                  </a:cubicBezTo>
                  <a:cubicBezTo>
                    <a:pt x="90007" y="834390"/>
                    <a:pt x="35714" y="823912"/>
                    <a:pt x="22379" y="782002"/>
                  </a:cubicBezTo>
                  <a:cubicBezTo>
                    <a:pt x="2377" y="720090"/>
                    <a:pt x="93817" y="670560"/>
                    <a:pt x="90007" y="604837"/>
                  </a:cubicBezTo>
                  <a:cubicBezTo>
                    <a:pt x="88102" y="560070"/>
                    <a:pt x="42382" y="530543"/>
                    <a:pt x="18569" y="492442"/>
                  </a:cubicBezTo>
                  <a:cubicBezTo>
                    <a:pt x="-10958" y="441960"/>
                    <a:pt x="-1433" y="377190"/>
                    <a:pt x="20474" y="322898"/>
                  </a:cubicBezTo>
                  <a:cubicBezTo>
                    <a:pt x="42382" y="268605"/>
                    <a:pt x="74767" y="219075"/>
                    <a:pt x="90959" y="162877"/>
                  </a:cubicBezTo>
                  <a:cubicBezTo>
                    <a:pt x="107152" y="106680"/>
                    <a:pt x="101437" y="38100"/>
                    <a:pt x="57622" y="0"/>
                  </a:cubicBezTo>
                  <a:cubicBezTo>
                    <a:pt x="151919" y="52388"/>
                    <a:pt x="248122" y="106680"/>
                    <a:pt x="326227" y="181927"/>
                  </a:cubicBezTo>
                  <a:cubicBezTo>
                    <a:pt x="403380" y="258127"/>
                    <a:pt x="461482" y="360045"/>
                    <a:pt x="461482" y="467677"/>
                  </a:cubicBezTo>
                  <a:cubicBezTo>
                    <a:pt x="461482" y="541020"/>
                    <a:pt x="436717" y="623887"/>
                    <a:pt x="481484" y="682943"/>
                  </a:cubicBezTo>
                  <a:cubicBezTo>
                    <a:pt x="509107" y="719137"/>
                    <a:pt x="555780" y="734377"/>
                    <a:pt x="598642" y="751523"/>
                  </a:cubicBezTo>
                  <a:cubicBezTo>
                    <a:pt x="641505" y="768668"/>
                    <a:pt x="685319" y="797243"/>
                    <a:pt x="694844" y="842010"/>
                  </a:cubicBezTo>
                  <a:cubicBezTo>
                    <a:pt x="704369" y="890587"/>
                    <a:pt x="669127" y="937260"/>
                    <a:pt x="664364" y="986790"/>
                  </a:cubicBezTo>
                  <a:cubicBezTo>
                    <a:pt x="658649" y="1051560"/>
                    <a:pt x="707227" y="1107758"/>
                    <a:pt x="731992" y="1167765"/>
                  </a:cubicBezTo>
                  <a:cubicBezTo>
                    <a:pt x="772949" y="1267777"/>
                    <a:pt x="746280" y="1388745"/>
                    <a:pt x="677699" y="1473518"/>
                  </a:cubicBezTo>
                  <a:cubicBezTo>
                    <a:pt x="611024" y="1555433"/>
                    <a:pt x="489105" y="1637348"/>
                    <a:pt x="381472" y="1596390"/>
                  </a:cubicBezTo>
                  <a:cubicBezTo>
                    <a:pt x="272887" y="1555433"/>
                    <a:pt x="121439" y="1483995"/>
                    <a:pt x="97627" y="1359218"/>
                  </a:cubicBezTo>
                  <a:close/>
                </a:path>
              </a:pathLst>
            </a:custGeom>
            <a:solidFill>
              <a:srgbClr val="3D7A0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6"/>
            <p:cNvSpPr/>
            <p:nvPr/>
          </p:nvSpPr>
          <p:spPr>
            <a:xfrm>
              <a:off x="4724610" y="2974174"/>
              <a:ext cx="388550" cy="1505412"/>
            </a:xfrm>
            <a:custGeom>
              <a:rect b="b" l="l" r="r" t="t"/>
              <a:pathLst>
                <a:path extrusionOk="0" h="1505412" w="388550">
                  <a:moveTo>
                    <a:pt x="229042" y="970829"/>
                  </a:moveTo>
                  <a:cubicBezTo>
                    <a:pt x="253806" y="867959"/>
                    <a:pt x="292859" y="768899"/>
                    <a:pt x="343342" y="676506"/>
                  </a:cubicBezTo>
                  <a:cubicBezTo>
                    <a:pt x="345246" y="673649"/>
                    <a:pt x="340484" y="670791"/>
                    <a:pt x="338579" y="673649"/>
                  </a:cubicBezTo>
                  <a:cubicBezTo>
                    <a:pt x="289049" y="763184"/>
                    <a:pt x="251901" y="859386"/>
                    <a:pt x="226184" y="958446"/>
                  </a:cubicBezTo>
                  <a:cubicBezTo>
                    <a:pt x="224279" y="940349"/>
                    <a:pt x="222374" y="923204"/>
                    <a:pt x="220469" y="905106"/>
                  </a:cubicBezTo>
                  <a:cubicBezTo>
                    <a:pt x="201419" y="703176"/>
                    <a:pt x="195704" y="498389"/>
                    <a:pt x="142364" y="301221"/>
                  </a:cubicBezTo>
                  <a:cubicBezTo>
                    <a:pt x="141411" y="297411"/>
                    <a:pt x="140459" y="294554"/>
                    <a:pt x="139506" y="290744"/>
                  </a:cubicBezTo>
                  <a:cubicBezTo>
                    <a:pt x="139506" y="290744"/>
                    <a:pt x="139506" y="290744"/>
                    <a:pt x="139506" y="290744"/>
                  </a:cubicBezTo>
                  <a:cubicBezTo>
                    <a:pt x="146174" y="243119"/>
                    <a:pt x="153794" y="194541"/>
                    <a:pt x="160461" y="146916"/>
                  </a:cubicBezTo>
                  <a:cubicBezTo>
                    <a:pt x="161414" y="143106"/>
                    <a:pt x="155699" y="143106"/>
                    <a:pt x="154746" y="146916"/>
                  </a:cubicBezTo>
                  <a:cubicBezTo>
                    <a:pt x="148079" y="190731"/>
                    <a:pt x="141411" y="234546"/>
                    <a:pt x="135696" y="278361"/>
                  </a:cubicBezTo>
                  <a:cubicBezTo>
                    <a:pt x="135696" y="278361"/>
                    <a:pt x="135696" y="278361"/>
                    <a:pt x="135696" y="278361"/>
                  </a:cubicBezTo>
                  <a:cubicBezTo>
                    <a:pt x="135696" y="277409"/>
                    <a:pt x="135696" y="276456"/>
                    <a:pt x="134744" y="276456"/>
                  </a:cubicBezTo>
                  <a:cubicBezTo>
                    <a:pt x="106169" y="178349"/>
                    <a:pt x="64259" y="84051"/>
                    <a:pt x="5204" y="1184"/>
                  </a:cubicBezTo>
                  <a:cubicBezTo>
                    <a:pt x="3299" y="-1674"/>
                    <a:pt x="-1464" y="1184"/>
                    <a:pt x="441" y="4041"/>
                  </a:cubicBezTo>
                  <a:cubicBezTo>
                    <a:pt x="58544" y="85956"/>
                    <a:pt x="98549" y="176444"/>
                    <a:pt x="127124" y="270741"/>
                  </a:cubicBezTo>
                  <a:cubicBezTo>
                    <a:pt x="93786" y="245024"/>
                    <a:pt x="60449" y="220259"/>
                    <a:pt x="27111" y="194541"/>
                  </a:cubicBezTo>
                  <a:cubicBezTo>
                    <a:pt x="24254" y="192636"/>
                    <a:pt x="21396" y="197399"/>
                    <a:pt x="24254" y="199304"/>
                  </a:cubicBezTo>
                  <a:cubicBezTo>
                    <a:pt x="59496" y="225974"/>
                    <a:pt x="94739" y="252644"/>
                    <a:pt x="129981" y="280266"/>
                  </a:cubicBezTo>
                  <a:cubicBezTo>
                    <a:pt x="158556" y="377421"/>
                    <a:pt x="174749" y="477434"/>
                    <a:pt x="185226" y="577446"/>
                  </a:cubicBezTo>
                  <a:cubicBezTo>
                    <a:pt x="194751" y="664124"/>
                    <a:pt x="200467" y="750801"/>
                    <a:pt x="208086" y="837479"/>
                  </a:cubicBezTo>
                  <a:cubicBezTo>
                    <a:pt x="160461" y="723179"/>
                    <a:pt x="95692" y="616499"/>
                    <a:pt x="16634" y="522201"/>
                  </a:cubicBezTo>
                  <a:cubicBezTo>
                    <a:pt x="14729" y="519344"/>
                    <a:pt x="9966" y="523154"/>
                    <a:pt x="12824" y="526011"/>
                  </a:cubicBezTo>
                  <a:cubicBezTo>
                    <a:pt x="94739" y="623166"/>
                    <a:pt x="160461" y="732704"/>
                    <a:pt x="208086" y="850814"/>
                  </a:cubicBezTo>
                  <a:cubicBezTo>
                    <a:pt x="208086" y="851766"/>
                    <a:pt x="209039" y="851766"/>
                    <a:pt x="209992" y="852719"/>
                  </a:cubicBezTo>
                  <a:cubicBezTo>
                    <a:pt x="219517" y="966066"/>
                    <a:pt x="231899" y="1078461"/>
                    <a:pt x="257617" y="1188951"/>
                  </a:cubicBezTo>
                  <a:cubicBezTo>
                    <a:pt x="283334" y="1299441"/>
                    <a:pt x="322386" y="1408026"/>
                    <a:pt x="383346" y="1504229"/>
                  </a:cubicBezTo>
                  <a:cubicBezTo>
                    <a:pt x="385251" y="1507086"/>
                    <a:pt x="390014" y="1504229"/>
                    <a:pt x="388109" y="1501371"/>
                  </a:cubicBezTo>
                  <a:cubicBezTo>
                    <a:pt x="288096" y="1343256"/>
                    <a:pt x="249044" y="1158471"/>
                    <a:pt x="227136" y="973686"/>
                  </a:cubicBezTo>
                  <a:cubicBezTo>
                    <a:pt x="229042" y="972734"/>
                    <a:pt x="229042" y="971781"/>
                    <a:pt x="229042" y="9708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0" name="Google Shape;640;p6"/>
          <p:cNvGrpSpPr/>
          <p:nvPr/>
        </p:nvGrpSpPr>
        <p:grpSpPr>
          <a:xfrm>
            <a:off x="8758899" y="6359066"/>
            <a:ext cx="818387" cy="829055"/>
            <a:chOff x="4232609" y="3544001"/>
            <a:chExt cx="1022984" cy="1036319"/>
          </a:xfrm>
        </p:grpSpPr>
        <p:sp>
          <p:nvSpPr>
            <p:cNvPr id="641" name="Google Shape;641;p6"/>
            <p:cNvSpPr/>
            <p:nvPr/>
          </p:nvSpPr>
          <p:spPr>
            <a:xfrm>
              <a:off x="4232609" y="3544001"/>
              <a:ext cx="1020127" cy="1036319"/>
            </a:xfrm>
            <a:custGeom>
              <a:rect b="b" l="l" r="r" t="t"/>
              <a:pathLst>
                <a:path extrusionOk="0" h="1036319" w="1020127">
                  <a:moveTo>
                    <a:pt x="930593" y="376238"/>
                  </a:moveTo>
                  <a:cubicBezTo>
                    <a:pt x="929640" y="375285"/>
                    <a:pt x="929640" y="375285"/>
                    <a:pt x="928688" y="374332"/>
                  </a:cubicBezTo>
                  <a:cubicBezTo>
                    <a:pt x="923925" y="378142"/>
                    <a:pt x="919163" y="381000"/>
                    <a:pt x="914400" y="383857"/>
                  </a:cubicBezTo>
                  <a:cubicBezTo>
                    <a:pt x="838200" y="429578"/>
                    <a:pt x="744855" y="434340"/>
                    <a:pt x="656272" y="439103"/>
                  </a:cubicBezTo>
                  <a:cubicBezTo>
                    <a:pt x="734378" y="421957"/>
                    <a:pt x="805815" y="375285"/>
                    <a:pt x="854393" y="311467"/>
                  </a:cubicBezTo>
                  <a:cubicBezTo>
                    <a:pt x="792480" y="267653"/>
                    <a:pt x="721995" y="234315"/>
                    <a:pt x="652463" y="203835"/>
                  </a:cubicBezTo>
                  <a:cubicBezTo>
                    <a:pt x="620078" y="189547"/>
                    <a:pt x="587693" y="175260"/>
                    <a:pt x="555307" y="161925"/>
                  </a:cubicBezTo>
                  <a:cubicBezTo>
                    <a:pt x="541972" y="175260"/>
                    <a:pt x="526733" y="186690"/>
                    <a:pt x="509588" y="195263"/>
                  </a:cubicBezTo>
                  <a:cubicBezTo>
                    <a:pt x="467678" y="215265"/>
                    <a:pt x="421005" y="219075"/>
                    <a:pt x="374333" y="218122"/>
                  </a:cubicBezTo>
                  <a:cubicBezTo>
                    <a:pt x="406717" y="191453"/>
                    <a:pt x="440055" y="163830"/>
                    <a:pt x="462915" y="127635"/>
                  </a:cubicBezTo>
                  <a:cubicBezTo>
                    <a:pt x="463867" y="126682"/>
                    <a:pt x="463867" y="125730"/>
                    <a:pt x="464820" y="124778"/>
                  </a:cubicBezTo>
                  <a:cubicBezTo>
                    <a:pt x="357188" y="80963"/>
                    <a:pt x="248603" y="39053"/>
                    <a:pt x="138113" y="0"/>
                  </a:cubicBezTo>
                  <a:cubicBezTo>
                    <a:pt x="138113" y="2857"/>
                    <a:pt x="138113" y="4763"/>
                    <a:pt x="138113" y="7620"/>
                  </a:cubicBezTo>
                  <a:cubicBezTo>
                    <a:pt x="140017" y="87630"/>
                    <a:pt x="103822" y="161925"/>
                    <a:pt x="68580" y="236220"/>
                  </a:cubicBezTo>
                  <a:cubicBezTo>
                    <a:pt x="124778" y="250507"/>
                    <a:pt x="181928" y="260032"/>
                    <a:pt x="240030" y="261938"/>
                  </a:cubicBezTo>
                  <a:cubicBezTo>
                    <a:pt x="189547" y="291465"/>
                    <a:pt x="129540" y="298132"/>
                    <a:pt x="71438" y="303847"/>
                  </a:cubicBezTo>
                  <a:cubicBezTo>
                    <a:pt x="60960" y="304800"/>
                    <a:pt x="49530" y="305753"/>
                    <a:pt x="38100" y="305753"/>
                  </a:cubicBezTo>
                  <a:cubicBezTo>
                    <a:pt x="35242" y="312420"/>
                    <a:pt x="33338" y="318135"/>
                    <a:pt x="30480" y="324803"/>
                  </a:cubicBezTo>
                  <a:cubicBezTo>
                    <a:pt x="12383" y="374332"/>
                    <a:pt x="2858" y="426720"/>
                    <a:pt x="0" y="479107"/>
                  </a:cubicBezTo>
                  <a:cubicBezTo>
                    <a:pt x="93345" y="478155"/>
                    <a:pt x="186690" y="449580"/>
                    <a:pt x="264795" y="398145"/>
                  </a:cubicBezTo>
                  <a:cubicBezTo>
                    <a:pt x="248603" y="454342"/>
                    <a:pt x="195263" y="489585"/>
                    <a:pt x="145733" y="521017"/>
                  </a:cubicBezTo>
                  <a:cubicBezTo>
                    <a:pt x="111442" y="542925"/>
                    <a:pt x="76200" y="563880"/>
                    <a:pt x="41910" y="585788"/>
                  </a:cubicBezTo>
                  <a:cubicBezTo>
                    <a:pt x="31433" y="592455"/>
                    <a:pt x="20003" y="599122"/>
                    <a:pt x="7620" y="603885"/>
                  </a:cubicBezTo>
                  <a:cubicBezTo>
                    <a:pt x="20003" y="677228"/>
                    <a:pt x="45720" y="747713"/>
                    <a:pt x="84772" y="810578"/>
                  </a:cubicBezTo>
                  <a:cubicBezTo>
                    <a:pt x="151447" y="775335"/>
                    <a:pt x="210503" y="723900"/>
                    <a:pt x="266700" y="672465"/>
                  </a:cubicBezTo>
                  <a:cubicBezTo>
                    <a:pt x="252413" y="745807"/>
                    <a:pt x="224790" y="815340"/>
                    <a:pt x="183833" y="878205"/>
                  </a:cubicBezTo>
                  <a:cubicBezTo>
                    <a:pt x="177165" y="888682"/>
                    <a:pt x="169545" y="899160"/>
                    <a:pt x="160020" y="907732"/>
                  </a:cubicBezTo>
                  <a:cubicBezTo>
                    <a:pt x="163830" y="911542"/>
                    <a:pt x="166688" y="914400"/>
                    <a:pt x="170497" y="918210"/>
                  </a:cubicBezTo>
                  <a:cubicBezTo>
                    <a:pt x="230505" y="975360"/>
                    <a:pt x="306705" y="1018222"/>
                    <a:pt x="387667" y="1033463"/>
                  </a:cubicBezTo>
                  <a:cubicBezTo>
                    <a:pt x="417195" y="985838"/>
                    <a:pt x="447675" y="937260"/>
                    <a:pt x="477203" y="889635"/>
                  </a:cubicBezTo>
                  <a:cubicBezTo>
                    <a:pt x="487680" y="921067"/>
                    <a:pt x="496253" y="953453"/>
                    <a:pt x="495300" y="985838"/>
                  </a:cubicBezTo>
                  <a:cubicBezTo>
                    <a:pt x="494347" y="1002982"/>
                    <a:pt x="491490" y="1020128"/>
                    <a:pt x="484822" y="1036320"/>
                  </a:cubicBezTo>
                  <a:cubicBezTo>
                    <a:pt x="486728" y="1036320"/>
                    <a:pt x="489585" y="1035367"/>
                    <a:pt x="491490" y="1035367"/>
                  </a:cubicBezTo>
                  <a:cubicBezTo>
                    <a:pt x="603885" y="1018222"/>
                    <a:pt x="704850" y="922020"/>
                    <a:pt x="709613" y="810578"/>
                  </a:cubicBezTo>
                  <a:cubicBezTo>
                    <a:pt x="714375" y="812482"/>
                    <a:pt x="720090" y="814388"/>
                    <a:pt x="724853" y="816292"/>
                  </a:cubicBezTo>
                  <a:cubicBezTo>
                    <a:pt x="776288" y="833438"/>
                    <a:pt x="835343" y="831532"/>
                    <a:pt x="884872" y="810578"/>
                  </a:cubicBezTo>
                  <a:cubicBezTo>
                    <a:pt x="942022" y="786765"/>
                    <a:pt x="987743" y="738188"/>
                    <a:pt x="1008697" y="680085"/>
                  </a:cubicBezTo>
                  <a:cubicBezTo>
                    <a:pt x="1009650" y="678180"/>
                    <a:pt x="1009650" y="677228"/>
                    <a:pt x="1010603" y="675322"/>
                  </a:cubicBezTo>
                  <a:cubicBezTo>
                    <a:pt x="985838" y="677228"/>
                    <a:pt x="962025" y="671513"/>
                    <a:pt x="938213" y="664845"/>
                  </a:cubicBezTo>
                  <a:cubicBezTo>
                    <a:pt x="891540" y="649605"/>
                    <a:pt x="847725" y="626745"/>
                    <a:pt x="807720" y="597217"/>
                  </a:cubicBezTo>
                  <a:cubicBezTo>
                    <a:pt x="879157" y="609600"/>
                    <a:pt x="954405" y="598170"/>
                    <a:pt x="1020128" y="567690"/>
                  </a:cubicBezTo>
                  <a:cubicBezTo>
                    <a:pt x="1014413" y="496253"/>
                    <a:pt x="979170" y="427672"/>
                    <a:pt x="930593" y="376238"/>
                  </a:cubicBezTo>
                  <a:close/>
                </a:path>
              </a:pathLst>
            </a:custGeom>
            <a:gradFill>
              <a:gsLst>
                <a:gs pos="0">
                  <a:srgbClr val="2A5B52"/>
                </a:gs>
                <a:gs pos="8000">
                  <a:srgbClr val="2A5B52"/>
                </a:gs>
                <a:gs pos="100000">
                  <a:srgbClr val="1C3B36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642;p6"/>
            <p:cNvSpPr/>
            <p:nvPr/>
          </p:nvSpPr>
          <p:spPr>
            <a:xfrm>
              <a:off x="4370721" y="3544001"/>
              <a:ext cx="884872" cy="825579"/>
            </a:xfrm>
            <a:custGeom>
              <a:rect b="b" l="l" r="r" t="t"/>
              <a:pathLst>
                <a:path extrusionOk="0" h="825579" w="884872">
                  <a:moveTo>
                    <a:pt x="645795" y="824865"/>
                  </a:moveTo>
                  <a:cubicBezTo>
                    <a:pt x="681038" y="827722"/>
                    <a:pt x="716280" y="822007"/>
                    <a:pt x="749618" y="807720"/>
                  </a:cubicBezTo>
                  <a:cubicBezTo>
                    <a:pt x="806768" y="783907"/>
                    <a:pt x="852488" y="735330"/>
                    <a:pt x="873443" y="677228"/>
                  </a:cubicBezTo>
                  <a:cubicBezTo>
                    <a:pt x="874395" y="675322"/>
                    <a:pt x="874395" y="674370"/>
                    <a:pt x="875347" y="672465"/>
                  </a:cubicBezTo>
                  <a:cubicBezTo>
                    <a:pt x="850582" y="674370"/>
                    <a:pt x="826770" y="668655"/>
                    <a:pt x="802957" y="661988"/>
                  </a:cubicBezTo>
                  <a:cubicBezTo>
                    <a:pt x="756285" y="646747"/>
                    <a:pt x="712470" y="623888"/>
                    <a:pt x="672465" y="594360"/>
                  </a:cubicBezTo>
                  <a:cubicBezTo>
                    <a:pt x="743903" y="606742"/>
                    <a:pt x="819150" y="595313"/>
                    <a:pt x="884872" y="564832"/>
                  </a:cubicBezTo>
                  <a:cubicBezTo>
                    <a:pt x="876300" y="495300"/>
                    <a:pt x="841057" y="427672"/>
                    <a:pt x="792480" y="376238"/>
                  </a:cubicBezTo>
                  <a:cubicBezTo>
                    <a:pt x="791528" y="375285"/>
                    <a:pt x="791528" y="375285"/>
                    <a:pt x="790575" y="374332"/>
                  </a:cubicBezTo>
                  <a:cubicBezTo>
                    <a:pt x="785813" y="378142"/>
                    <a:pt x="781050" y="381000"/>
                    <a:pt x="776288" y="383857"/>
                  </a:cubicBezTo>
                  <a:cubicBezTo>
                    <a:pt x="700088" y="429578"/>
                    <a:pt x="606743" y="434340"/>
                    <a:pt x="518160" y="439103"/>
                  </a:cubicBezTo>
                  <a:cubicBezTo>
                    <a:pt x="596265" y="421957"/>
                    <a:pt x="667703" y="375285"/>
                    <a:pt x="716280" y="311467"/>
                  </a:cubicBezTo>
                  <a:cubicBezTo>
                    <a:pt x="654368" y="267653"/>
                    <a:pt x="583882" y="234315"/>
                    <a:pt x="514350" y="203835"/>
                  </a:cubicBezTo>
                  <a:cubicBezTo>
                    <a:pt x="481965" y="189547"/>
                    <a:pt x="449580" y="175260"/>
                    <a:pt x="417195" y="161925"/>
                  </a:cubicBezTo>
                  <a:cubicBezTo>
                    <a:pt x="403860" y="175260"/>
                    <a:pt x="388620" y="186690"/>
                    <a:pt x="371475" y="195263"/>
                  </a:cubicBezTo>
                  <a:cubicBezTo>
                    <a:pt x="329565" y="215265"/>
                    <a:pt x="282892" y="219075"/>
                    <a:pt x="236220" y="218122"/>
                  </a:cubicBezTo>
                  <a:cubicBezTo>
                    <a:pt x="268605" y="191453"/>
                    <a:pt x="301942" y="163830"/>
                    <a:pt x="324803" y="127635"/>
                  </a:cubicBezTo>
                  <a:cubicBezTo>
                    <a:pt x="325755" y="126682"/>
                    <a:pt x="325755" y="125730"/>
                    <a:pt x="326708" y="124778"/>
                  </a:cubicBezTo>
                  <a:cubicBezTo>
                    <a:pt x="219075" y="80963"/>
                    <a:pt x="110490" y="39053"/>
                    <a:pt x="0" y="0"/>
                  </a:cubicBezTo>
                  <a:cubicBezTo>
                    <a:pt x="0" y="2857"/>
                    <a:pt x="0" y="4763"/>
                    <a:pt x="0" y="7620"/>
                  </a:cubicBezTo>
                  <a:cubicBezTo>
                    <a:pt x="14288" y="40957"/>
                    <a:pt x="127635" y="297180"/>
                    <a:pt x="323850" y="471488"/>
                  </a:cubicBezTo>
                  <a:cubicBezTo>
                    <a:pt x="520065" y="645795"/>
                    <a:pt x="571500" y="810578"/>
                    <a:pt x="571500" y="810578"/>
                  </a:cubicBezTo>
                  <a:lnTo>
                    <a:pt x="645795" y="824865"/>
                  </a:lnTo>
                  <a:close/>
                </a:path>
              </a:pathLst>
            </a:custGeom>
            <a:solidFill>
              <a:srgbClr val="255B5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3" name="Google Shape;643;p6"/>
          <p:cNvGrpSpPr/>
          <p:nvPr/>
        </p:nvGrpSpPr>
        <p:grpSpPr>
          <a:xfrm>
            <a:off x="11758319" y="5247086"/>
            <a:ext cx="821075" cy="1425260"/>
            <a:chOff x="7981884" y="2154029"/>
            <a:chExt cx="1026344" cy="1781575"/>
          </a:xfrm>
        </p:grpSpPr>
        <p:sp>
          <p:nvSpPr>
            <p:cNvPr id="644" name="Google Shape;644;p6"/>
            <p:cNvSpPr/>
            <p:nvPr/>
          </p:nvSpPr>
          <p:spPr>
            <a:xfrm>
              <a:off x="7981884" y="2154029"/>
              <a:ext cx="1026344" cy="1688503"/>
            </a:xfrm>
            <a:custGeom>
              <a:rect b="b" l="l" r="r" t="t"/>
              <a:pathLst>
                <a:path extrusionOk="0" h="1688503" w="1026344">
                  <a:moveTo>
                    <a:pt x="224555" y="1223284"/>
                  </a:moveTo>
                  <a:cubicBezTo>
                    <a:pt x="165500" y="1170897"/>
                    <a:pt x="100730" y="1123272"/>
                    <a:pt x="54057" y="1059454"/>
                  </a:cubicBezTo>
                  <a:cubicBezTo>
                    <a:pt x="7385" y="995637"/>
                    <a:pt x="-17380" y="908959"/>
                    <a:pt x="14052" y="836569"/>
                  </a:cubicBezTo>
                  <a:cubicBezTo>
                    <a:pt x="45485" y="764179"/>
                    <a:pt x="149307" y="725127"/>
                    <a:pt x="209315" y="776562"/>
                  </a:cubicBezTo>
                  <a:cubicBezTo>
                    <a:pt x="234080" y="797517"/>
                    <a:pt x="258845" y="831807"/>
                    <a:pt x="288373" y="819424"/>
                  </a:cubicBezTo>
                  <a:cubicBezTo>
                    <a:pt x="315995" y="807994"/>
                    <a:pt x="312185" y="766084"/>
                    <a:pt x="296945" y="740367"/>
                  </a:cubicBezTo>
                  <a:cubicBezTo>
                    <a:pt x="271227" y="698457"/>
                    <a:pt x="230270" y="667977"/>
                    <a:pt x="193123" y="635592"/>
                  </a:cubicBezTo>
                  <a:cubicBezTo>
                    <a:pt x="155975" y="603207"/>
                    <a:pt x="119780" y="565107"/>
                    <a:pt x="110255" y="516529"/>
                  </a:cubicBezTo>
                  <a:cubicBezTo>
                    <a:pt x="100730" y="467952"/>
                    <a:pt x="129305" y="409849"/>
                    <a:pt x="177882" y="403182"/>
                  </a:cubicBezTo>
                  <a:cubicBezTo>
                    <a:pt x="195980" y="401277"/>
                    <a:pt x="215030" y="406039"/>
                    <a:pt x="232175" y="399372"/>
                  </a:cubicBezTo>
                  <a:cubicBezTo>
                    <a:pt x="260750" y="388894"/>
                    <a:pt x="270275" y="350794"/>
                    <a:pt x="263607" y="320314"/>
                  </a:cubicBezTo>
                  <a:cubicBezTo>
                    <a:pt x="256940" y="289834"/>
                    <a:pt x="237890" y="264117"/>
                    <a:pt x="227412" y="235542"/>
                  </a:cubicBezTo>
                  <a:cubicBezTo>
                    <a:pt x="189312" y="133624"/>
                    <a:pt x="271227" y="6942"/>
                    <a:pt x="379812" y="274"/>
                  </a:cubicBezTo>
                  <a:cubicBezTo>
                    <a:pt x="488398" y="-6393"/>
                    <a:pt x="585552" y="109812"/>
                    <a:pt x="560787" y="215539"/>
                  </a:cubicBezTo>
                  <a:cubicBezTo>
                    <a:pt x="553167" y="247924"/>
                    <a:pt x="536023" y="279357"/>
                    <a:pt x="533165" y="312694"/>
                  </a:cubicBezTo>
                  <a:cubicBezTo>
                    <a:pt x="531260" y="346032"/>
                    <a:pt x="552215" y="386037"/>
                    <a:pt x="585552" y="385084"/>
                  </a:cubicBezTo>
                  <a:cubicBezTo>
                    <a:pt x="619842" y="384132"/>
                    <a:pt x="638892" y="346032"/>
                    <a:pt x="667467" y="327934"/>
                  </a:cubicBezTo>
                  <a:cubicBezTo>
                    <a:pt x="715092" y="297454"/>
                    <a:pt x="783673" y="331744"/>
                    <a:pt x="805580" y="384132"/>
                  </a:cubicBezTo>
                  <a:cubicBezTo>
                    <a:pt x="827487" y="436519"/>
                    <a:pt x="813200" y="497479"/>
                    <a:pt x="790340" y="548914"/>
                  </a:cubicBezTo>
                  <a:cubicBezTo>
                    <a:pt x="767480" y="600349"/>
                    <a:pt x="735095" y="648927"/>
                    <a:pt x="718902" y="703219"/>
                  </a:cubicBezTo>
                  <a:cubicBezTo>
                    <a:pt x="713187" y="722269"/>
                    <a:pt x="710330" y="746082"/>
                    <a:pt x="726523" y="758464"/>
                  </a:cubicBezTo>
                  <a:cubicBezTo>
                    <a:pt x="751287" y="778467"/>
                    <a:pt x="783673" y="747987"/>
                    <a:pt x="809390" y="729889"/>
                  </a:cubicBezTo>
                  <a:cubicBezTo>
                    <a:pt x="872255" y="687027"/>
                    <a:pt x="965600" y="726079"/>
                    <a:pt x="1001795" y="792754"/>
                  </a:cubicBezTo>
                  <a:cubicBezTo>
                    <a:pt x="1037990" y="860382"/>
                    <a:pt x="1029417" y="942297"/>
                    <a:pt x="1006557" y="1015639"/>
                  </a:cubicBezTo>
                  <a:lnTo>
                    <a:pt x="1006557" y="1015639"/>
                  </a:lnTo>
                  <a:cubicBezTo>
                    <a:pt x="970362" y="1133749"/>
                    <a:pt x="903687" y="1237572"/>
                    <a:pt x="835107" y="1338537"/>
                  </a:cubicBezTo>
                  <a:cubicBezTo>
                    <a:pt x="768432" y="1436644"/>
                    <a:pt x="715092" y="1549992"/>
                    <a:pt x="645560" y="1643337"/>
                  </a:cubicBezTo>
                  <a:cubicBezTo>
                    <a:pt x="547452" y="1775734"/>
                    <a:pt x="504590" y="1582377"/>
                    <a:pt x="457917" y="1506177"/>
                  </a:cubicBezTo>
                  <a:cubicBezTo>
                    <a:pt x="396005" y="1401402"/>
                    <a:pt x="316948" y="1305199"/>
                    <a:pt x="224555" y="1223284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45;p6"/>
            <p:cNvSpPr/>
            <p:nvPr/>
          </p:nvSpPr>
          <p:spPr>
            <a:xfrm>
              <a:off x="8212802" y="2446819"/>
              <a:ext cx="551152" cy="1488785"/>
            </a:xfrm>
            <a:custGeom>
              <a:rect b="b" l="l" r="r" t="t"/>
              <a:pathLst>
                <a:path extrusionOk="0" h="1488785" w="551152">
                  <a:moveTo>
                    <a:pt x="550849" y="615216"/>
                  </a:moveTo>
                  <a:cubicBezTo>
                    <a:pt x="552754" y="610454"/>
                    <a:pt x="545134" y="608549"/>
                    <a:pt x="543229" y="613311"/>
                  </a:cubicBezTo>
                  <a:cubicBezTo>
                    <a:pt x="447026" y="844769"/>
                    <a:pt x="381304" y="1084799"/>
                    <a:pt x="356539" y="1333401"/>
                  </a:cubicBezTo>
                  <a:cubicBezTo>
                    <a:pt x="339394" y="1060034"/>
                    <a:pt x="306057" y="786666"/>
                    <a:pt x="257479" y="517109"/>
                  </a:cubicBezTo>
                  <a:cubicBezTo>
                    <a:pt x="257479" y="517109"/>
                    <a:pt x="257479" y="517109"/>
                    <a:pt x="257479" y="517109"/>
                  </a:cubicBezTo>
                  <a:cubicBezTo>
                    <a:pt x="286054" y="420906"/>
                    <a:pt x="324154" y="328514"/>
                    <a:pt x="372732" y="239931"/>
                  </a:cubicBezTo>
                  <a:cubicBezTo>
                    <a:pt x="375589" y="235169"/>
                    <a:pt x="368921" y="231359"/>
                    <a:pt x="366064" y="236121"/>
                  </a:cubicBezTo>
                  <a:cubicBezTo>
                    <a:pt x="319392" y="319941"/>
                    <a:pt x="282244" y="408524"/>
                    <a:pt x="253669" y="500916"/>
                  </a:cubicBezTo>
                  <a:cubicBezTo>
                    <a:pt x="243192" y="441861"/>
                    <a:pt x="231762" y="383759"/>
                    <a:pt x="219379" y="325656"/>
                  </a:cubicBezTo>
                  <a:cubicBezTo>
                    <a:pt x="197471" y="217071"/>
                    <a:pt x="171754" y="109439"/>
                    <a:pt x="145084" y="2759"/>
                  </a:cubicBezTo>
                  <a:cubicBezTo>
                    <a:pt x="144132" y="-2004"/>
                    <a:pt x="136512" y="-99"/>
                    <a:pt x="137464" y="4664"/>
                  </a:cubicBezTo>
                  <a:cubicBezTo>
                    <a:pt x="166039" y="116106"/>
                    <a:pt x="191757" y="228501"/>
                    <a:pt x="214617" y="341849"/>
                  </a:cubicBezTo>
                  <a:cubicBezTo>
                    <a:pt x="172707" y="301844"/>
                    <a:pt x="130796" y="262791"/>
                    <a:pt x="89839" y="222786"/>
                  </a:cubicBezTo>
                  <a:cubicBezTo>
                    <a:pt x="86029" y="218976"/>
                    <a:pt x="80314" y="224691"/>
                    <a:pt x="84124" y="228501"/>
                  </a:cubicBezTo>
                  <a:cubicBezTo>
                    <a:pt x="127939" y="270411"/>
                    <a:pt x="172707" y="312321"/>
                    <a:pt x="216521" y="354231"/>
                  </a:cubicBezTo>
                  <a:cubicBezTo>
                    <a:pt x="216521" y="354231"/>
                    <a:pt x="217474" y="355184"/>
                    <a:pt x="217474" y="355184"/>
                  </a:cubicBezTo>
                  <a:cubicBezTo>
                    <a:pt x="258432" y="555209"/>
                    <a:pt x="289864" y="757139"/>
                    <a:pt x="313676" y="959069"/>
                  </a:cubicBezTo>
                  <a:cubicBezTo>
                    <a:pt x="222237" y="839054"/>
                    <a:pt x="119367" y="727611"/>
                    <a:pt x="6971" y="626646"/>
                  </a:cubicBezTo>
                  <a:cubicBezTo>
                    <a:pt x="3162" y="622836"/>
                    <a:pt x="-2554" y="628551"/>
                    <a:pt x="1257" y="632361"/>
                  </a:cubicBezTo>
                  <a:cubicBezTo>
                    <a:pt x="116509" y="736184"/>
                    <a:pt x="222237" y="850484"/>
                    <a:pt x="314629" y="974309"/>
                  </a:cubicBezTo>
                  <a:cubicBezTo>
                    <a:pt x="321296" y="1035269"/>
                    <a:pt x="327964" y="1096229"/>
                    <a:pt x="333679" y="1157189"/>
                  </a:cubicBezTo>
                  <a:cubicBezTo>
                    <a:pt x="343204" y="1265774"/>
                    <a:pt x="350824" y="1375311"/>
                    <a:pt x="355587" y="1484849"/>
                  </a:cubicBezTo>
                  <a:cubicBezTo>
                    <a:pt x="355587" y="1489611"/>
                    <a:pt x="363207" y="1490564"/>
                    <a:pt x="363207" y="1484849"/>
                  </a:cubicBezTo>
                  <a:cubicBezTo>
                    <a:pt x="361301" y="1450559"/>
                    <a:pt x="360349" y="1417221"/>
                    <a:pt x="357492" y="1382931"/>
                  </a:cubicBezTo>
                  <a:cubicBezTo>
                    <a:pt x="357492" y="1381979"/>
                    <a:pt x="358444" y="1381979"/>
                    <a:pt x="358444" y="1381026"/>
                  </a:cubicBezTo>
                  <a:cubicBezTo>
                    <a:pt x="382257" y="1115279"/>
                    <a:pt x="449884" y="860009"/>
                    <a:pt x="550849" y="615216"/>
                  </a:cubicBezTo>
                  <a:close/>
                </a:path>
              </a:pathLst>
            </a:custGeom>
            <a:solidFill>
              <a:srgbClr val="192B3E"/>
            </a:solidFill>
            <a:ln cap="flat" cmpd="sng" w="9525">
              <a:solidFill>
                <a:srgbClr val="317A6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6" name="Google Shape;646;p6"/>
          <p:cNvGrpSpPr/>
          <p:nvPr/>
        </p:nvGrpSpPr>
        <p:grpSpPr>
          <a:xfrm>
            <a:off x="7542290" y="5972120"/>
            <a:ext cx="990823" cy="984813"/>
            <a:chOff x="2327129" y="3221103"/>
            <a:chExt cx="1159671" cy="1202017"/>
          </a:xfrm>
        </p:grpSpPr>
        <p:sp>
          <p:nvSpPr>
            <p:cNvPr id="647" name="Google Shape;647;p6"/>
            <p:cNvSpPr/>
            <p:nvPr/>
          </p:nvSpPr>
          <p:spPr>
            <a:xfrm>
              <a:off x="2943611" y="3343976"/>
              <a:ext cx="543189" cy="1006792"/>
            </a:xfrm>
            <a:custGeom>
              <a:rect b="b" l="l" r="r" t="t"/>
              <a:pathLst>
                <a:path extrusionOk="0" h="1006792" w="543189">
                  <a:moveTo>
                    <a:pt x="42175" y="986790"/>
                  </a:moveTo>
                  <a:cubicBezTo>
                    <a:pt x="12647" y="913447"/>
                    <a:pt x="10742" y="897255"/>
                    <a:pt x="2170" y="818197"/>
                  </a:cubicBezTo>
                  <a:cubicBezTo>
                    <a:pt x="-6403" y="739140"/>
                    <a:pt x="9790" y="655320"/>
                    <a:pt x="62177" y="596265"/>
                  </a:cubicBezTo>
                  <a:cubicBezTo>
                    <a:pt x="99325" y="554355"/>
                    <a:pt x="152665" y="527685"/>
                    <a:pt x="182192" y="480060"/>
                  </a:cubicBezTo>
                  <a:cubicBezTo>
                    <a:pt x="207910" y="439103"/>
                    <a:pt x="212672" y="387667"/>
                    <a:pt x="230770" y="342900"/>
                  </a:cubicBezTo>
                  <a:cubicBezTo>
                    <a:pt x="288872" y="198120"/>
                    <a:pt x="471752" y="139065"/>
                    <a:pt x="543190" y="0"/>
                  </a:cubicBezTo>
                  <a:cubicBezTo>
                    <a:pt x="516520" y="165735"/>
                    <a:pt x="486040" y="340042"/>
                    <a:pt x="376502" y="467678"/>
                  </a:cubicBezTo>
                  <a:cubicBezTo>
                    <a:pt x="345070" y="503872"/>
                    <a:pt x="307922" y="535305"/>
                    <a:pt x="280300" y="574357"/>
                  </a:cubicBezTo>
                  <a:cubicBezTo>
                    <a:pt x="232675" y="641032"/>
                    <a:pt x="216482" y="722947"/>
                    <a:pt x="194575" y="801053"/>
                  </a:cubicBezTo>
                  <a:cubicBezTo>
                    <a:pt x="172667" y="879157"/>
                    <a:pt x="139330" y="960120"/>
                    <a:pt x="72655" y="1006792"/>
                  </a:cubicBezTo>
                  <a:lnTo>
                    <a:pt x="42175" y="986790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48" name="Google Shape;648;p6"/>
            <p:cNvGrpSpPr/>
            <p:nvPr/>
          </p:nvGrpSpPr>
          <p:grpSpPr>
            <a:xfrm>
              <a:off x="2970533" y="3650680"/>
              <a:ext cx="488180" cy="772440"/>
              <a:chOff x="2970533" y="3650680"/>
              <a:chExt cx="488180" cy="772440"/>
            </a:xfrm>
          </p:grpSpPr>
          <p:sp>
            <p:nvSpPr>
              <p:cNvPr id="649" name="Google Shape;649;p6"/>
              <p:cNvSpPr/>
              <p:nvPr/>
            </p:nvSpPr>
            <p:spPr>
              <a:xfrm>
                <a:off x="2970533" y="3650680"/>
                <a:ext cx="488180" cy="772440"/>
              </a:xfrm>
              <a:custGeom>
                <a:rect b="b" l="l" r="r" t="t"/>
                <a:pathLst>
                  <a:path extrusionOk="0" h="772440" w="488180">
                    <a:moveTo>
                      <a:pt x="344818" y="164783"/>
                    </a:moveTo>
                    <a:lnTo>
                      <a:pt x="344818" y="164783"/>
                    </a:lnTo>
                    <a:cubicBezTo>
                      <a:pt x="406730" y="125730"/>
                      <a:pt x="472453" y="73343"/>
                      <a:pt x="481025" y="0"/>
                    </a:cubicBezTo>
                    <a:cubicBezTo>
                      <a:pt x="503885" y="180975"/>
                      <a:pt x="471500" y="368618"/>
                      <a:pt x="390538" y="532448"/>
                    </a:cubicBezTo>
                    <a:cubicBezTo>
                      <a:pt x="336245" y="641985"/>
                      <a:pt x="248615" y="748665"/>
                      <a:pt x="127648" y="769620"/>
                    </a:cubicBezTo>
                    <a:cubicBezTo>
                      <a:pt x="86690" y="777240"/>
                      <a:pt x="37160" y="770573"/>
                      <a:pt x="13348" y="735330"/>
                    </a:cubicBezTo>
                    <a:cubicBezTo>
                      <a:pt x="-5702" y="706755"/>
                      <a:pt x="-940" y="669608"/>
                      <a:pt x="6680" y="636270"/>
                    </a:cubicBezTo>
                    <a:cubicBezTo>
                      <a:pt x="30493" y="533400"/>
                      <a:pt x="79070" y="437198"/>
                      <a:pt x="147650" y="357188"/>
                    </a:cubicBezTo>
                    <a:cubicBezTo>
                      <a:pt x="176225" y="323850"/>
                      <a:pt x="193370" y="282893"/>
                      <a:pt x="223850" y="251460"/>
                    </a:cubicBezTo>
                    <a:cubicBezTo>
                      <a:pt x="259093" y="216218"/>
                      <a:pt x="303860" y="191453"/>
                      <a:pt x="344818" y="16478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0" name="Google Shape;650;p6"/>
              <p:cNvSpPr/>
              <p:nvPr/>
            </p:nvSpPr>
            <p:spPr>
              <a:xfrm>
                <a:off x="3026042" y="3780379"/>
                <a:ext cx="390274" cy="639594"/>
              </a:xfrm>
              <a:custGeom>
                <a:rect b="b" l="l" r="r" t="t"/>
                <a:pathLst>
                  <a:path extrusionOk="0" h="639594" w="390274">
                    <a:moveTo>
                      <a:pt x="382654" y="2699"/>
                    </a:moveTo>
                    <a:cubicBezTo>
                      <a:pt x="359794" y="93187"/>
                      <a:pt x="306454" y="173197"/>
                      <a:pt x="257877" y="251302"/>
                    </a:cubicBezTo>
                    <a:cubicBezTo>
                      <a:pt x="205489" y="334169"/>
                      <a:pt x="151197" y="417037"/>
                      <a:pt x="95952" y="497999"/>
                    </a:cubicBezTo>
                    <a:cubicBezTo>
                      <a:pt x="64519" y="543719"/>
                      <a:pt x="33087" y="588487"/>
                      <a:pt x="702" y="634207"/>
                    </a:cubicBezTo>
                    <a:cubicBezTo>
                      <a:pt x="-2156" y="638017"/>
                      <a:pt x="4512" y="641827"/>
                      <a:pt x="6417" y="638017"/>
                    </a:cubicBezTo>
                    <a:cubicBezTo>
                      <a:pt x="64519" y="557054"/>
                      <a:pt x="121669" y="474187"/>
                      <a:pt x="176914" y="391319"/>
                    </a:cubicBezTo>
                    <a:cubicBezTo>
                      <a:pt x="230254" y="310357"/>
                      <a:pt x="284547" y="229394"/>
                      <a:pt x="332172" y="144622"/>
                    </a:cubicBezTo>
                    <a:cubicBezTo>
                      <a:pt x="356937" y="100807"/>
                      <a:pt x="378844" y="55087"/>
                      <a:pt x="390274" y="5557"/>
                    </a:cubicBezTo>
                    <a:cubicBezTo>
                      <a:pt x="390274" y="-158"/>
                      <a:pt x="383607" y="-2063"/>
                      <a:pt x="382654" y="2699"/>
                    </a:cubicBezTo>
                    <a:lnTo>
                      <a:pt x="382654" y="26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51" name="Google Shape;651;p6"/>
            <p:cNvGrpSpPr/>
            <p:nvPr/>
          </p:nvGrpSpPr>
          <p:grpSpPr>
            <a:xfrm>
              <a:off x="2327129" y="3565908"/>
              <a:ext cx="479314" cy="778311"/>
              <a:chOff x="2327129" y="3565908"/>
              <a:chExt cx="479314" cy="778311"/>
            </a:xfrm>
          </p:grpSpPr>
          <p:sp>
            <p:nvSpPr>
              <p:cNvPr id="652" name="Google Shape;652;p6"/>
              <p:cNvSpPr/>
              <p:nvPr/>
            </p:nvSpPr>
            <p:spPr>
              <a:xfrm>
                <a:off x="2327129" y="3565908"/>
                <a:ext cx="479314" cy="778311"/>
              </a:xfrm>
              <a:custGeom>
                <a:rect b="b" l="l" r="r" t="t"/>
                <a:pathLst>
                  <a:path extrusionOk="0" h="778311" w="479314">
                    <a:moveTo>
                      <a:pt x="143355" y="166688"/>
                    </a:moveTo>
                    <a:lnTo>
                      <a:pt x="143355" y="166688"/>
                    </a:lnTo>
                    <a:cubicBezTo>
                      <a:pt x="81442" y="126683"/>
                      <a:pt x="17625" y="73343"/>
                      <a:pt x="9052" y="0"/>
                    </a:cubicBezTo>
                    <a:cubicBezTo>
                      <a:pt x="-16665" y="180975"/>
                      <a:pt x="12862" y="369570"/>
                      <a:pt x="91920" y="534353"/>
                    </a:cubicBezTo>
                    <a:cubicBezTo>
                      <a:pt x="144307" y="644843"/>
                      <a:pt x="230985" y="752475"/>
                      <a:pt x="351000" y="775335"/>
                    </a:cubicBezTo>
                    <a:cubicBezTo>
                      <a:pt x="391957" y="782955"/>
                      <a:pt x="441487" y="777240"/>
                      <a:pt x="465300" y="742950"/>
                    </a:cubicBezTo>
                    <a:cubicBezTo>
                      <a:pt x="484350" y="715328"/>
                      <a:pt x="480540" y="677228"/>
                      <a:pt x="473872" y="643890"/>
                    </a:cubicBezTo>
                    <a:cubicBezTo>
                      <a:pt x="451965" y="541020"/>
                      <a:pt x="404340" y="443865"/>
                      <a:pt x="336712" y="362903"/>
                    </a:cubicBezTo>
                    <a:cubicBezTo>
                      <a:pt x="308137" y="328613"/>
                      <a:pt x="291945" y="288608"/>
                      <a:pt x="261465" y="256222"/>
                    </a:cubicBezTo>
                    <a:cubicBezTo>
                      <a:pt x="228127" y="219075"/>
                      <a:pt x="184312" y="193358"/>
                      <a:pt x="143355" y="16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3" name="Google Shape;653;p6"/>
              <p:cNvSpPr/>
              <p:nvPr/>
            </p:nvSpPr>
            <p:spPr>
              <a:xfrm>
                <a:off x="2371330" y="3695326"/>
                <a:ext cx="379966" cy="644637"/>
              </a:xfrm>
              <a:custGeom>
                <a:rect b="b" l="l" r="r" t="t"/>
                <a:pathLst>
                  <a:path extrusionOk="0" h="644637" w="379966">
                    <a:moveTo>
                      <a:pt x="93" y="4884"/>
                    </a:moveTo>
                    <a:cubicBezTo>
                      <a:pt x="21048" y="95372"/>
                      <a:pt x="73436" y="176334"/>
                      <a:pt x="121061" y="254439"/>
                    </a:cubicBezTo>
                    <a:cubicBezTo>
                      <a:pt x="172496" y="338259"/>
                      <a:pt x="224883" y="422079"/>
                      <a:pt x="279176" y="503994"/>
                    </a:cubicBezTo>
                    <a:cubicBezTo>
                      <a:pt x="310608" y="550667"/>
                      <a:pt x="342041" y="597339"/>
                      <a:pt x="373473" y="643059"/>
                    </a:cubicBezTo>
                    <a:cubicBezTo>
                      <a:pt x="376331" y="646869"/>
                      <a:pt x="382046" y="643059"/>
                      <a:pt x="379188" y="639249"/>
                    </a:cubicBezTo>
                    <a:cubicBezTo>
                      <a:pt x="322991" y="559239"/>
                      <a:pt x="268698" y="478277"/>
                      <a:pt x="216311" y="395409"/>
                    </a:cubicBezTo>
                    <a:cubicBezTo>
                      <a:pt x="164876" y="314447"/>
                      <a:pt x="112488" y="232532"/>
                      <a:pt x="65816" y="148712"/>
                    </a:cubicBezTo>
                    <a:cubicBezTo>
                      <a:pt x="40098" y="102039"/>
                      <a:pt x="17238" y="54414"/>
                      <a:pt x="5808" y="2027"/>
                    </a:cubicBezTo>
                    <a:cubicBezTo>
                      <a:pt x="5808" y="-1783"/>
                      <a:pt x="-859" y="122"/>
                      <a:pt x="93" y="4884"/>
                    </a:cubicBezTo>
                    <a:lnTo>
                      <a:pt x="93" y="48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54" name="Google Shape;654;p6"/>
            <p:cNvGrpSpPr/>
            <p:nvPr/>
          </p:nvGrpSpPr>
          <p:grpSpPr>
            <a:xfrm>
              <a:off x="2774303" y="3274443"/>
              <a:ext cx="455089" cy="1142346"/>
              <a:chOff x="2774303" y="3274443"/>
              <a:chExt cx="455089" cy="1142346"/>
            </a:xfrm>
          </p:grpSpPr>
          <p:sp>
            <p:nvSpPr>
              <p:cNvPr id="655" name="Google Shape;655;p6"/>
              <p:cNvSpPr/>
              <p:nvPr/>
            </p:nvSpPr>
            <p:spPr>
              <a:xfrm>
                <a:off x="2774303" y="3274443"/>
                <a:ext cx="455089" cy="1142346"/>
              </a:xfrm>
              <a:custGeom>
                <a:rect b="b" l="l" r="r" t="t"/>
                <a:pathLst>
                  <a:path extrusionOk="0" h="1142346" w="455089">
                    <a:moveTo>
                      <a:pt x="47654" y="642938"/>
                    </a:moveTo>
                    <a:cubicBezTo>
                      <a:pt x="75276" y="588645"/>
                      <a:pt x="114329" y="539115"/>
                      <a:pt x="123854" y="479108"/>
                    </a:cubicBezTo>
                    <a:cubicBezTo>
                      <a:pt x="132426" y="424815"/>
                      <a:pt x="116233" y="368618"/>
                      <a:pt x="128616" y="315278"/>
                    </a:cubicBezTo>
                    <a:cubicBezTo>
                      <a:pt x="141951" y="256223"/>
                      <a:pt x="188623" y="211455"/>
                      <a:pt x="227676" y="164783"/>
                    </a:cubicBezTo>
                    <a:cubicBezTo>
                      <a:pt x="266729" y="118110"/>
                      <a:pt x="302923" y="60008"/>
                      <a:pt x="289589" y="0"/>
                    </a:cubicBezTo>
                    <a:cubicBezTo>
                      <a:pt x="391506" y="137160"/>
                      <a:pt x="447704" y="307658"/>
                      <a:pt x="454371" y="478155"/>
                    </a:cubicBezTo>
                    <a:cubicBezTo>
                      <a:pt x="461039" y="649605"/>
                      <a:pt x="421033" y="821055"/>
                      <a:pt x="345786" y="974408"/>
                    </a:cubicBezTo>
                    <a:cubicBezTo>
                      <a:pt x="322926" y="1021080"/>
                      <a:pt x="296256" y="1067753"/>
                      <a:pt x="255298" y="1101090"/>
                    </a:cubicBezTo>
                    <a:cubicBezTo>
                      <a:pt x="215294" y="1134428"/>
                      <a:pt x="159096" y="1152525"/>
                      <a:pt x="109566" y="1136333"/>
                    </a:cubicBezTo>
                    <a:cubicBezTo>
                      <a:pt x="109566" y="1136333"/>
                      <a:pt x="109566" y="1136333"/>
                      <a:pt x="109566" y="1136333"/>
                    </a:cubicBezTo>
                    <a:cubicBezTo>
                      <a:pt x="31461" y="1110615"/>
                      <a:pt x="20983" y="997268"/>
                      <a:pt x="7649" y="927735"/>
                    </a:cubicBezTo>
                    <a:cubicBezTo>
                      <a:pt x="-10449" y="831533"/>
                      <a:pt x="3838" y="729615"/>
                      <a:pt x="47654" y="642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6" name="Google Shape;656;p6"/>
              <p:cNvSpPr/>
              <p:nvPr/>
            </p:nvSpPr>
            <p:spPr>
              <a:xfrm>
                <a:off x="2908872" y="3416604"/>
                <a:ext cx="171475" cy="997883"/>
              </a:xfrm>
              <a:custGeom>
                <a:rect b="b" l="l" r="r" t="t"/>
                <a:pathLst>
                  <a:path extrusionOk="0" h="997883" w="171475">
                    <a:moveTo>
                      <a:pt x="15002" y="993219"/>
                    </a:moveTo>
                    <a:cubicBezTo>
                      <a:pt x="-25003" y="727472"/>
                      <a:pt x="99774" y="474107"/>
                      <a:pt x="150257" y="218837"/>
                    </a:cubicBezTo>
                    <a:cubicBezTo>
                      <a:pt x="164544" y="147399"/>
                      <a:pt x="173117" y="75962"/>
                      <a:pt x="171212" y="3572"/>
                    </a:cubicBezTo>
                    <a:cubicBezTo>
                      <a:pt x="171212" y="-1191"/>
                      <a:pt x="163592" y="-1191"/>
                      <a:pt x="163592" y="3572"/>
                    </a:cubicBezTo>
                    <a:cubicBezTo>
                      <a:pt x="168354" y="271224"/>
                      <a:pt x="40719" y="516017"/>
                      <a:pt x="7382" y="777954"/>
                    </a:cubicBezTo>
                    <a:cubicBezTo>
                      <a:pt x="-2143" y="850344"/>
                      <a:pt x="-3096" y="923687"/>
                      <a:pt x="8334" y="995124"/>
                    </a:cubicBezTo>
                    <a:cubicBezTo>
                      <a:pt x="9287" y="999887"/>
                      <a:pt x="15954" y="997982"/>
                      <a:pt x="15002" y="993219"/>
                    </a:cubicBezTo>
                    <a:lnTo>
                      <a:pt x="15002" y="9932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57" name="Google Shape;657;p6"/>
            <p:cNvSpPr/>
            <p:nvPr/>
          </p:nvSpPr>
          <p:spPr>
            <a:xfrm>
              <a:off x="2620449" y="3221103"/>
              <a:ext cx="262493" cy="1166812"/>
            </a:xfrm>
            <a:custGeom>
              <a:rect b="b" l="l" r="r" t="t"/>
              <a:pathLst>
                <a:path extrusionOk="0" h="1166812" w="262493">
                  <a:moveTo>
                    <a:pt x="202459" y="1166813"/>
                  </a:moveTo>
                  <a:cubicBezTo>
                    <a:pt x="134832" y="1117282"/>
                    <a:pt x="124354" y="1103948"/>
                    <a:pt x="72919" y="1037272"/>
                  </a:cubicBezTo>
                  <a:cubicBezTo>
                    <a:pt x="21484" y="971550"/>
                    <a:pt x="-10901" y="886777"/>
                    <a:pt x="3387" y="803910"/>
                  </a:cubicBezTo>
                  <a:cubicBezTo>
                    <a:pt x="13864" y="745807"/>
                    <a:pt x="46249" y="691515"/>
                    <a:pt x="47202" y="632460"/>
                  </a:cubicBezTo>
                  <a:cubicBezTo>
                    <a:pt x="47202" y="581025"/>
                    <a:pt x="23389" y="532447"/>
                    <a:pt x="13864" y="481965"/>
                  </a:cubicBezTo>
                  <a:cubicBezTo>
                    <a:pt x="-14711" y="319088"/>
                    <a:pt x="116734" y="163830"/>
                    <a:pt x="103399" y="0"/>
                  </a:cubicBezTo>
                  <a:cubicBezTo>
                    <a:pt x="171979" y="163830"/>
                    <a:pt x="242464" y="338138"/>
                    <a:pt x="214842" y="512445"/>
                  </a:cubicBezTo>
                  <a:cubicBezTo>
                    <a:pt x="207222" y="561975"/>
                    <a:pt x="191029" y="611505"/>
                    <a:pt x="188172" y="661988"/>
                  </a:cubicBezTo>
                  <a:cubicBezTo>
                    <a:pt x="182457" y="747713"/>
                    <a:pt x="213889" y="831532"/>
                    <a:pt x="237702" y="913447"/>
                  </a:cubicBezTo>
                  <a:cubicBezTo>
                    <a:pt x="261514" y="996315"/>
                    <a:pt x="276754" y="1087755"/>
                    <a:pt x="242464" y="1165860"/>
                  </a:cubicBezTo>
                  <a:lnTo>
                    <a:pt x="202459" y="1166813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8" name="Google Shape;658;p6"/>
          <p:cNvSpPr/>
          <p:nvPr/>
        </p:nvSpPr>
        <p:spPr>
          <a:xfrm>
            <a:off x="9704275" y="5319086"/>
            <a:ext cx="887730" cy="1270088"/>
          </a:xfrm>
          <a:custGeom>
            <a:rect b="b" l="l" r="r" t="t"/>
            <a:pathLst>
              <a:path extrusionOk="0" h="1587610" w="1109662">
                <a:moveTo>
                  <a:pt x="828675" y="1237922"/>
                </a:moveTo>
                <a:cubicBezTo>
                  <a:pt x="626745" y="1089332"/>
                  <a:pt x="549592" y="938837"/>
                  <a:pt x="404813" y="799772"/>
                </a:cubicBezTo>
                <a:cubicBezTo>
                  <a:pt x="650557" y="878829"/>
                  <a:pt x="809625" y="1168389"/>
                  <a:pt x="828675" y="1230302"/>
                </a:cubicBezTo>
                <a:cubicBezTo>
                  <a:pt x="828675" y="1131242"/>
                  <a:pt x="818197" y="1031229"/>
                  <a:pt x="796290" y="934074"/>
                </a:cubicBezTo>
                <a:cubicBezTo>
                  <a:pt x="678180" y="833109"/>
                  <a:pt x="554355" y="775959"/>
                  <a:pt x="458153" y="632132"/>
                </a:cubicBezTo>
                <a:cubicBezTo>
                  <a:pt x="611505" y="670232"/>
                  <a:pt x="753428" y="850254"/>
                  <a:pt x="792480" y="919787"/>
                </a:cubicBezTo>
                <a:cubicBezTo>
                  <a:pt x="771525" y="834062"/>
                  <a:pt x="742950" y="749289"/>
                  <a:pt x="704850" y="669279"/>
                </a:cubicBezTo>
                <a:cubicBezTo>
                  <a:pt x="588645" y="611177"/>
                  <a:pt x="485775" y="535929"/>
                  <a:pt x="399097" y="446394"/>
                </a:cubicBezTo>
                <a:cubicBezTo>
                  <a:pt x="509588" y="476874"/>
                  <a:pt x="610553" y="541644"/>
                  <a:pt x="684847" y="628322"/>
                </a:cubicBezTo>
                <a:cubicBezTo>
                  <a:pt x="652463" y="566409"/>
                  <a:pt x="615315" y="506402"/>
                  <a:pt x="573405" y="449252"/>
                </a:cubicBezTo>
                <a:cubicBezTo>
                  <a:pt x="568642" y="450204"/>
                  <a:pt x="564832" y="452109"/>
                  <a:pt x="560070" y="453062"/>
                </a:cubicBezTo>
                <a:cubicBezTo>
                  <a:pt x="461010" y="429249"/>
                  <a:pt x="371475" y="376862"/>
                  <a:pt x="305753" y="304472"/>
                </a:cubicBezTo>
                <a:cubicBezTo>
                  <a:pt x="390525" y="318759"/>
                  <a:pt x="471488" y="354002"/>
                  <a:pt x="539115" y="405437"/>
                </a:cubicBezTo>
                <a:cubicBezTo>
                  <a:pt x="512445" y="373052"/>
                  <a:pt x="483870" y="341619"/>
                  <a:pt x="454342" y="311139"/>
                </a:cubicBezTo>
                <a:cubicBezTo>
                  <a:pt x="439103" y="310187"/>
                  <a:pt x="387667" y="300662"/>
                  <a:pt x="387667" y="300662"/>
                </a:cubicBezTo>
                <a:cubicBezTo>
                  <a:pt x="303847" y="278754"/>
                  <a:pt x="229553" y="241607"/>
                  <a:pt x="156210" y="198744"/>
                </a:cubicBezTo>
                <a:cubicBezTo>
                  <a:pt x="224790" y="199697"/>
                  <a:pt x="398145" y="273039"/>
                  <a:pt x="445770" y="301614"/>
                </a:cubicBezTo>
                <a:cubicBezTo>
                  <a:pt x="404813" y="260657"/>
                  <a:pt x="360997" y="222557"/>
                  <a:pt x="315278" y="188267"/>
                </a:cubicBezTo>
                <a:cubicBezTo>
                  <a:pt x="313372" y="188267"/>
                  <a:pt x="311467" y="188267"/>
                  <a:pt x="310515" y="189219"/>
                </a:cubicBezTo>
                <a:cubicBezTo>
                  <a:pt x="247650" y="183504"/>
                  <a:pt x="188595" y="155882"/>
                  <a:pt x="138113" y="120639"/>
                </a:cubicBezTo>
                <a:cubicBezTo>
                  <a:pt x="87630" y="85397"/>
                  <a:pt x="44767" y="42534"/>
                  <a:pt x="0" y="1577"/>
                </a:cubicBezTo>
                <a:cubicBezTo>
                  <a:pt x="151447" y="-15568"/>
                  <a:pt x="236220" y="111114"/>
                  <a:pt x="326707" y="187314"/>
                </a:cubicBezTo>
                <a:cubicBezTo>
                  <a:pt x="326707" y="187314"/>
                  <a:pt x="325755" y="187314"/>
                  <a:pt x="325755" y="187314"/>
                </a:cubicBezTo>
                <a:cubicBezTo>
                  <a:pt x="367665" y="218747"/>
                  <a:pt x="407670" y="252084"/>
                  <a:pt x="444817" y="288279"/>
                </a:cubicBezTo>
                <a:cubicBezTo>
                  <a:pt x="416242" y="201602"/>
                  <a:pt x="375285" y="117782"/>
                  <a:pt x="331470" y="34914"/>
                </a:cubicBezTo>
                <a:cubicBezTo>
                  <a:pt x="404813" y="97779"/>
                  <a:pt x="452438" y="185409"/>
                  <a:pt x="461963" y="275897"/>
                </a:cubicBezTo>
                <a:cubicBezTo>
                  <a:pt x="461963" y="275897"/>
                  <a:pt x="459105" y="292089"/>
                  <a:pt x="454342" y="297804"/>
                </a:cubicBezTo>
                <a:cubicBezTo>
                  <a:pt x="501967" y="344477"/>
                  <a:pt x="546735" y="394007"/>
                  <a:pt x="585788" y="446394"/>
                </a:cubicBezTo>
                <a:lnTo>
                  <a:pt x="585788" y="446394"/>
                </a:lnTo>
                <a:lnTo>
                  <a:pt x="585788" y="446394"/>
                </a:lnTo>
                <a:cubicBezTo>
                  <a:pt x="591503" y="454014"/>
                  <a:pt x="598170" y="462587"/>
                  <a:pt x="603885" y="471159"/>
                </a:cubicBezTo>
                <a:cubicBezTo>
                  <a:pt x="594360" y="431154"/>
                  <a:pt x="528638" y="234939"/>
                  <a:pt x="581025" y="83492"/>
                </a:cubicBezTo>
                <a:cubicBezTo>
                  <a:pt x="629603" y="205412"/>
                  <a:pt x="635317" y="354954"/>
                  <a:pt x="606742" y="474969"/>
                </a:cubicBezTo>
                <a:cubicBezTo>
                  <a:pt x="651510" y="537834"/>
                  <a:pt x="691515" y="604509"/>
                  <a:pt x="723900" y="674042"/>
                </a:cubicBezTo>
                <a:cubicBezTo>
                  <a:pt x="724853" y="606414"/>
                  <a:pt x="702945" y="365432"/>
                  <a:pt x="762000" y="214937"/>
                </a:cubicBezTo>
                <a:cubicBezTo>
                  <a:pt x="764857" y="292089"/>
                  <a:pt x="797242" y="386387"/>
                  <a:pt x="799147" y="463539"/>
                </a:cubicBezTo>
                <a:cubicBezTo>
                  <a:pt x="801053" y="537834"/>
                  <a:pt x="768667" y="622607"/>
                  <a:pt x="729615" y="685472"/>
                </a:cubicBezTo>
                <a:cubicBezTo>
                  <a:pt x="765810" y="763577"/>
                  <a:pt x="794385" y="845492"/>
                  <a:pt x="814388" y="929312"/>
                </a:cubicBezTo>
                <a:cubicBezTo>
                  <a:pt x="842010" y="747384"/>
                  <a:pt x="871538" y="546407"/>
                  <a:pt x="981075" y="363527"/>
                </a:cubicBezTo>
                <a:cubicBezTo>
                  <a:pt x="1020128" y="553074"/>
                  <a:pt x="855345" y="886449"/>
                  <a:pt x="816292" y="941694"/>
                </a:cubicBezTo>
                <a:cubicBezTo>
                  <a:pt x="838200" y="1036944"/>
                  <a:pt x="849630" y="1135052"/>
                  <a:pt x="849630" y="1234112"/>
                </a:cubicBezTo>
                <a:cubicBezTo>
                  <a:pt x="864870" y="1177914"/>
                  <a:pt x="899160" y="1000749"/>
                  <a:pt x="937260" y="915977"/>
                </a:cubicBezTo>
                <a:cubicBezTo>
                  <a:pt x="984885" y="815964"/>
                  <a:pt x="1023938" y="725477"/>
                  <a:pt x="1109663" y="642609"/>
                </a:cubicBezTo>
                <a:cubicBezTo>
                  <a:pt x="1106805" y="909309"/>
                  <a:pt x="998220" y="1096952"/>
                  <a:pt x="849630" y="1247447"/>
                </a:cubicBezTo>
                <a:cubicBezTo>
                  <a:pt x="848678" y="1357937"/>
                  <a:pt x="834390" y="1469379"/>
                  <a:pt x="807720" y="1577012"/>
                </a:cubicBezTo>
                <a:cubicBezTo>
                  <a:pt x="807720" y="1577012"/>
                  <a:pt x="807720" y="1577012"/>
                  <a:pt x="807720" y="1577012"/>
                </a:cubicBezTo>
                <a:cubicBezTo>
                  <a:pt x="805815" y="1583679"/>
                  <a:pt x="799147" y="1588442"/>
                  <a:pt x="792480" y="1587489"/>
                </a:cubicBezTo>
                <a:cubicBezTo>
                  <a:pt x="785813" y="1586537"/>
                  <a:pt x="782003" y="1579869"/>
                  <a:pt x="783907" y="1573202"/>
                </a:cubicBezTo>
                <a:cubicBezTo>
                  <a:pt x="812482" y="1463664"/>
                  <a:pt x="827722" y="1351269"/>
                  <a:pt x="828675" y="1237922"/>
                </a:cubicBezTo>
                <a:close/>
              </a:path>
            </a:pathLst>
          </a:custGeom>
          <a:gradFill>
            <a:gsLst>
              <a:gs pos="0">
                <a:srgbClr val="BDD559"/>
              </a:gs>
              <a:gs pos="8000">
                <a:srgbClr val="BDD559"/>
              </a:gs>
              <a:gs pos="100000">
                <a:srgbClr val="5F9322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6"/>
          <p:cNvSpPr/>
          <p:nvPr/>
        </p:nvSpPr>
        <p:spPr>
          <a:xfrm>
            <a:off x="10972928" y="5196968"/>
            <a:ext cx="849630" cy="1207049"/>
          </a:xfrm>
          <a:custGeom>
            <a:rect b="b" l="l" r="r" t="t"/>
            <a:pathLst>
              <a:path extrusionOk="0" h="1508811" w="1062037">
                <a:moveTo>
                  <a:pt x="381953" y="1176267"/>
                </a:moveTo>
                <a:cubicBezTo>
                  <a:pt x="569595" y="1036250"/>
                  <a:pt x="628650" y="893375"/>
                  <a:pt x="758190" y="761930"/>
                </a:cubicBezTo>
                <a:cubicBezTo>
                  <a:pt x="514350" y="834320"/>
                  <a:pt x="391478" y="1110545"/>
                  <a:pt x="380047" y="1168647"/>
                </a:cubicBezTo>
                <a:cubicBezTo>
                  <a:pt x="364808" y="1073397"/>
                  <a:pt x="360997" y="978147"/>
                  <a:pt x="369570" y="885755"/>
                </a:cubicBezTo>
                <a:cubicBezTo>
                  <a:pt x="478155" y="790505"/>
                  <a:pt x="597217" y="737165"/>
                  <a:pt x="676275" y="600957"/>
                </a:cubicBezTo>
                <a:cubicBezTo>
                  <a:pt x="521970" y="635247"/>
                  <a:pt x="401003" y="805745"/>
                  <a:pt x="370522" y="871467"/>
                </a:cubicBezTo>
                <a:cubicBezTo>
                  <a:pt x="379095" y="789552"/>
                  <a:pt x="397192" y="709542"/>
                  <a:pt x="424815" y="632390"/>
                </a:cubicBezTo>
                <a:cubicBezTo>
                  <a:pt x="537210" y="579050"/>
                  <a:pt x="633412" y="507612"/>
                  <a:pt x="709612" y="422840"/>
                </a:cubicBezTo>
                <a:cubicBezTo>
                  <a:pt x="599122" y="451415"/>
                  <a:pt x="503872" y="511422"/>
                  <a:pt x="440055" y="594290"/>
                </a:cubicBezTo>
                <a:cubicBezTo>
                  <a:pt x="463867" y="535235"/>
                  <a:pt x="494347" y="478085"/>
                  <a:pt x="529590" y="423792"/>
                </a:cubicBezTo>
                <a:cubicBezTo>
                  <a:pt x="534353" y="424745"/>
                  <a:pt x="539115" y="426650"/>
                  <a:pt x="543878" y="427602"/>
                </a:cubicBezTo>
                <a:cubicBezTo>
                  <a:pt x="642937" y="405695"/>
                  <a:pt x="728662" y="357117"/>
                  <a:pt x="786765" y="288537"/>
                </a:cubicBezTo>
                <a:cubicBezTo>
                  <a:pt x="701040" y="301872"/>
                  <a:pt x="621983" y="334257"/>
                  <a:pt x="559117" y="382835"/>
                </a:cubicBezTo>
                <a:cubicBezTo>
                  <a:pt x="581978" y="351402"/>
                  <a:pt x="606742" y="321875"/>
                  <a:pt x="633412" y="293300"/>
                </a:cubicBezTo>
                <a:cubicBezTo>
                  <a:pt x="649605" y="292347"/>
                  <a:pt x="701040" y="284727"/>
                  <a:pt x="701040" y="284727"/>
                </a:cubicBezTo>
                <a:cubicBezTo>
                  <a:pt x="784860" y="264725"/>
                  <a:pt x="857250" y="229482"/>
                  <a:pt x="926783" y="190430"/>
                </a:cubicBezTo>
                <a:cubicBezTo>
                  <a:pt x="855345" y="190430"/>
                  <a:pt x="686753" y="259010"/>
                  <a:pt x="641033" y="284727"/>
                </a:cubicBezTo>
                <a:cubicBezTo>
                  <a:pt x="677228" y="246627"/>
                  <a:pt x="717233" y="210432"/>
                  <a:pt x="760095" y="177095"/>
                </a:cubicBezTo>
                <a:cubicBezTo>
                  <a:pt x="762000" y="177095"/>
                  <a:pt x="763905" y="177095"/>
                  <a:pt x="765810" y="178047"/>
                </a:cubicBezTo>
                <a:cubicBezTo>
                  <a:pt x="830580" y="173285"/>
                  <a:pt x="887730" y="147567"/>
                  <a:pt x="935355" y="114230"/>
                </a:cubicBezTo>
                <a:cubicBezTo>
                  <a:pt x="982028" y="80892"/>
                  <a:pt x="1021080" y="40887"/>
                  <a:pt x="1062037" y="1835"/>
                </a:cubicBezTo>
                <a:cubicBezTo>
                  <a:pt x="902970" y="-16263"/>
                  <a:pt x="832485" y="103752"/>
                  <a:pt x="750570" y="175190"/>
                </a:cubicBezTo>
                <a:cubicBezTo>
                  <a:pt x="750570" y="175190"/>
                  <a:pt x="751522" y="175190"/>
                  <a:pt x="751522" y="175190"/>
                </a:cubicBezTo>
                <a:cubicBezTo>
                  <a:pt x="712470" y="204717"/>
                  <a:pt x="676275" y="236150"/>
                  <a:pt x="641985" y="270440"/>
                </a:cubicBezTo>
                <a:cubicBezTo>
                  <a:pt x="659130" y="187572"/>
                  <a:pt x="689610" y="108515"/>
                  <a:pt x="722947" y="29457"/>
                </a:cubicBezTo>
                <a:cubicBezTo>
                  <a:pt x="655320" y="88512"/>
                  <a:pt x="620078" y="172332"/>
                  <a:pt x="622935" y="258057"/>
                </a:cubicBezTo>
                <a:cubicBezTo>
                  <a:pt x="622935" y="258057"/>
                  <a:pt x="628650" y="274250"/>
                  <a:pt x="633412" y="279012"/>
                </a:cubicBezTo>
                <a:cubicBezTo>
                  <a:pt x="590550" y="322827"/>
                  <a:pt x="551497" y="369500"/>
                  <a:pt x="518160" y="419982"/>
                </a:cubicBezTo>
                <a:lnTo>
                  <a:pt x="518160" y="419982"/>
                </a:lnTo>
                <a:lnTo>
                  <a:pt x="518160" y="419982"/>
                </a:lnTo>
                <a:cubicBezTo>
                  <a:pt x="513397" y="427602"/>
                  <a:pt x="507683" y="435222"/>
                  <a:pt x="502920" y="442842"/>
                </a:cubicBezTo>
                <a:cubicBezTo>
                  <a:pt x="506730" y="404742"/>
                  <a:pt x="546735" y="218052"/>
                  <a:pt x="469583" y="71367"/>
                </a:cubicBezTo>
                <a:cubicBezTo>
                  <a:pt x="437197" y="187572"/>
                  <a:pt x="453390" y="330447"/>
                  <a:pt x="500062" y="446652"/>
                </a:cubicBezTo>
                <a:cubicBezTo>
                  <a:pt x="461962" y="506660"/>
                  <a:pt x="431483" y="569525"/>
                  <a:pt x="406717" y="636200"/>
                </a:cubicBezTo>
                <a:cubicBezTo>
                  <a:pt x="396240" y="571430"/>
                  <a:pt x="383858" y="340925"/>
                  <a:pt x="300037" y="196145"/>
                </a:cubicBezTo>
                <a:cubicBezTo>
                  <a:pt x="308610" y="269487"/>
                  <a:pt x="288608" y="359975"/>
                  <a:pt x="298133" y="433317"/>
                </a:cubicBezTo>
                <a:cubicBezTo>
                  <a:pt x="306705" y="503802"/>
                  <a:pt x="353378" y="586670"/>
                  <a:pt x="402908" y="646677"/>
                </a:cubicBezTo>
                <a:cubicBezTo>
                  <a:pt x="376237" y="720972"/>
                  <a:pt x="359092" y="799077"/>
                  <a:pt x="350520" y="879087"/>
                </a:cubicBezTo>
                <a:cubicBezTo>
                  <a:pt x="295275" y="704780"/>
                  <a:pt x="235267" y="511422"/>
                  <a:pt x="94297" y="334257"/>
                </a:cubicBezTo>
                <a:cubicBezTo>
                  <a:pt x="81915" y="515232"/>
                  <a:pt x="300990" y="836225"/>
                  <a:pt x="349567" y="889565"/>
                </a:cubicBezTo>
                <a:cubicBezTo>
                  <a:pt x="340995" y="981005"/>
                  <a:pt x="343853" y="1074350"/>
                  <a:pt x="357187" y="1168647"/>
                </a:cubicBezTo>
                <a:cubicBezTo>
                  <a:pt x="333375" y="1115308"/>
                  <a:pt x="271462" y="944810"/>
                  <a:pt x="220028" y="862895"/>
                </a:cubicBezTo>
                <a:cubicBezTo>
                  <a:pt x="155257" y="765740"/>
                  <a:pt x="101917" y="679062"/>
                  <a:pt x="0" y="599052"/>
                </a:cubicBezTo>
                <a:cubicBezTo>
                  <a:pt x="41910" y="854322"/>
                  <a:pt x="181928" y="1036250"/>
                  <a:pt x="359092" y="1181983"/>
                </a:cubicBezTo>
                <a:cubicBezTo>
                  <a:pt x="376237" y="1288662"/>
                  <a:pt x="406717" y="1394390"/>
                  <a:pt x="451485" y="1498212"/>
                </a:cubicBezTo>
                <a:cubicBezTo>
                  <a:pt x="451485" y="1498212"/>
                  <a:pt x="451485" y="1498212"/>
                  <a:pt x="451485" y="1498212"/>
                </a:cubicBezTo>
                <a:cubicBezTo>
                  <a:pt x="454342" y="1504880"/>
                  <a:pt x="461962" y="1509642"/>
                  <a:pt x="468630" y="1508690"/>
                </a:cubicBezTo>
                <a:cubicBezTo>
                  <a:pt x="475297" y="1507737"/>
                  <a:pt x="478155" y="1502022"/>
                  <a:pt x="475297" y="1495355"/>
                </a:cubicBezTo>
                <a:cubicBezTo>
                  <a:pt x="432435" y="1391533"/>
                  <a:pt x="400050" y="1283900"/>
                  <a:pt x="381953" y="1176267"/>
                </a:cubicBezTo>
                <a:close/>
              </a:path>
            </a:pathLst>
          </a:custGeom>
          <a:solidFill>
            <a:srgbClr val="1C3B3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6"/>
          <p:cNvSpPr/>
          <p:nvPr/>
        </p:nvSpPr>
        <p:spPr>
          <a:xfrm>
            <a:off x="11869212" y="5862859"/>
            <a:ext cx="268202" cy="1014222"/>
          </a:xfrm>
          <a:custGeom>
            <a:rect b="b" l="l" r="r" t="t"/>
            <a:pathLst>
              <a:path extrusionOk="0" h="1267777" w="335253">
                <a:moveTo>
                  <a:pt x="281655" y="1267778"/>
                </a:moveTo>
                <a:cubicBezTo>
                  <a:pt x="203550" y="1220153"/>
                  <a:pt x="190215" y="1205865"/>
                  <a:pt x="127350" y="1138238"/>
                </a:cubicBezTo>
                <a:cubicBezTo>
                  <a:pt x="65438" y="1070610"/>
                  <a:pt x="21623" y="981075"/>
                  <a:pt x="29243" y="889635"/>
                </a:cubicBezTo>
                <a:cubicBezTo>
                  <a:pt x="34958" y="824865"/>
                  <a:pt x="66390" y="762953"/>
                  <a:pt x="60675" y="698182"/>
                </a:cubicBezTo>
                <a:cubicBezTo>
                  <a:pt x="55913" y="641985"/>
                  <a:pt x="25433" y="591503"/>
                  <a:pt x="10193" y="536257"/>
                </a:cubicBezTo>
                <a:cubicBezTo>
                  <a:pt x="-36479" y="360997"/>
                  <a:pt x="94013" y="179070"/>
                  <a:pt x="63533" y="0"/>
                </a:cubicBezTo>
                <a:cubicBezTo>
                  <a:pt x="154021" y="172403"/>
                  <a:pt x="246413" y="357188"/>
                  <a:pt x="232125" y="551497"/>
                </a:cubicBezTo>
                <a:cubicBezTo>
                  <a:pt x="228315" y="606743"/>
                  <a:pt x="214980" y="661988"/>
                  <a:pt x="215933" y="717232"/>
                </a:cubicBezTo>
                <a:cubicBezTo>
                  <a:pt x="217838" y="811530"/>
                  <a:pt x="259748" y="900113"/>
                  <a:pt x="293085" y="988695"/>
                </a:cubicBezTo>
                <a:cubicBezTo>
                  <a:pt x="326423" y="1077278"/>
                  <a:pt x="352140" y="1175385"/>
                  <a:pt x="321660" y="1264920"/>
                </a:cubicBezTo>
                <a:lnTo>
                  <a:pt x="281655" y="1267778"/>
                </a:lnTo>
                <a:close/>
              </a:path>
            </a:pathLst>
          </a:custGeom>
          <a:gradFill>
            <a:gsLst>
              <a:gs pos="0">
                <a:srgbClr val="367023"/>
              </a:gs>
              <a:gs pos="52999">
                <a:srgbClr val="367023"/>
              </a:gs>
              <a:gs pos="100000">
                <a:srgbClr val="2A5B52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6"/>
          <p:cNvSpPr/>
          <p:nvPr/>
        </p:nvSpPr>
        <p:spPr>
          <a:xfrm>
            <a:off x="9675287" y="5497884"/>
            <a:ext cx="261174" cy="1153667"/>
          </a:xfrm>
          <a:custGeom>
            <a:rect b="b" l="l" r="r" t="t"/>
            <a:pathLst>
              <a:path extrusionOk="0" h="1442084" w="326467">
                <a:moveTo>
                  <a:pt x="255312" y="1442085"/>
                </a:moveTo>
                <a:cubicBezTo>
                  <a:pt x="171492" y="1382078"/>
                  <a:pt x="157204" y="1364932"/>
                  <a:pt x="93387" y="1283970"/>
                </a:cubicBezTo>
                <a:cubicBezTo>
                  <a:pt x="28617" y="1203007"/>
                  <a:pt x="-13293" y="1098232"/>
                  <a:pt x="3852" y="996315"/>
                </a:cubicBezTo>
                <a:cubicBezTo>
                  <a:pt x="15282" y="923925"/>
                  <a:pt x="55287" y="857250"/>
                  <a:pt x="55287" y="783907"/>
                </a:cubicBezTo>
                <a:cubicBezTo>
                  <a:pt x="55287" y="720090"/>
                  <a:pt x="23854" y="661035"/>
                  <a:pt x="12425" y="598170"/>
                </a:cubicBezTo>
                <a:cubicBezTo>
                  <a:pt x="-25675" y="397192"/>
                  <a:pt x="135297" y="203835"/>
                  <a:pt x="115294" y="0"/>
                </a:cubicBezTo>
                <a:cubicBezTo>
                  <a:pt x="202925" y="200977"/>
                  <a:pt x="291507" y="415290"/>
                  <a:pt x="260075" y="632460"/>
                </a:cubicBezTo>
                <a:cubicBezTo>
                  <a:pt x="251502" y="694372"/>
                  <a:pt x="232452" y="754380"/>
                  <a:pt x="228642" y="817245"/>
                </a:cubicBezTo>
                <a:cubicBezTo>
                  <a:pt x="222927" y="923925"/>
                  <a:pt x="262932" y="1025842"/>
                  <a:pt x="293412" y="1127760"/>
                </a:cubicBezTo>
                <a:cubicBezTo>
                  <a:pt x="323892" y="1229678"/>
                  <a:pt x="344847" y="1342073"/>
                  <a:pt x="302937" y="1440180"/>
                </a:cubicBezTo>
                <a:lnTo>
                  <a:pt x="255312" y="1442085"/>
                </a:lnTo>
                <a:close/>
              </a:path>
            </a:pathLst>
          </a:custGeom>
          <a:solidFill>
            <a:srgbClr val="3A7B0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6"/>
          <p:cNvSpPr/>
          <p:nvPr/>
        </p:nvSpPr>
        <p:spPr>
          <a:xfrm>
            <a:off x="9345395" y="5674657"/>
            <a:ext cx="637032" cy="989076"/>
          </a:xfrm>
          <a:custGeom>
            <a:rect b="b" l="l" r="r" t="t"/>
            <a:pathLst>
              <a:path extrusionOk="0" h="1236345" w="796290">
                <a:moveTo>
                  <a:pt x="755332" y="1236345"/>
                </a:moveTo>
                <a:cubicBezTo>
                  <a:pt x="653415" y="1219200"/>
                  <a:pt x="633413" y="1209675"/>
                  <a:pt x="540068" y="1164908"/>
                </a:cubicBezTo>
                <a:cubicBezTo>
                  <a:pt x="446722" y="1120140"/>
                  <a:pt x="363855" y="1043940"/>
                  <a:pt x="334328" y="944880"/>
                </a:cubicBezTo>
                <a:cubicBezTo>
                  <a:pt x="313372" y="874395"/>
                  <a:pt x="320040" y="797243"/>
                  <a:pt x="287655" y="731520"/>
                </a:cubicBezTo>
                <a:cubicBezTo>
                  <a:pt x="260032" y="674370"/>
                  <a:pt x="205740" y="634365"/>
                  <a:pt x="167640" y="582930"/>
                </a:cubicBezTo>
                <a:cubicBezTo>
                  <a:pt x="45720" y="419100"/>
                  <a:pt x="106680" y="174308"/>
                  <a:pt x="0" y="0"/>
                </a:cubicBezTo>
                <a:cubicBezTo>
                  <a:pt x="165735" y="142875"/>
                  <a:pt x="340043" y="297180"/>
                  <a:pt x="405765" y="506730"/>
                </a:cubicBezTo>
                <a:cubicBezTo>
                  <a:pt x="424815" y="566737"/>
                  <a:pt x="434340" y="628650"/>
                  <a:pt x="458153" y="686752"/>
                </a:cubicBezTo>
                <a:cubicBezTo>
                  <a:pt x="499110" y="784860"/>
                  <a:pt x="580072" y="860108"/>
                  <a:pt x="651510" y="938212"/>
                </a:cubicBezTo>
                <a:cubicBezTo>
                  <a:pt x="722947" y="1016318"/>
                  <a:pt x="790575" y="1108710"/>
                  <a:pt x="796290" y="1215390"/>
                </a:cubicBezTo>
                <a:lnTo>
                  <a:pt x="755332" y="1236345"/>
                </a:lnTo>
                <a:close/>
              </a:path>
            </a:pathLst>
          </a:custGeom>
          <a:gradFill>
            <a:gsLst>
              <a:gs pos="0">
                <a:srgbClr val="BDD559"/>
              </a:gs>
              <a:gs pos="8000">
                <a:srgbClr val="BDD559"/>
              </a:gs>
              <a:gs pos="100000">
                <a:srgbClr val="5F9322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63" name="Google Shape;663;p6"/>
          <p:cNvGrpSpPr/>
          <p:nvPr/>
        </p:nvGrpSpPr>
        <p:grpSpPr>
          <a:xfrm>
            <a:off x="11926019" y="5887386"/>
            <a:ext cx="543936" cy="1071670"/>
            <a:chOff x="8191513" y="2954403"/>
            <a:chExt cx="679920" cy="1339587"/>
          </a:xfrm>
        </p:grpSpPr>
        <p:sp>
          <p:nvSpPr>
            <p:cNvPr id="664" name="Google Shape;664;p6"/>
            <p:cNvSpPr/>
            <p:nvPr/>
          </p:nvSpPr>
          <p:spPr>
            <a:xfrm>
              <a:off x="8191513" y="2954403"/>
              <a:ext cx="679920" cy="1339587"/>
            </a:xfrm>
            <a:custGeom>
              <a:rect b="b" l="l" r="r" t="t"/>
              <a:pathLst>
                <a:path extrusionOk="0" h="1339587" w="679920">
                  <a:moveTo>
                    <a:pt x="129226" y="707707"/>
                  </a:moveTo>
                  <a:cubicBezTo>
                    <a:pt x="176851" y="650557"/>
                    <a:pt x="236858" y="600075"/>
                    <a:pt x="264481" y="531495"/>
                  </a:cubicBezTo>
                  <a:cubicBezTo>
                    <a:pt x="289246" y="468630"/>
                    <a:pt x="285435" y="396240"/>
                    <a:pt x="314963" y="335280"/>
                  </a:cubicBezTo>
                  <a:cubicBezTo>
                    <a:pt x="347348" y="267652"/>
                    <a:pt x="414976" y="226695"/>
                    <a:pt x="474983" y="180975"/>
                  </a:cubicBezTo>
                  <a:cubicBezTo>
                    <a:pt x="534990" y="136207"/>
                    <a:pt x="594046" y="75247"/>
                    <a:pt x="593093" y="0"/>
                  </a:cubicBezTo>
                  <a:cubicBezTo>
                    <a:pt x="678818" y="192405"/>
                    <a:pt x="699773" y="411480"/>
                    <a:pt x="661673" y="619125"/>
                  </a:cubicBezTo>
                  <a:cubicBezTo>
                    <a:pt x="623573" y="826770"/>
                    <a:pt x="528323" y="1022032"/>
                    <a:pt x="396878" y="1186815"/>
                  </a:cubicBezTo>
                  <a:cubicBezTo>
                    <a:pt x="356873" y="1237298"/>
                    <a:pt x="311153" y="1285875"/>
                    <a:pt x="254003" y="1314450"/>
                  </a:cubicBezTo>
                  <a:cubicBezTo>
                    <a:pt x="196853" y="1343977"/>
                    <a:pt x="124463" y="1350645"/>
                    <a:pt x="69218" y="1317307"/>
                  </a:cubicBezTo>
                  <a:lnTo>
                    <a:pt x="69218" y="1317307"/>
                  </a:lnTo>
                  <a:cubicBezTo>
                    <a:pt x="-17460" y="1265873"/>
                    <a:pt x="638" y="1126807"/>
                    <a:pt x="3496" y="1039177"/>
                  </a:cubicBezTo>
                  <a:cubicBezTo>
                    <a:pt x="8258" y="919163"/>
                    <a:pt x="52073" y="800100"/>
                    <a:pt x="129226" y="707707"/>
                  </a:cubicBezTo>
                  <a:close/>
                </a:path>
              </a:pathLst>
            </a:custGeom>
            <a:gradFill>
              <a:gsLst>
                <a:gs pos="0">
                  <a:srgbClr val="367023"/>
                </a:gs>
                <a:gs pos="52999">
                  <a:srgbClr val="367023"/>
                </a:gs>
                <a:gs pos="100000">
                  <a:srgbClr val="2A5B5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6"/>
            <p:cNvSpPr/>
            <p:nvPr/>
          </p:nvSpPr>
          <p:spPr>
            <a:xfrm>
              <a:off x="8301689" y="3128809"/>
              <a:ext cx="462055" cy="1157079"/>
            </a:xfrm>
            <a:custGeom>
              <a:rect b="b" l="l" r="r" t="t"/>
              <a:pathLst>
                <a:path extrusionOk="0" h="1157079" w="462055">
                  <a:moveTo>
                    <a:pt x="7620" y="1153379"/>
                  </a:moveTo>
                  <a:cubicBezTo>
                    <a:pt x="19050" y="990501"/>
                    <a:pt x="80963" y="838101"/>
                    <a:pt x="153352" y="694274"/>
                  </a:cubicBezTo>
                  <a:cubicBezTo>
                    <a:pt x="226695" y="548541"/>
                    <a:pt x="312420" y="408524"/>
                    <a:pt x="378143" y="258981"/>
                  </a:cubicBezTo>
                  <a:cubicBezTo>
                    <a:pt x="414338" y="177066"/>
                    <a:pt x="443865" y="92294"/>
                    <a:pt x="461963" y="4664"/>
                  </a:cubicBezTo>
                  <a:cubicBezTo>
                    <a:pt x="462915" y="-99"/>
                    <a:pt x="456247" y="-2004"/>
                    <a:pt x="455295" y="2759"/>
                  </a:cubicBezTo>
                  <a:cubicBezTo>
                    <a:pt x="421957" y="164684"/>
                    <a:pt x="348615" y="313274"/>
                    <a:pt x="271463" y="458054"/>
                  </a:cubicBezTo>
                  <a:cubicBezTo>
                    <a:pt x="195263" y="599976"/>
                    <a:pt x="113347" y="739994"/>
                    <a:pt x="58102" y="892394"/>
                  </a:cubicBezTo>
                  <a:cubicBezTo>
                    <a:pt x="27622" y="977166"/>
                    <a:pt x="6668" y="1063844"/>
                    <a:pt x="0" y="1154331"/>
                  </a:cubicBezTo>
                  <a:cubicBezTo>
                    <a:pt x="0" y="1158141"/>
                    <a:pt x="6668" y="1158141"/>
                    <a:pt x="7620" y="1153379"/>
                  </a:cubicBezTo>
                  <a:lnTo>
                    <a:pt x="7620" y="11533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6" name="Google Shape;666;p6"/>
          <p:cNvGrpSpPr/>
          <p:nvPr/>
        </p:nvGrpSpPr>
        <p:grpSpPr>
          <a:xfrm>
            <a:off x="11607377" y="6037500"/>
            <a:ext cx="431301" cy="947471"/>
            <a:chOff x="7793199" y="3142045"/>
            <a:chExt cx="539126" cy="1184339"/>
          </a:xfrm>
        </p:grpSpPr>
        <p:sp>
          <p:nvSpPr>
            <p:cNvPr id="667" name="Google Shape;667;p6"/>
            <p:cNvSpPr/>
            <p:nvPr/>
          </p:nvSpPr>
          <p:spPr>
            <a:xfrm>
              <a:off x="7793199" y="3142045"/>
              <a:ext cx="539126" cy="1184339"/>
            </a:xfrm>
            <a:custGeom>
              <a:rect b="b" l="l" r="r" t="t"/>
              <a:pathLst>
                <a:path extrusionOk="0" h="1184339" w="539126">
                  <a:moveTo>
                    <a:pt x="89390" y="737235"/>
                  </a:moveTo>
                  <a:cubicBezTo>
                    <a:pt x="89390" y="671513"/>
                    <a:pt x="101772" y="604838"/>
                    <a:pt x="81770" y="541972"/>
                  </a:cubicBezTo>
                  <a:cubicBezTo>
                    <a:pt x="63672" y="485775"/>
                    <a:pt x="19857" y="439103"/>
                    <a:pt x="5570" y="381953"/>
                  </a:cubicBezTo>
                  <a:cubicBezTo>
                    <a:pt x="-10623" y="318135"/>
                    <a:pt x="12237" y="252413"/>
                    <a:pt x="26524" y="188595"/>
                  </a:cubicBezTo>
                  <a:cubicBezTo>
                    <a:pt x="41765" y="124778"/>
                    <a:pt x="46527" y="50483"/>
                    <a:pt x="4617" y="0"/>
                  </a:cubicBezTo>
                  <a:cubicBezTo>
                    <a:pt x="170352" y="81915"/>
                    <a:pt x="307512" y="217170"/>
                    <a:pt x="398952" y="379095"/>
                  </a:cubicBezTo>
                  <a:cubicBezTo>
                    <a:pt x="490392" y="540068"/>
                    <a:pt x="536112" y="724853"/>
                    <a:pt x="538970" y="910590"/>
                  </a:cubicBezTo>
                  <a:cubicBezTo>
                    <a:pt x="539922" y="966788"/>
                    <a:pt x="537065" y="1024890"/>
                    <a:pt x="515157" y="1077278"/>
                  </a:cubicBezTo>
                  <a:cubicBezTo>
                    <a:pt x="493249" y="1128713"/>
                    <a:pt x="447529" y="1174433"/>
                    <a:pt x="392285" y="1183005"/>
                  </a:cubicBezTo>
                  <a:lnTo>
                    <a:pt x="392285" y="1183005"/>
                  </a:lnTo>
                  <a:cubicBezTo>
                    <a:pt x="304654" y="1197293"/>
                    <a:pt x="238932" y="1093470"/>
                    <a:pt x="192260" y="1032510"/>
                  </a:cubicBezTo>
                  <a:cubicBezTo>
                    <a:pt x="126537" y="947738"/>
                    <a:pt x="89390" y="842963"/>
                    <a:pt x="89390" y="737235"/>
                  </a:cubicBez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6"/>
            <p:cNvSpPr/>
            <p:nvPr/>
          </p:nvSpPr>
          <p:spPr>
            <a:xfrm>
              <a:off x="7878077" y="3272865"/>
              <a:ext cx="346292" cy="1036599"/>
            </a:xfrm>
            <a:custGeom>
              <a:rect b="b" l="l" r="r" t="t"/>
              <a:pathLst>
                <a:path extrusionOk="0" h="1036599" w="346292">
                  <a:moveTo>
                    <a:pt x="345507" y="1031231"/>
                  </a:moveTo>
                  <a:cubicBezTo>
                    <a:pt x="262639" y="915978"/>
                    <a:pt x="217872" y="778818"/>
                    <a:pt x="186439" y="641658"/>
                  </a:cubicBezTo>
                  <a:cubicBezTo>
                    <a:pt x="154055" y="501641"/>
                    <a:pt x="133099" y="358766"/>
                    <a:pt x="93094" y="220653"/>
                  </a:cubicBezTo>
                  <a:cubicBezTo>
                    <a:pt x="71187" y="144453"/>
                    <a:pt x="43564" y="71111"/>
                    <a:pt x="6417" y="1578"/>
                  </a:cubicBezTo>
                  <a:cubicBezTo>
                    <a:pt x="4512" y="-2232"/>
                    <a:pt x="-2156" y="1578"/>
                    <a:pt x="702" y="5388"/>
                  </a:cubicBezTo>
                  <a:cubicBezTo>
                    <a:pt x="69282" y="132071"/>
                    <a:pt x="102619" y="273041"/>
                    <a:pt x="132147" y="413058"/>
                  </a:cubicBezTo>
                  <a:cubicBezTo>
                    <a:pt x="160722" y="553076"/>
                    <a:pt x="184534" y="694998"/>
                    <a:pt x="234064" y="829301"/>
                  </a:cubicBezTo>
                  <a:cubicBezTo>
                    <a:pt x="260734" y="902643"/>
                    <a:pt x="295024" y="972176"/>
                    <a:pt x="340744" y="1035993"/>
                  </a:cubicBezTo>
                  <a:cubicBezTo>
                    <a:pt x="342649" y="1037898"/>
                    <a:pt x="348364" y="1035041"/>
                    <a:pt x="345507" y="1031231"/>
                  </a:cubicBezTo>
                  <a:lnTo>
                    <a:pt x="345507" y="10312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9" name="Google Shape;669;p6"/>
          <p:cNvGrpSpPr/>
          <p:nvPr/>
        </p:nvGrpSpPr>
        <p:grpSpPr>
          <a:xfrm>
            <a:off x="10944311" y="6013879"/>
            <a:ext cx="924975" cy="1060991"/>
            <a:chOff x="6964378" y="3112518"/>
            <a:chExt cx="1156219" cy="1326239"/>
          </a:xfrm>
        </p:grpSpPr>
        <p:sp>
          <p:nvSpPr>
            <p:cNvPr id="670" name="Google Shape;670;p6"/>
            <p:cNvSpPr/>
            <p:nvPr/>
          </p:nvSpPr>
          <p:spPr>
            <a:xfrm>
              <a:off x="6964378" y="3113470"/>
              <a:ext cx="1156219" cy="1325287"/>
            </a:xfrm>
            <a:custGeom>
              <a:rect b="b" l="l" r="r" t="t"/>
              <a:pathLst>
                <a:path extrusionOk="0" h="1325287" w="1156219">
                  <a:moveTo>
                    <a:pt x="1148715" y="907733"/>
                  </a:moveTo>
                  <a:cubicBezTo>
                    <a:pt x="1148715" y="906780"/>
                    <a:pt x="1148715" y="905828"/>
                    <a:pt x="1147763" y="904875"/>
                  </a:cubicBezTo>
                  <a:cubicBezTo>
                    <a:pt x="1141095" y="905828"/>
                    <a:pt x="1134428" y="905828"/>
                    <a:pt x="1127760" y="905828"/>
                  </a:cubicBezTo>
                  <a:cubicBezTo>
                    <a:pt x="1020128" y="902018"/>
                    <a:pt x="921068" y="845820"/>
                    <a:pt x="827723" y="791528"/>
                  </a:cubicBezTo>
                  <a:cubicBezTo>
                    <a:pt x="919163" y="825818"/>
                    <a:pt x="1022985" y="824865"/>
                    <a:pt x="1114425" y="792480"/>
                  </a:cubicBezTo>
                  <a:cubicBezTo>
                    <a:pt x="1080135" y="706755"/>
                    <a:pt x="1030605" y="626745"/>
                    <a:pt x="980123" y="548640"/>
                  </a:cubicBezTo>
                  <a:cubicBezTo>
                    <a:pt x="956310" y="512445"/>
                    <a:pt x="932498" y="477203"/>
                    <a:pt x="908685" y="441008"/>
                  </a:cubicBezTo>
                  <a:cubicBezTo>
                    <a:pt x="886778" y="446722"/>
                    <a:pt x="862965" y="447675"/>
                    <a:pt x="840105" y="444818"/>
                  </a:cubicBezTo>
                  <a:cubicBezTo>
                    <a:pt x="784860" y="438150"/>
                    <a:pt x="733425" y="410528"/>
                    <a:pt x="686753" y="379095"/>
                  </a:cubicBezTo>
                  <a:cubicBezTo>
                    <a:pt x="738188" y="373380"/>
                    <a:pt x="790575" y="366713"/>
                    <a:pt x="837248" y="344805"/>
                  </a:cubicBezTo>
                  <a:cubicBezTo>
                    <a:pt x="838200" y="343853"/>
                    <a:pt x="840105" y="343853"/>
                    <a:pt x="841057" y="342900"/>
                  </a:cubicBezTo>
                  <a:cubicBezTo>
                    <a:pt x="760095" y="226695"/>
                    <a:pt x="677228" y="112395"/>
                    <a:pt x="590550" y="0"/>
                  </a:cubicBezTo>
                  <a:cubicBezTo>
                    <a:pt x="588645" y="2858"/>
                    <a:pt x="587693" y="4763"/>
                    <a:pt x="585788" y="7620"/>
                  </a:cubicBezTo>
                  <a:cubicBezTo>
                    <a:pt x="534353" y="90488"/>
                    <a:pt x="448628" y="142875"/>
                    <a:pt x="363855" y="195263"/>
                  </a:cubicBezTo>
                  <a:cubicBezTo>
                    <a:pt x="411480" y="246697"/>
                    <a:pt x="463868" y="294322"/>
                    <a:pt x="521018" y="334328"/>
                  </a:cubicBezTo>
                  <a:cubicBezTo>
                    <a:pt x="449580" y="331470"/>
                    <a:pt x="383857" y="298133"/>
                    <a:pt x="320993" y="265747"/>
                  </a:cubicBezTo>
                  <a:cubicBezTo>
                    <a:pt x="309563" y="260033"/>
                    <a:pt x="297180" y="253365"/>
                    <a:pt x="285750" y="245745"/>
                  </a:cubicBezTo>
                  <a:cubicBezTo>
                    <a:pt x="279082" y="250508"/>
                    <a:pt x="272415" y="255270"/>
                    <a:pt x="265748" y="260033"/>
                  </a:cubicBezTo>
                  <a:cubicBezTo>
                    <a:pt x="214313" y="299085"/>
                    <a:pt x="170498" y="345758"/>
                    <a:pt x="133350" y="397193"/>
                  </a:cubicBezTo>
                  <a:cubicBezTo>
                    <a:pt x="229553" y="457200"/>
                    <a:pt x="342900" y="490538"/>
                    <a:pt x="456248" y="489585"/>
                  </a:cubicBezTo>
                  <a:cubicBezTo>
                    <a:pt x="402907" y="536258"/>
                    <a:pt x="324803" y="537210"/>
                    <a:pt x="253365" y="535305"/>
                  </a:cubicBezTo>
                  <a:cubicBezTo>
                    <a:pt x="203835" y="534353"/>
                    <a:pt x="154305" y="533400"/>
                    <a:pt x="104775" y="532447"/>
                  </a:cubicBezTo>
                  <a:cubicBezTo>
                    <a:pt x="89535" y="532447"/>
                    <a:pt x="73343" y="531495"/>
                    <a:pt x="58103" y="528638"/>
                  </a:cubicBezTo>
                  <a:cubicBezTo>
                    <a:pt x="22860" y="611505"/>
                    <a:pt x="2858" y="700088"/>
                    <a:pt x="0" y="790575"/>
                  </a:cubicBezTo>
                  <a:cubicBezTo>
                    <a:pt x="91440" y="799147"/>
                    <a:pt x="185738" y="784860"/>
                    <a:pt x="277178" y="770572"/>
                  </a:cubicBezTo>
                  <a:cubicBezTo>
                    <a:pt x="215265" y="836295"/>
                    <a:pt x="140018" y="888683"/>
                    <a:pt x="57150" y="925830"/>
                  </a:cubicBezTo>
                  <a:cubicBezTo>
                    <a:pt x="42863" y="931545"/>
                    <a:pt x="28575" y="938213"/>
                    <a:pt x="13335" y="940118"/>
                  </a:cubicBezTo>
                  <a:cubicBezTo>
                    <a:pt x="14288" y="945833"/>
                    <a:pt x="16193" y="951547"/>
                    <a:pt x="17145" y="958215"/>
                  </a:cubicBezTo>
                  <a:cubicBezTo>
                    <a:pt x="40958" y="1056323"/>
                    <a:pt x="89535" y="1150620"/>
                    <a:pt x="161925" y="1219200"/>
                  </a:cubicBezTo>
                  <a:cubicBezTo>
                    <a:pt x="223838" y="1190625"/>
                    <a:pt x="286703" y="1161098"/>
                    <a:pt x="348615" y="1132523"/>
                  </a:cubicBezTo>
                  <a:cubicBezTo>
                    <a:pt x="338138" y="1171575"/>
                    <a:pt x="325755" y="1209675"/>
                    <a:pt x="302895" y="1243013"/>
                  </a:cubicBezTo>
                  <a:cubicBezTo>
                    <a:pt x="291465" y="1260158"/>
                    <a:pt x="276225" y="1275398"/>
                    <a:pt x="259080" y="1286828"/>
                  </a:cubicBezTo>
                  <a:cubicBezTo>
                    <a:pt x="261938" y="1287780"/>
                    <a:pt x="263843" y="1289685"/>
                    <a:pt x="266700" y="1290638"/>
                  </a:cubicBezTo>
                  <a:cubicBezTo>
                    <a:pt x="392430" y="1346835"/>
                    <a:pt x="559118" y="1316355"/>
                    <a:pt x="637223" y="1204913"/>
                  </a:cubicBezTo>
                  <a:cubicBezTo>
                    <a:pt x="641032" y="1210628"/>
                    <a:pt x="644843" y="1215390"/>
                    <a:pt x="648653" y="1221105"/>
                  </a:cubicBezTo>
                  <a:cubicBezTo>
                    <a:pt x="689610" y="1273493"/>
                    <a:pt x="750570" y="1309688"/>
                    <a:pt x="816293" y="1321118"/>
                  </a:cubicBezTo>
                  <a:cubicBezTo>
                    <a:pt x="890588" y="1334453"/>
                    <a:pt x="969645" y="1315403"/>
                    <a:pt x="1029653" y="1269683"/>
                  </a:cubicBezTo>
                  <a:cubicBezTo>
                    <a:pt x="1031557" y="1268730"/>
                    <a:pt x="1032510" y="1266825"/>
                    <a:pt x="1034415" y="1265873"/>
                  </a:cubicBezTo>
                  <a:cubicBezTo>
                    <a:pt x="1007745" y="1251585"/>
                    <a:pt x="986790" y="1230630"/>
                    <a:pt x="967740" y="1206818"/>
                  </a:cubicBezTo>
                  <a:cubicBezTo>
                    <a:pt x="929640" y="1161098"/>
                    <a:pt x="900113" y="1107758"/>
                    <a:pt x="879157" y="1052513"/>
                  </a:cubicBezTo>
                  <a:cubicBezTo>
                    <a:pt x="943928" y="1112520"/>
                    <a:pt x="1027748" y="1150620"/>
                    <a:pt x="1115378" y="1162050"/>
                  </a:cubicBezTo>
                  <a:cubicBezTo>
                    <a:pt x="1155382" y="1084898"/>
                    <a:pt x="1164907" y="992505"/>
                    <a:pt x="1148715" y="907733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1" name="Google Shape;671;p6"/>
            <p:cNvSpPr/>
            <p:nvPr/>
          </p:nvSpPr>
          <p:spPr>
            <a:xfrm>
              <a:off x="7527095" y="3112518"/>
              <a:ext cx="593165" cy="1325287"/>
            </a:xfrm>
            <a:custGeom>
              <a:rect b="b" l="l" r="r" t="t"/>
              <a:pathLst>
                <a:path extrusionOk="0" h="1325287" w="593165">
                  <a:moveTo>
                    <a:pt x="140229" y="1269683"/>
                  </a:moveTo>
                  <a:cubicBezTo>
                    <a:pt x="174519" y="1295400"/>
                    <a:pt x="214524" y="1313498"/>
                    <a:pt x="256434" y="1321118"/>
                  </a:cubicBezTo>
                  <a:cubicBezTo>
                    <a:pt x="330729" y="1334453"/>
                    <a:pt x="409787" y="1315403"/>
                    <a:pt x="469794" y="1269683"/>
                  </a:cubicBezTo>
                  <a:cubicBezTo>
                    <a:pt x="471699" y="1268730"/>
                    <a:pt x="472651" y="1266825"/>
                    <a:pt x="474557" y="1265873"/>
                  </a:cubicBezTo>
                  <a:cubicBezTo>
                    <a:pt x="447887" y="1251585"/>
                    <a:pt x="426932" y="1230630"/>
                    <a:pt x="407882" y="1206818"/>
                  </a:cubicBezTo>
                  <a:cubicBezTo>
                    <a:pt x="369782" y="1161098"/>
                    <a:pt x="340254" y="1107758"/>
                    <a:pt x="319299" y="1052513"/>
                  </a:cubicBezTo>
                  <a:cubicBezTo>
                    <a:pt x="384069" y="1112520"/>
                    <a:pt x="467889" y="1150620"/>
                    <a:pt x="555519" y="1162050"/>
                  </a:cubicBezTo>
                  <a:cubicBezTo>
                    <a:pt x="592666" y="1085850"/>
                    <a:pt x="601239" y="992505"/>
                    <a:pt x="585999" y="907733"/>
                  </a:cubicBezTo>
                  <a:cubicBezTo>
                    <a:pt x="585999" y="906780"/>
                    <a:pt x="585999" y="905828"/>
                    <a:pt x="585046" y="904875"/>
                  </a:cubicBezTo>
                  <a:cubicBezTo>
                    <a:pt x="578379" y="905828"/>
                    <a:pt x="571712" y="905828"/>
                    <a:pt x="565044" y="905828"/>
                  </a:cubicBezTo>
                  <a:cubicBezTo>
                    <a:pt x="457412" y="902018"/>
                    <a:pt x="358351" y="845820"/>
                    <a:pt x="265007" y="791528"/>
                  </a:cubicBezTo>
                  <a:cubicBezTo>
                    <a:pt x="356446" y="825818"/>
                    <a:pt x="460269" y="824865"/>
                    <a:pt x="551709" y="792480"/>
                  </a:cubicBezTo>
                  <a:cubicBezTo>
                    <a:pt x="517419" y="706755"/>
                    <a:pt x="467889" y="626745"/>
                    <a:pt x="417407" y="548640"/>
                  </a:cubicBezTo>
                  <a:cubicBezTo>
                    <a:pt x="393594" y="512445"/>
                    <a:pt x="369782" y="477203"/>
                    <a:pt x="345969" y="441008"/>
                  </a:cubicBezTo>
                  <a:cubicBezTo>
                    <a:pt x="324062" y="446723"/>
                    <a:pt x="300249" y="447675"/>
                    <a:pt x="277389" y="444818"/>
                  </a:cubicBezTo>
                  <a:cubicBezTo>
                    <a:pt x="222144" y="438150"/>
                    <a:pt x="170709" y="410528"/>
                    <a:pt x="124037" y="379095"/>
                  </a:cubicBezTo>
                  <a:cubicBezTo>
                    <a:pt x="175471" y="373380"/>
                    <a:pt x="227859" y="366713"/>
                    <a:pt x="274532" y="344805"/>
                  </a:cubicBezTo>
                  <a:cubicBezTo>
                    <a:pt x="275484" y="343853"/>
                    <a:pt x="277389" y="343853"/>
                    <a:pt x="278341" y="342900"/>
                  </a:cubicBezTo>
                  <a:cubicBezTo>
                    <a:pt x="197379" y="226695"/>
                    <a:pt x="114512" y="112395"/>
                    <a:pt x="27834" y="0"/>
                  </a:cubicBezTo>
                  <a:cubicBezTo>
                    <a:pt x="25929" y="2858"/>
                    <a:pt x="24976" y="4763"/>
                    <a:pt x="23071" y="7620"/>
                  </a:cubicBezTo>
                  <a:cubicBezTo>
                    <a:pt x="16404" y="51435"/>
                    <a:pt x="-37888" y="387668"/>
                    <a:pt x="47837" y="694373"/>
                  </a:cubicBezTo>
                  <a:cubicBezTo>
                    <a:pt x="133562" y="1001078"/>
                    <a:pt x="76412" y="1203960"/>
                    <a:pt x="76412" y="1203960"/>
                  </a:cubicBezTo>
                  <a:lnTo>
                    <a:pt x="140229" y="1269683"/>
                  </a:ln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2" name="Google Shape;672;p6"/>
          <p:cNvGrpSpPr/>
          <p:nvPr/>
        </p:nvGrpSpPr>
        <p:grpSpPr>
          <a:xfrm>
            <a:off x="9921038" y="5814997"/>
            <a:ext cx="726093" cy="1575816"/>
            <a:chOff x="5685287" y="2863915"/>
            <a:chExt cx="907616" cy="1969770"/>
          </a:xfrm>
        </p:grpSpPr>
        <p:sp>
          <p:nvSpPr>
            <p:cNvPr id="673" name="Google Shape;673;p6"/>
            <p:cNvSpPr/>
            <p:nvPr/>
          </p:nvSpPr>
          <p:spPr>
            <a:xfrm>
              <a:off x="5685287" y="2863915"/>
              <a:ext cx="707590" cy="1853707"/>
            </a:xfrm>
            <a:custGeom>
              <a:rect b="b" l="l" r="r" t="t"/>
              <a:pathLst>
                <a:path extrusionOk="0" h="1853707" w="707590">
                  <a:moveTo>
                    <a:pt x="136091" y="0"/>
                  </a:moveTo>
                  <a:cubicBezTo>
                    <a:pt x="81799" y="124777"/>
                    <a:pt x="43699" y="251460"/>
                    <a:pt x="21791" y="379095"/>
                  </a:cubicBezTo>
                  <a:cubicBezTo>
                    <a:pt x="76084" y="394335"/>
                    <a:pt x="131328" y="406717"/>
                    <a:pt x="167524" y="407670"/>
                  </a:cubicBezTo>
                  <a:cubicBezTo>
                    <a:pt x="167524" y="407670"/>
                    <a:pt x="89419" y="435292"/>
                    <a:pt x="11314" y="450533"/>
                  </a:cubicBezTo>
                  <a:cubicBezTo>
                    <a:pt x="-3926" y="575310"/>
                    <a:pt x="-3926" y="700088"/>
                    <a:pt x="12266" y="822960"/>
                  </a:cubicBezTo>
                  <a:cubicBezTo>
                    <a:pt x="97991" y="830580"/>
                    <a:pt x="189431" y="836295"/>
                    <a:pt x="239914" y="833438"/>
                  </a:cubicBezTo>
                  <a:cubicBezTo>
                    <a:pt x="310399" y="829627"/>
                    <a:pt x="161809" y="883920"/>
                    <a:pt x="28459" y="920115"/>
                  </a:cubicBezTo>
                  <a:cubicBezTo>
                    <a:pt x="37031" y="962025"/>
                    <a:pt x="47509" y="1002983"/>
                    <a:pt x="59891" y="1043940"/>
                  </a:cubicBezTo>
                  <a:cubicBezTo>
                    <a:pt x="84656" y="1125855"/>
                    <a:pt x="117041" y="1204913"/>
                    <a:pt x="156094" y="1282065"/>
                  </a:cubicBezTo>
                  <a:cubicBezTo>
                    <a:pt x="255153" y="1266825"/>
                    <a:pt x="354214" y="1250633"/>
                    <a:pt x="375169" y="1241108"/>
                  </a:cubicBezTo>
                  <a:cubicBezTo>
                    <a:pt x="401839" y="1228725"/>
                    <a:pt x="300874" y="1303020"/>
                    <a:pt x="199909" y="1361123"/>
                  </a:cubicBezTo>
                  <a:cubicBezTo>
                    <a:pt x="221816" y="1399223"/>
                    <a:pt x="246581" y="1436370"/>
                    <a:pt x="272299" y="1472565"/>
                  </a:cubicBezTo>
                  <a:cubicBezTo>
                    <a:pt x="314209" y="1531620"/>
                    <a:pt x="359928" y="1589723"/>
                    <a:pt x="411364" y="1644968"/>
                  </a:cubicBezTo>
                  <a:cubicBezTo>
                    <a:pt x="440891" y="1629727"/>
                    <a:pt x="468514" y="1615440"/>
                    <a:pt x="478039" y="1607820"/>
                  </a:cubicBezTo>
                  <a:cubicBezTo>
                    <a:pt x="493278" y="1595438"/>
                    <a:pt x="484706" y="1652588"/>
                    <a:pt x="460894" y="1695450"/>
                  </a:cubicBezTo>
                  <a:cubicBezTo>
                    <a:pt x="497089" y="1730693"/>
                    <a:pt x="535189" y="1764983"/>
                    <a:pt x="575194" y="1796415"/>
                  </a:cubicBezTo>
                  <a:cubicBezTo>
                    <a:pt x="628534" y="1838325"/>
                    <a:pt x="671396" y="1855470"/>
                    <a:pt x="707591" y="1853565"/>
                  </a:cubicBezTo>
                  <a:cubicBezTo>
                    <a:pt x="493278" y="1256348"/>
                    <a:pt x="288491" y="611505"/>
                    <a:pt x="136091" y="0"/>
                  </a:cubicBezTo>
                  <a:cubicBezTo>
                    <a:pt x="137044" y="953"/>
                    <a:pt x="137044" y="953"/>
                    <a:pt x="136091" y="0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6"/>
            <p:cNvSpPr/>
            <p:nvPr/>
          </p:nvSpPr>
          <p:spPr>
            <a:xfrm>
              <a:off x="5823284" y="2865820"/>
              <a:ext cx="769619" cy="1854517"/>
            </a:xfrm>
            <a:custGeom>
              <a:rect b="b" l="l" r="r" t="t"/>
              <a:pathLst>
                <a:path extrusionOk="0" h="1854517" w="769619">
                  <a:moveTo>
                    <a:pt x="564832" y="1217295"/>
                  </a:moveTo>
                  <a:cubicBezTo>
                    <a:pt x="608647" y="1220153"/>
                    <a:pt x="691515" y="1210628"/>
                    <a:pt x="769620" y="1199198"/>
                  </a:cubicBezTo>
                  <a:cubicBezTo>
                    <a:pt x="764857" y="1080135"/>
                    <a:pt x="743903" y="963930"/>
                    <a:pt x="707707" y="850583"/>
                  </a:cubicBezTo>
                  <a:cubicBezTo>
                    <a:pt x="701993" y="833438"/>
                    <a:pt x="696278" y="816293"/>
                    <a:pt x="689610" y="799147"/>
                  </a:cubicBezTo>
                  <a:cubicBezTo>
                    <a:pt x="604838" y="837247"/>
                    <a:pt x="496253" y="877253"/>
                    <a:pt x="532447" y="850583"/>
                  </a:cubicBezTo>
                  <a:cubicBezTo>
                    <a:pt x="558165" y="831533"/>
                    <a:pt x="616268" y="782003"/>
                    <a:pt x="665797" y="739140"/>
                  </a:cubicBezTo>
                  <a:cubicBezTo>
                    <a:pt x="609600" y="606743"/>
                    <a:pt x="531495" y="481013"/>
                    <a:pt x="435293" y="366713"/>
                  </a:cubicBezTo>
                  <a:cubicBezTo>
                    <a:pt x="358140" y="411480"/>
                    <a:pt x="255270" y="455295"/>
                    <a:pt x="290513" y="433388"/>
                  </a:cubicBezTo>
                  <a:cubicBezTo>
                    <a:pt x="317182" y="416243"/>
                    <a:pt x="352425" y="357188"/>
                    <a:pt x="380047" y="304800"/>
                  </a:cubicBezTo>
                  <a:cubicBezTo>
                    <a:pt x="272415" y="189547"/>
                    <a:pt x="144780" y="86678"/>
                    <a:pt x="0" y="0"/>
                  </a:cubicBezTo>
                  <a:cubicBezTo>
                    <a:pt x="151447" y="610553"/>
                    <a:pt x="355282" y="1255395"/>
                    <a:pt x="569595" y="1854518"/>
                  </a:cubicBezTo>
                  <a:cubicBezTo>
                    <a:pt x="635318" y="1851660"/>
                    <a:pt x="675322" y="1785938"/>
                    <a:pt x="704850" y="1691640"/>
                  </a:cubicBezTo>
                  <a:cubicBezTo>
                    <a:pt x="712470" y="1667828"/>
                    <a:pt x="719138" y="1644015"/>
                    <a:pt x="724853" y="1620203"/>
                  </a:cubicBezTo>
                  <a:cubicBezTo>
                    <a:pt x="665797" y="1597343"/>
                    <a:pt x="585788" y="1527810"/>
                    <a:pt x="616268" y="1533525"/>
                  </a:cubicBezTo>
                  <a:cubicBezTo>
                    <a:pt x="634365" y="1536383"/>
                    <a:pt x="689610" y="1542098"/>
                    <a:pt x="741045" y="1545908"/>
                  </a:cubicBezTo>
                  <a:cubicBezTo>
                    <a:pt x="759143" y="1458278"/>
                    <a:pt x="768668" y="1370648"/>
                    <a:pt x="769620" y="1283970"/>
                  </a:cubicBezTo>
                  <a:cubicBezTo>
                    <a:pt x="643890" y="1263968"/>
                    <a:pt x="500063" y="1213485"/>
                    <a:pt x="564832" y="1217295"/>
                  </a:cubicBezTo>
                  <a:close/>
                </a:path>
              </a:pathLst>
            </a:custGeom>
            <a:gradFill>
              <a:gsLst>
                <a:gs pos="0">
                  <a:srgbClr val="3D760D"/>
                </a:gs>
                <a:gs pos="8000">
                  <a:srgbClr val="3D760D"/>
                </a:gs>
                <a:gs pos="100000">
                  <a:srgbClr val="35650E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675;p6"/>
            <p:cNvSpPr/>
            <p:nvPr/>
          </p:nvSpPr>
          <p:spPr>
            <a:xfrm>
              <a:off x="5839476" y="2930591"/>
              <a:ext cx="600075" cy="1903094"/>
            </a:xfrm>
            <a:custGeom>
              <a:rect b="b" l="l" r="r" t="t"/>
              <a:pathLst>
                <a:path extrusionOk="0" h="1903094" w="600075">
                  <a:moveTo>
                    <a:pt x="6667" y="0"/>
                  </a:moveTo>
                  <a:cubicBezTo>
                    <a:pt x="84772" y="321945"/>
                    <a:pt x="175260" y="641032"/>
                    <a:pt x="275272" y="957263"/>
                  </a:cubicBezTo>
                  <a:cubicBezTo>
                    <a:pt x="375285" y="1273492"/>
                    <a:pt x="485775" y="1586865"/>
                    <a:pt x="600075" y="1899285"/>
                  </a:cubicBezTo>
                  <a:lnTo>
                    <a:pt x="587692" y="1903095"/>
                  </a:lnTo>
                  <a:cubicBezTo>
                    <a:pt x="474345" y="1590675"/>
                    <a:pt x="364807" y="1276350"/>
                    <a:pt x="265747" y="960120"/>
                  </a:cubicBezTo>
                  <a:cubicBezTo>
                    <a:pt x="166688" y="643890"/>
                    <a:pt x="77152" y="323850"/>
                    <a:pt x="0" y="1905"/>
                  </a:cubicBezTo>
                  <a:lnTo>
                    <a:pt x="6667" y="0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6" name="Google Shape;676;p6"/>
          <p:cNvGrpSpPr/>
          <p:nvPr/>
        </p:nvGrpSpPr>
        <p:grpSpPr>
          <a:xfrm>
            <a:off x="10470234" y="5818045"/>
            <a:ext cx="692595" cy="1524761"/>
            <a:chOff x="6371781" y="2867726"/>
            <a:chExt cx="865744" cy="1905951"/>
          </a:xfrm>
        </p:grpSpPr>
        <p:sp>
          <p:nvSpPr>
            <p:cNvPr id="677" name="Google Shape;677;p6"/>
            <p:cNvSpPr/>
            <p:nvPr/>
          </p:nvSpPr>
          <p:spPr>
            <a:xfrm>
              <a:off x="6371781" y="2867726"/>
              <a:ext cx="736425" cy="1790700"/>
            </a:xfrm>
            <a:custGeom>
              <a:rect b="b" l="l" r="r" t="t"/>
              <a:pathLst>
                <a:path extrusionOk="0" h="1790700" w="736425">
                  <a:moveTo>
                    <a:pt x="736425" y="0"/>
                  </a:moveTo>
                  <a:cubicBezTo>
                    <a:pt x="622125" y="66675"/>
                    <a:pt x="519255" y="145732"/>
                    <a:pt x="428768" y="234315"/>
                  </a:cubicBezTo>
                  <a:cubicBezTo>
                    <a:pt x="463058" y="277178"/>
                    <a:pt x="499253" y="318135"/>
                    <a:pt x="526875" y="340042"/>
                  </a:cubicBezTo>
                  <a:cubicBezTo>
                    <a:pt x="526875" y="340042"/>
                    <a:pt x="449723" y="317182"/>
                    <a:pt x="379238" y="284797"/>
                  </a:cubicBezTo>
                  <a:cubicBezTo>
                    <a:pt x="295418" y="374332"/>
                    <a:pt x="223980" y="473392"/>
                    <a:pt x="166830" y="579120"/>
                  </a:cubicBezTo>
                  <a:cubicBezTo>
                    <a:pt x="229695" y="633413"/>
                    <a:pt x="299228" y="690563"/>
                    <a:pt x="341138" y="718185"/>
                  </a:cubicBezTo>
                  <a:cubicBezTo>
                    <a:pt x="399240" y="755332"/>
                    <a:pt x="250650" y="713422"/>
                    <a:pt x="123968" y="665797"/>
                  </a:cubicBezTo>
                  <a:cubicBezTo>
                    <a:pt x="106823" y="703897"/>
                    <a:pt x="91583" y="741997"/>
                    <a:pt x="78248" y="782003"/>
                  </a:cubicBezTo>
                  <a:cubicBezTo>
                    <a:pt x="50625" y="860107"/>
                    <a:pt x="30623" y="942022"/>
                    <a:pt x="18240" y="1024890"/>
                  </a:cubicBezTo>
                  <a:cubicBezTo>
                    <a:pt x="104918" y="1069657"/>
                    <a:pt x="193500" y="1113473"/>
                    <a:pt x="214455" y="1117282"/>
                  </a:cubicBezTo>
                  <a:cubicBezTo>
                    <a:pt x="242078" y="1122998"/>
                    <a:pt x="120158" y="1123950"/>
                    <a:pt x="6810" y="1111567"/>
                  </a:cubicBezTo>
                  <a:cubicBezTo>
                    <a:pt x="3000" y="1154430"/>
                    <a:pt x="143" y="1197292"/>
                    <a:pt x="143" y="1241107"/>
                  </a:cubicBezTo>
                  <a:cubicBezTo>
                    <a:pt x="-810" y="1311592"/>
                    <a:pt x="3000" y="1383982"/>
                    <a:pt x="11573" y="1456373"/>
                  </a:cubicBezTo>
                  <a:cubicBezTo>
                    <a:pt x="43958" y="1461135"/>
                    <a:pt x="73485" y="1465898"/>
                    <a:pt x="84915" y="1464945"/>
                  </a:cubicBezTo>
                  <a:cubicBezTo>
                    <a:pt x="103965" y="1463992"/>
                    <a:pt x="64913" y="1504950"/>
                    <a:pt x="21098" y="1524953"/>
                  </a:cubicBezTo>
                  <a:cubicBezTo>
                    <a:pt x="28718" y="1573530"/>
                    <a:pt x="40148" y="1622107"/>
                    <a:pt x="53483" y="1669732"/>
                  </a:cubicBezTo>
                  <a:cubicBezTo>
                    <a:pt x="71580" y="1733550"/>
                    <a:pt x="96345" y="1771650"/>
                    <a:pt x="124920" y="1790700"/>
                  </a:cubicBezTo>
                  <a:cubicBezTo>
                    <a:pt x="299228" y="1196340"/>
                    <a:pt x="506873" y="569595"/>
                    <a:pt x="736425" y="0"/>
                  </a:cubicBezTo>
                  <a:cubicBezTo>
                    <a:pt x="736425" y="952"/>
                    <a:pt x="736425" y="0"/>
                    <a:pt x="736425" y="0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678;p6"/>
            <p:cNvSpPr/>
            <p:nvPr/>
          </p:nvSpPr>
          <p:spPr>
            <a:xfrm>
              <a:off x="6488181" y="2872788"/>
              <a:ext cx="749344" cy="1806113"/>
            </a:xfrm>
            <a:custGeom>
              <a:rect b="b" l="l" r="r" t="t"/>
              <a:pathLst>
                <a:path extrusionOk="0" h="1806113" w="749344">
                  <a:moveTo>
                    <a:pt x="360998" y="1284923"/>
                  </a:moveTo>
                  <a:cubicBezTo>
                    <a:pt x="394335" y="1312545"/>
                    <a:pt x="464820" y="1352550"/>
                    <a:pt x="532448" y="1387793"/>
                  </a:cubicBezTo>
                  <a:cubicBezTo>
                    <a:pt x="596265" y="1290637"/>
                    <a:pt x="646748" y="1186815"/>
                    <a:pt x="682943" y="1077277"/>
                  </a:cubicBezTo>
                  <a:cubicBezTo>
                    <a:pt x="688658" y="1060133"/>
                    <a:pt x="693420" y="1043940"/>
                    <a:pt x="698183" y="1026795"/>
                  </a:cubicBezTo>
                  <a:cubicBezTo>
                    <a:pt x="609600" y="1008698"/>
                    <a:pt x="501015" y="978218"/>
                    <a:pt x="544830" y="977265"/>
                  </a:cubicBezTo>
                  <a:cubicBezTo>
                    <a:pt x="576263" y="977265"/>
                    <a:pt x="649605" y="970598"/>
                    <a:pt x="714375" y="964883"/>
                  </a:cubicBezTo>
                  <a:cubicBezTo>
                    <a:pt x="745807" y="827723"/>
                    <a:pt x="756285" y="684848"/>
                    <a:pt x="744855" y="539115"/>
                  </a:cubicBezTo>
                  <a:cubicBezTo>
                    <a:pt x="658178" y="530543"/>
                    <a:pt x="552450" y="505777"/>
                    <a:pt x="591503" y="508635"/>
                  </a:cubicBezTo>
                  <a:cubicBezTo>
                    <a:pt x="621983" y="510540"/>
                    <a:pt x="683895" y="483870"/>
                    <a:pt x="736282" y="458152"/>
                  </a:cubicBezTo>
                  <a:cubicBezTo>
                    <a:pt x="717232" y="305752"/>
                    <a:pt x="675323" y="151448"/>
                    <a:pt x="610553" y="0"/>
                  </a:cubicBezTo>
                  <a:cubicBezTo>
                    <a:pt x="381000" y="568643"/>
                    <a:pt x="173355" y="1195387"/>
                    <a:pt x="0" y="1790700"/>
                  </a:cubicBezTo>
                  <a:cubicBezTo>
                    <a:pt x="53340" y="1825943"/>
                    <a:pt x="122873" y="1797368"/>
                    <a:pt x="200025" y="1739265"/>
                  </a:cubicBezTo>
                  <a:cubicBezTo>
                    <a:pt x="219075" y="1724977"/>
                    <a:pt x="238125" y="1709737"/>
                    <a:pt x="256223" y="1694498"/>
                  </a:cubicBezTo>
                  <a:cubicBezTo>
                    <a:pt x="222885" y="1642110"/>
                    <a:pt x="199073" y="1542098"/>
                    <a:pt x="220028" y="1564005"/>
                  </a:cubicBezTo>
                  <a:cubicBezTo>
                    <a:pt x="232410" y="1577340"/>
                    <a:pt x="273368" y="1612583"/>
                    <a:pt x="311468" y="1645920"/>
                  </a:cubicBezTo>
                  <a:cubicBezTo>
                    <a:pt x="375285" y="1586865"/>
                    <a:pt x="433388" y="1523048"/>
                    <a:pt x="483870" y="1455420"/>
                  </a:cubicBezTo>
                  <a:cubicBezTo>
                    <a:pt x="397193" y="1366837"/>
                    <a:pt x="312420" y="1243965"/>
                    <a:pt x="360998" y="1284923"/>
                  </a:cubicBezTo>
                  <a:close/>
                </a:path>
              </a:pathLst>
            </a:custGeom>
            <a:solidFill>
              <a:srgbClr val="2F5B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9" name="Google Shape;679;p6"/>
            <p:cNvSpPr/>
            <p:nvPr/>
          </p:nvSpPr>
          <p:spPr>
            <a:xfrm>
              <a:off x="6459553" y="2932495"/>
              <a:ext cx="629602" cy="1841182"/>
            </a:xfrm>
            <a:custGeom>
              <a:rect b="b" l="l" r="r" t="t"/>
              <a:pathLst>
                <a:path extrusionOk="0" h="1841182" w="629602">
                  <a:moveTo>
                    <a:pt x="629603" y="1905"/>
                  </a:moveTo>
                  <a:cubicBezTo>
                    <a:pt x="507683" y="300990"/>
                    <a:pt x="396240" y="603885"/>
                    <a:pt x="294323" y="911543"/>
                  </a:cubicBezTo>
                  <a:cubicBezTo>
                    <a:pt x="192405" y="1218248"/>
                    <a:pt x="100013" y="1529715"/>
                    <a:pt x="11430" y="1841183"/>
                  </a:cubicBezTo>
                  <a:lnTo>
                    <a:pt x="0" y="1837373"/>
                  </a:lnTo>
                  <a:cubicBezTo>
                    <a:pt x="89535" y="1525905"/>
                    <a:pt x="182880" y="1215390"/>
                    <a:pt x="284798" y="908685"/>
                  </a:cubicBezTo>
                  <a:cubicBezTo>
                    <a:pt x="387668" y="601980"/>
                    <a:pt x="499110" y="298133"/>
                    <a:pt x="621983" y="0"/>
                  </a:cubicBezTo>
                  <a:lnTo>
                    <a:pt x="629603" y="1905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0" name="Google Shape;680;p6"/>
          <p:cNvGrpSpPr/>
          <p:nvPr/>
        </p:nvGrpSpPr>
        <p:grpSpPr>
          <a:xfrm>
            <a:off x="9371011" y="6028130"/>
            <a:ext cx="887150" cy="1239492"/>
            <a:chOff x="4997749" y="3130332"/>
            <a:chExt cx="1108938" cy="1549365"/>
          </a:xfrm>
        </p:grpSpPr>
        <p:sp>
          <p:nvSpPr>
            <p:cNvPr id="681" name="Google Shape;681;p6"/>
            <p:cNvSpPr/>
            <p:nvPr/>
          </p:nvSpPr>
          <p:spPr>
            <a:xfrm>
              <a:off x="4997749" y="3130332"/>
              <a:ext cx="1108938" cy="1471784"/>
            </a:xfrm>
            <a:custGeom>
              <a:rect b="b" l="l" r="r" t="t"/>
              <a:pathLst>
                <a:path extrusionOk="0" h="1471784" w="1108938">
                  <a:moveTo>
                    <a:pt x="476920" y="1201386"/>
                  </a:moveTo>
                  <a:cubicBezTo>
                    <a:pt x="399767" y="1179478"/>
                    <a:pt x="320710" y="1164238"/>
                    <a:pt x="250225" y="1126138"/>
                  </a:cubicBezTo>
                  <a:cubicBezTo>
                    <a:pt x="179740" y="1088038"/>
                    <a:pt x="119732" y="1020411"/>
                    <a:pt x="116875" y="940401"/>
                  </a:cubicBezTo>
                  <a:cubicBezTo>
                    <a:pt x="114017" y="860391"/>
                    <a:pt x="191170" y="780381"/>
                    <a:pt x="268322" y="800384"/>
                  </a:cubicBezTo>
                  <a:cubicBezTo>
                    <a:pt x="299755" y="808956"/>
                    <a:pt x="337855" y="828959"/>
                    <a:pt x="358810" y="805146"/>
                  </a:cubicBezTo>
                  <a:cubicBezTo>
                    <a:pt x="378812" y="782286"/>
                    <a:pt x="356905" y="746091"/>
                    <a:pt x="332140" y="729898"/>
                  </a:cubicBezTo>
                  <a:cubicBezTo>
                    <a:pt x="290230" y="702276"/>
                    <a:pt x="240700" y="692751"/>
                    <a:pt x="192122" y="680368"/>
                  </a:cubicBezTo>
                  <a:cubicBezTo>
                    <a:pt x="144497" y="667034"/>
                    <a:pt x="94967" y="647984"/>
                    <a:pt x="64487" y="607978"/>
                  </a:cubicBezTo>
                  <a:cubicBezTo>
                    <a:pt x="34960" y="567973"/>
                    <a:pt x="34960" y="502251"/>
                    <a:pt x="76870" y="475581"/>
                  </a:cubicBezTo>
                  <a:cubicBezTo>
                    <a:pt x="92110" y="465103"/>
                    <a:pt x="112112" y="461293"/>
                    <a:pt x="125447" y="447958"/>
                  </a:cubicBezTo>
                  <a:cubicBezTo>
                    <a:pt x="147355" y="425098"/>
                    <a:pt x="138782" y="386998"/>
                    <a:pt x="119732" y="362233"/>
                  </a:cubicBezTo>
                  <a:cubicBezTo>
                    <a:pt x="99730" y="337468"/>
                    <a:pt x="72107" y="322228"/>
                    <a:pt x="49247" y="300321"/>
                  </a:cubicBezTo>
                  <a:cubicBezTo>
                    <a:pt x="-29810" y="224121"/>
                    <a:pt x="-10760" y="72673"/>
                    <a:pt x="85442" y="19333"/>
                  </a:cubicBezTo>
                  <a:cubicBezTo>
                    <a:pt x="181645" y="-34007"/>
                    <a:pt x="320710" y="28858"/>
                    <a:pt x="343570" y="136491"/>
                  </a:cubicBezTo>
                  <a:cubicBezTo>
                    <a:pt x="350237" y="169828"/>
                    <a:pt x="348332" y="205071"/>
                    <a:pt x="360715" y="236503"/>
                  </a:cubicBezTo>
                  <a:cubicBezTo>
                    <a:pt x="373097" y="267936"/>
                    <a:pt x="410245" y="294606"/>
                    <a:pt x="440725" y="279366"/>
                  </a:cubicBezTo>
                  <a:cubicBezTo>
                    <a:pt x="471205" y="264126"/>
                    <a:pt x="472157" y="220311"/>
                    <a:pt x="491207" y="191736"/>
                  </a:cubicBezTo>
                  <a:cubicBezTo>
                    <a:pt x="521687" y="143158"/>
                    <a:pt x="598840" y="145063"/>
                    <a:pt x="641703" y="183163"/>
                  </a:cubicBezTo>
                  <a:cubicBezTo>
                    <a:pt x="684565" y="221263"/>
                    <a:pt x="697900" y="282223"/>
                    <a:pt x="699805" y="339373"/>
                  </a:cubicBezTo>
                  <a:cubicBezTo>
                    <a:pt x="701710" y="396523"/>
                    <a:pt x="693137" y="454626"/>
                    <a:pt x="701710" y="510823"/>
                  </a:cubicBezTo>
                  <a:cubicBezTo>
                    <a:pt x="704567" y="530826"/>
                    <a:pt x="713140" y="553686"/>
                    <a:pt x="732190" y="558448"/>
                  </a:cubicBezTo>
                  <a:cubicBezTo>
                    <a:pt x="763622" y="566068"/>
                    <a:pt x="779815" y="524158"/>
                    <a:pt x="796007" y="496536"/>
                  </a:cubicBezTo>
                  <a:cubicBezTo>
                    <a:pt x="834107" y="429861"/>
                    <a:pt x="936978" y="425098"/>
                    <a:pt x="998890" y="469866"/>
                  </a:cubicBezTo>
                  <a:cubicBezTo>
                    <a:pt x="1060803" y="515586"/>
                    <a:pt x="1089378" y="594643"/>
                    <a:pt x="1100807" y="670843"/>
                  </a:cubicBezTo>
                  <a:cubicBezTo>
                    <a:pt x="1100807" y="670843"/>
                    <a:pt x="1100807" y="670843"/>
                    <a:pt x="1100807" y="670843"/>
                  </a:cubicBezTo>
                  <a:cubicBezTo>
                    <a:pt x="1118905" y="793716"/>
                    <a:pt x="1103665" y="917541"/>
                    <a:pt x="1085567" y="1039461"/>
                  </a:cubicBezTo>
                  <a:cubicBezTo>
                    <a:pt x="1067470" y="1157571"/>
                    <a:pt x="1068422" y="1284253"/>
                    <a:pt x="1046515" y="1399506"/>
                  </a:cubicBezTo>
                  <a:cubicBezTo>
                    <a:pt x="1015082" y="1562384"/>
                    <a:pt x="892210" y="1406173"/>
                    <a:pt x="816010" y="1355691"/>
                  </a:cubicBezTo>
                  <a:cubicBezTo>
                    <a:pt x="710282" y="1289016"/>
                    <a:pt x="595982" y="1235676"/>
                    <a:pt x="476920" y="1201386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2" name="Google Shape;682;p6"/>
            <p:cNvSpPr/>
            <p:nvPr/>
          </p:nvSpPr>
          <p:spPr>
            <a:xfrm>
              <a:off x="5203012" y="3417822"/>
              <a:ext cx="850127" cy="1261875"/>
            </a:xfrm>
            <a:custGeom>
              <a:rect b="b" l="l" r="r" t="t"/>
              <a:pathLst>
                <a:path extrusionOk="0" h="1261875" w="850127">
                  <a:moveTo>
                    <a:pt x="642179" y="384306"/>
                  </a:moveTo>
                  <a:cubicBezTo>
                    <a:pt x="642179" y="379543"/>
                    <a:pt x="634559" y="380496"/>
                    <a:pt x="634559" y="385258"/>
                  </a:cubicBezTo>
                  <a:cubicBezTo>
                    <a:pt x="647894" y="637671"/>
                    <a:pt x="692662" y="885321"/>
                    <a:pt x="778387" y="1122493"/>
                  </a:cubicBezTo>
                  <a:cubicBezTo>
                    <a:pt x="643132" y="880558"/>
                    <a:pt x="494541" y="647196"/>
                    <a:pt x="332616" y="422406"/>
                  </a:cubicBezTo>
                  <a:cubicBezTo>
                    <a:pt x="332616" y="422406"/>
                    <a:pt x="332616" y="422406"/>
                    <a:pt x="332616" y="421453"/>
                  </a:cubicBezTo>
                  <a:cubicBezTo>
                    <a:pt x="316424" y="321441"/>
                    <a:pt x="311662" y="220476"/>
                    <a:pt x="317377" y="119511"/>
                  </a:cubicBezTo>
                  <a:cubicBezTo>
                    <a:pt x="317377" y="114748"/>
                    <a:pt x="309757" y="113796"/>
                    <a:pt x="309757" y="118558"/>
                  </a:cubicBezTo>
                  <a:cubicBezTo>
                    <a:pt x="304041" y="215713"/>
                    <a:pt x="308804" y="312868"/>
                    <a:pt x="323091" y="408118"/>
                  </a:cubicBezTo>
                  <a:cubicBezTo>
                    <a:pt x="287849" y="359541"/>
                    <a:pt x="251654" y="310963"/>
                    <a:pt x="215459" y="263338"/>
                  </a:cubicBezTo>
                  <a:cubicBezTo>
                    <a:pt x="147832" y="174756"/>
                    <a:pt x="78299" y="87126"/>
                    <a:pt x="6862" y="1401"/>
                  </a:cubicBezTo>
                  <a:cubicBezTo>
                    <a:pt x="4004" y="-2409"/>
                    <a:pt x="-2663" y="2353"/>
                    <a:pt x="1147" y="6163"/>
                  </a:cubicBezTo>
                  <a:cubicBezTo>
                    <a:pt x="75441" y="95698"/>
                    <a:pt x="147832" y="187138"/>
                    <a:pt x="218316" y="279531"/>
                  </a:cubicBezTo>
                  <a:cubicBezTo>
                    <a:pt x="163072" y="261433"/>
                    <a:pt x="107827" y="243336"/>
                    <a:pt x="52582" y="226191"/>
                  </a:cubicBezTo>
                  <a:cubicBezTo>
                    <a:pt x="47819" y="224286"/>
                    <a:pt x="44962" y="231906"/>
                    <a:pt x="49724" y="233811"/>
                  </a:cubicBezTo>
                  <a:cubicBezTo>
                    <a:pt x="107827" y="252861"/>
                    <a:pt x="166882" y="271911"/>
                    <a:pt x="224984" y="290961"/>
                  </a:cubicBezTo>
                  <a:cubicBezTo>
                    <a:pt x="224984" y="290961"/>
                    <a:pt x="225937" y="290961"/>
                    <a:pt x="225937" y="290961"/>
                  </a:cubicBezTo>
                  <a:cubicBezTo>
                    <a:pt x="349762" y="455743"/>
                    <a:pt x="466919" y="625288"/>
                    <a:pt x="576457" y="799596"/>
                  </a:cubicBezTo>
                  <a:cubicBezTo>
                    <a:pt x="441202" y="730063"/>
                    <a:pt x="299279" y="672913"/>
                    <a:pt x="152594" y="630051"/>
                  </a:cubicBezTo>
                  <a:cubicBezTo>
                    <a:pt x="147832" y="629098"/>
                    <a:pt x="144974" y="635766"/>
                    <a:pt x="149737" y="637671"/>
                  </a:cubicBezTo>
                  <a:cubicBezTo>
                    <a:pt x="300232" y="681486"/>
                    <a:pt x="445964" y="740541"/>
                    <a:pt x="584077" y="812931"/>
                  </a:cubicBezTo>
                  <a:cubicBezTo>
                    <a:pt x="616462" y="865318"/>
                    <a:pt x="648847" y="917706"/>
                    <a:pt x="680279" y="971046"/>
                  </a:cubicBezTo>
                  <a:cubicBezTo>
                    <a:pt x="736477" y="1066296"/>
                    <a:pt x="790769" y="1162498"/>
                    <a:pt x="842204" y="1259653"/>
                  </a:cubicBezTo>
                  <a:cubicBezTo>
                    <a:pt x="844109" y="1264416"/>
                    <a:pt x="851729" y="1260606"/>
                    <a:pt x="849824" y="1256796"/>
                  </a:cubicBezTo>
                  <a:cubicBezTo>
                    <a:pt x="833632" y="1226316"/>
                    <a:pt x="817439" y="1196788"/>
                    <a:pt x="800294" y="1166308"/>
                  </a:cubicBezTo>
                  <a:cubicBezTo>
                    <a:pt x="800294" y="1165356"/>
                    <a:pt x="800294" y="1165356"/>
                    <a:pt x="800294" y="1164403"/>
                  </a:cubicBezTo>
                  <a:cubicBezTo>
                    <a:pt x="705044" y="912943"/>
                    <a:pt x="655514" y="651958"/>
                    <a:pt x="642179" y="384306"/>
                  </a:cubicBezTo>
                  <a:close/>
                </a:path>
              </a:pathLst>
            </a:custGeom>
            <a:solidFill>
              <a:srgbClr val="317A6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3" name="Google Shape;683;p6"/>
          <p:cNvSpPr/>
          <p:nvPr/>
        </p:nvSpPr>
        <p:spPr>
          <a:xfrm>
            <a:off x="10939402" y="5308919"/>
            <a:ext cx="73151" cy="73151"/>
          </a:xfrm>
          <a:custGeom>
            <a:rect b="b" l="l" r="r" t="t"/>
            <a:pathLst>
              <a:path extrusionOk="0" h="91439" w="91439">
                <a:moveTo>
                  <a:pt x="91440" y="45720"/>
                </a:moveTo>
                <a:cubicBezTo>
                  <a:pt x="91440" y="70485"/>
                  <a:pt x="71438" y="91440"/>
                  <a:pt x="45720" y="91440"/>
                </a:cubicBezTo>
                <a:cubicBezTo>
                  <a:pt x="20955" y="91440"/>
                  <a:pt x="0" y="71438"/>
                  <a:pt x="0" y="45720"/>
                </a:cubicBezTo>
                <a:cubicBezTo>
                  <a:pt x="0" y="20955"/>
                  <a:pt x="20002" y="0"/>
                  <a:pt x="45720" y="0"/>
                </a:cubicBezTo>
                <a:cubicBezTo>
                  <a:pt x="71438" y="0"/>
                  <a:pt x="91440" y="20002"/>
                  <a:pt x="91440" y="45720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6"/>
          <p:cNvSpPr/>
          <p:nvPr/>
        </p:nvSpPr>
        <p:spPr>
          <a:xfrm>
            <a:off x="11244183" y="5150433"/>
            <a:ext cx="68580" cy="68580"/>
          </a:xfrm>
          <a:custGeom>
            <a:rect b="b" l="l" r="r" t="t"/>
            <a:pathLst>
              <a:path extrusionOk="0" h="85725" w="85725">
                <a:moveTo>
                  <a:pt x="85725" y="42863"/>
                </a:moveTo>
                <a:cubicBezTo>
                  <a:pt x="85725" y="66675"/>
                  <a:pt x="66675" y="85725"/>
                  <a:pt x="42863" y="85725"/>
                </a:cubicBezTo>
                <a:cubicBezTo>
                  <a:pt x="19050" y="85725"/>
                  <a:pt x="0" y="66675"/>
                  <a:pt x="0" y="42863"/>
                </a:cubicBezTo>
                <a:cubicBezTo>
                  <a:pt x="0" y="19050"/>
                  <a:pt x="19050" y="0"/>
                  <a:pt x="42863" y="0"/>
                </a:cubicBezTo>
                <a:cubicBezTo>
                  <a:pt x="66675" y="0"/>
                  <a:pt x="85725" y="19050"/>
                  <a:pt x="85725" y="42863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6"/>
          <p:cNvSpPr/>
          <p:nvPr/>
        </p:nvSpPr>
        <p:spPr>
          <a:xfrm>
            <a:off x="10214022" y="5239581"/>
            <a:ext cx="77724" cy="77723"/>
          </a:xfrm>
          <a:custGeom>
            <a:rect b="b" l="l" r="r" t="t"/>
            <a:pathLst>
              <a:path extrusionOk="0" h="97154" w="97155">
                <a:moveTo>
                  <a:pt x="97155" y="48578"/>
                </a:moveTo>
                <a:cubicBezTo>
                  <a:pt x="97155" y="75248"/>
                  <a:pt x="75247" y="97155"/>
                  <a:pt x="48578" y="97155"/>
                </a:cubicBezTo>
                <a:cubicBezTo>
                  <a:pt x="21907" y="97155"/>
                  <a:pt x="0" y="75248"/>
                  <a:pt x="0" y="48578"/>
                </a:cubicBezTo>
                <a:cubicBezTo>
                  <a:pt x="0" y="21908"/>
                  <a:pt x="21907" y="0"/>
                  <a:pt x="48578" y="0"/>
                </a:cubicBezTo>
                <a:cubicBezTo>
                  <a:pt x="75247" y="953"/>
                  <a:pt x="97155" y="22860"/>
                  <a:pt x="97155" y="48578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6"/>
          <p:cNvSpPr/>
          <p:nvPr/>
        </p:nvSpPr>
        <p:spPr>
          <a:xfrm>
            <a:off x="11616778" y="5596175"/>
            <a:ext cx="35052" cy="35052"/>
          </a:xfrm>
          <a:custGeom>
            <a:rect b="b" l="l" r="r" t="t"/>
            <a:pathLst>
              <a:path extrusionOk="0" h="43815" w="43815">
                <a:moveTo>
                  <a:pt x="43815" y="21908"/>
                </a:moveTo>
                <a:cubicBezTo>
                  <a:pt x="43815" y="33338"/>
                  <a:pt x="34290" y="43815"/>
                  <a:pt x="21908" y="43815"/>
                </a:cubicBezTo>
                <a:cubicBezTo>
                  <a:pt x="10478" y="43815"/>
                  <a:pt x="0" y="34290"/>
                  <a:pt x="0" y="21908"/>
                </a:cubicBezTo>
                <a:cubicBezTo>
                  <a:pt x="0" y="9525"/>
                  <a:pt x="9525" y="0"/>
                  <a:pt x="21908" y="0"/>
                </a:cubicBezTo>
                <a:cubicBezTo>
                  <a:pt x="34290" y="0"/>
                  <a:pt x="43815" y="9525"/>
                  <a:pt x="43815" y="21908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6"/>
          <p:cNvSpPr/>
          <p:nvPr/>
        </p:nvSpPr>
        <p:spPr>
          <a:xfrm>
            <a:off x="11910130" y="5013251"/>
            <a:ext cx="59436" cy="59466"/>
          </a:xfrm>
          <a:custGeom>
            <a:rect b="b" l="l" r="r" t="t"/>
            <a:pathLst>
              <a:path extrusionOk="0" h="74332" w="74295">
                <a:moveTo>
                  <a:pt x="74295" y="37185"/>
                </a:moveTo>
                <a:cubicBezTo>
                  <a:pt x="74295" y="58140"/>
                  <a:pt x="57150" y="74333"/>
                  <a:pt x="37148" y="74333"/>
                </a:cubicBezTo>
                <a:cubicBezTo>
                  <a:pt x="16193" y="74333"/>
                  <a:pt x="0" y="57188"/>
                  <a:pt x="0" y="37185"/>
                </a:cubicBezTo>
                <a:cubicBezTo>
                  <a:pt x="0" y="16230"/>
                  <a:pt x="17145" y="38"/>
                  <a:pt x="37148" y="38"/>
                </a:cubicBezTo>
                <a:cubicBezTo>
                  <a:pt x="57150" y="-915"/>
                  <a:pt x="74295" y="16230"/>
                  <a:pt x="74295" y="37185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6"/>
          <p:cNvSpPr/>
          <p:nvPr/>
        </p:nvSpPr>
        <p:spPr>
          <a:xfrm>
            <a:off x="10883779" y="5068142"/>
            <a:ext cx="30480" cy="30480"/>
          </a:xfrm>
          <a:custGeom>
            <a:rect b="b" l="l" r="r" t="t"/>
            <a:pathLst>
              <a:path extrusionOk="0" h="38100" w="38100">
                <a:moveTo>
                  <a:pt x="38100" y="19050"/>
                </a:moveTo>
                <a:cubicBezTo>
                  <a:pt x="38100" y="29571"/>
                  <a:pt x="29571" y="38100"/>
                  <a:pt x="19050" y="38100"/>
                </a:cubicBezTo>
                <a:cubicBezTo>
                  <a:pt x="8529" y="38100"/>
                  <a:pt x="0" y="29571"/>
                  <a:pt x="0" y="19050"/>
                </a:cubicBezTo>
                <a:cubicBezTo>
                  <a:pt x="0" y="8529"/>
                  <a:pt x="8529" y="0"/>
                  <a:pt x="19050" y="0"/>
                </a:cubicBezTo>
                <a:cubicBezTo>
                  <a:pt x="29571" y="0"/>
                  <a:pt x="38100" y="8529"/>
                  <a:pt x="38100" y="19050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6"/>
          <p:cNvSpPr/>
          <p:nvPr/>
        </p:nvSpPr>
        <p:spPr>
          <a:xfrm>
            <a:off x="9497786" y="5501693"/>
            <a:ext cx="56387" cy="56387"/>
          </a:xfrm>
          <a:custGeom>
            <a:rect b="b" l="l" r="r" t="t"/>
            <a:pathLst>
              <a:path extrusionOk="0" h="70484" w="70484">
                <a:moveTo>
                  <a:pt x="70485" y="35242"/>
                </a:moveTo>
                <a:cubicBezTo>
                  <a:pt x="70485" y="54292"/>
                  <a:pt x="55245" y="70485"/>
                  <a:pt x="35243" y="70485"/>
                </a:cubicBezTo>
                <a:cubicBezTo>
                  <a:pt x="16193" y="70485"/>
                  <a:pt x="0" y="55245"/>
                  <a:pt x="0" y="35242"/>
                </a:cubicBezTo>
                <a:cubicBezTo>
                  <a:pt x="0" y="16192"/>
                  <a:pt x="15240" y="0"/>
                  <a:pt x="35243" y="0"/>
                </a:cubicBezTo>
                <a:cubicBezTo>
                  <a:pt x="54293" y="0"/>
                  <a:pt x="70485" y="16192"/>
                  <a:pt x="70485" y="35242"/>
                </a:cubicBezTo>
                <a:close/>
              </a:path>
            </a:pathLst>
          </a:custGeom>
          <a:solidFill>
            <a:srgbClr val="2F5B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6"/>
          <p:cNvSpPr/>
          <p:nvPr/>
        </p:nvSpPr>
        <p:spPr>
          <a:xfrm>
            <a:off x="9266152" y="5626653"/>
            <a:ext cx="47243" cy="47243"/>
          </a:xfrm>
          <a:custGeom>
            <a:rect b="b" l="l" r="r" t="t"/>
            <a:pathLst>
              <a:path extrusionOk="0" h="59054" w="59054">
                <a:moveTo>
                  <a:pt x="59055" y="29528"/>
                </a:moveTo>
                <a:cubicBezTo>
                  <a:pt x="59055" y="45720"/>
                  <a:pt x="45720" y="59055"/>
                  <a:pt x="29528" y="59055"/>
                </a:cubicBezTo>
                <a:cubicBezTo>
                  <a:pt x="13335" y="59055"/>
                  <a:pt x="0" y="45720"/>
                  <a:pt x="0" y="29528"/>
                </a:cubicBezTo>
                <a:cubicBezTo>
                  <a:pt x="0" y="13335"/>
                  <a:pt x="13335" y="0"/>
                  <a:pt x="29528" y="0"/>
                </a:cubicBezTo>
                <a:cubicBezTo>
                  <a:pt x="45720" y="0"/>
                  <a:pt x="59055" y="12383"/>
                  <a:pt x="59055" y="29528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6"/>
          <p:cNvSpPr/>
          <p:nvPr/>
        </p:nvSpPr>
        <p:spPr>
          <a:xfrm>
            <a:off x="11579442" y="5023949"/>
            <a:ext cx="32004" cy="32003"/>
          </a:xfrm>
          <a:custGeom>
            <a:rect b="b" l="l" r="r" t="t"/>
            <a:pathLst>
              <a:path extrusionOk="0" h="40004" w="40005">
                <a:moveTo>
                  <a:pt x="40005" y="20003"/>
                </a:moveTo>
                <a:cubicBezTo>
                  <a:pt x="40005" y="31050"/>
                  <a:pt x="31050" y="40005"/>
                  <a:pt x="20003" y="40005"/>
                </a:cubicBezTo>
                <a:cubicBezTo>
                  <a:pt x="8956" y="40005"/>
                  <a:pt x="1" y="31050"/>
                  <a:pt x="1" y="20003"/>
                </a:cubicBezTo>
                <a:cubicBezTo>
                  <a:pt x="1" y="8955"/>
                  <a:pt x="8956" y="0"/>
                  <a:pt x="20003" y="0"/>
                </a:cubicBezTo>
                <a:cubicBezTo>
                  <a:pt x="31050" y="0"/>
                  <a:pt x="40005" y="8955"/>
                  <a:pt x="40005" y="20003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92" name="Google Shape;692;p6"/>
          <p:cNvGrpSpPr/>
          <p:nvPr/>
        </p:nvGrpSpPr>
        <p:grpSpPr>
          <a:xfrm>
            <a:off x="-137335" y="-372977"/>
            <a:ext cx="3485741" cy="1898170"/>
            <a:chOff x="-318079" y="-625836"/>
            <a:chExt cx="6258064" cy="3407846"/>
          </a:xfrm>
        </p:grpSpPr>
        <p:grpSp>
          <p:nvGrpSpPr>
            <p:cNvPr id="693" name="Google Shape;693;p6"/>
            <p:cNvGrpSpPr/>
            <p:nvPr/>
          </p:nvGrpSpPr>
          <p:grpSpPr>
            <a:xfrm flipH="1">
              <a:off x="1130176" y="608404"/>
              <a:ext cx="1691639" cy="910589"/>
              <a:chOff x="3090862" y="1323975"/>
              <a:chExt cx="1691639" cy="910589"/>
            </a:xfrm>
          </p:grpSpPr>
          <p:grpSp>
            <p:nvGrpSpPr>
              <p:cNvPr id="694" name="Google Shape;694;p6"/>
              <p:cNvGrpSpPr/>
              <p:nvPr/>
            </p:nvGrpSpPr>
            <p:grpSpPr>
              <a:xfrm>
                <a:off x="3090862" y="1323975"/>
                <a:ext cx="1691639" cy="815106"/>
                <a:chOff x="3090862" y="1323975"/>
                <a:chExt cx="1691639" cy="815106"/>
              </a:xfrm>
            </p:grpSpPr>
            <p:sp>
              <p:nvSpPr>
                <p:cNvPr id="695" name="Google Shape;695;p6"/>
                <p:cNvSpPr/>
                <p:nvPr/>
              </p:nvSpPr>
              <p:spPr>
                <a:xfrm>
                  <a:off x="3091814" y="1323975"/>
                  <a:ext cx="1690687" cy="815106"/>
                </a:xfrm>
                <a:custGeom>
                  <a:rect b="b" l="l" r="r" t="t"/>
                  <a:pathLst>
                    <a:path extrusionOk="0" h="815106" w="1690687">
                      <a:moveTo>
                        <a:pt x="1686878" y="46673"/>
                      </a:moveTo>
                      <a:cubicBezTo>
                        <a:pt x="1623060" y="24765"/>
                        <a:pt x="1545908" y="21907"/>
                        <a:pt x="1486853" y="44768"/>
                      </a:cubicBezTo>
                      <a:cubicBezTo>
                        <a:pt x="1313498" y="109538"/>
                        <a:pt x="1243013" y="316230"/>
                        <a:pt x="1175385" y="470535"/>
                      </a:cubicBezTo>
                      <a:cubicBezTo>
                        <a:pt x="1164908" y="493395"/>
                        <a:pt x="1154430" y="517208"/>
                        <a:pt x="1142048" y="540068"/>
                      </a:cubicBezTo>
                      <a:cubicBezTo>
                        <a:pt x="1095375" y="629603"/>
                        <a:pt x="1033463" y="711518"/>
                        <a:pt x="942975" y="752475"/>
                      </a:cubicBezTo>
                      <a:cubicBezTo>
                        <a:pt x="816293" y="808672"/>
                        <a:pt x="649605" y="764858"/>
                        <a:pt x="554355" y="667703"/>
                      </a:cubicBezTo>
                      <a:cubicBezTo>
                        <a:pt x="455295" y="567690"/>
                        <a:pt x="455295" y="421958"/>
                        <a:pt x="392430" y="304800"/>
                      </a:cubicBezTo>
                      <a:cubicBezTo>
                        <a:pt x="325755" y="184785"/>
                        <a:pt x="235268" y="90488"/>
                        <a:pt x="108585" y="35243"/>
                      </a:cubicBezTo>
                      <a:cubicBezTo>
                        <a:pt x="78105" y="21907"/>
                        <a:pt x="42863" y="9525"/>
                        <a:pt x="5715" y="0"/>
                      </a:cubicBezTo>
                      <a:lnTo>
                        <a:pt x="0" y="42863"/>
                      </a:lnTo>
                      <a:cubicBezTo>
                        <a:pt x="47625" y="59055"/>
                        <a:pt x="93345" y="81915"/>
                        <a:pt x="140970" y="107632"/>
                      </a:cubicBezTo>
                      <a:cubicBezTo>
                        <a:pt x="291465" y="187643"/>
                        <a:pt x="371475" y="320040"/>
                        <a:pt x="405765" y="484823"/>
                      </a:cubicBezTo>
                      <a:cubicBezTo>
                        <a:pt x="410528" y="508635"/>
                        <a:pt x="414338" y="533400"/>
                        <a:pt x="422910" y="557213"/>
                      </a:cubicBezTo>
                      <a:cubicBezTo>
                        <a:pt x="483870" y="737235"/>
                        <a:pt x="684848" y="832485"/>
                        <a:pt x="865823" y="812483"/>
                      </a:cubicBezTo>
                      <a:cubicBezTo>
                        <a:pt x="1097280" y="786765"/>
                        <a:pt x="1159193" y="543878"/>
                        <a:pt x="1246823" y="365760"/>
                      </a:cubicBezTo>
                      <a:cubicBezTo>
                        <a:pt x="1285875" y="285750"/>
                        <a:pt x="1333500" y="207645"/>
                        <a:pt x="1401128" y="150495"/>
                      </a:cubicBezTo>
                      <a:cubicBezTo>
                        <a:pt x="1478280" y="84773"/>
                        <a:pt x="1595438" y="55245"/>
                        <a:pt x="1690688" y="89535"/>
                      </a:cubicBezTo>
                      <a:cubicBezTo>
                        <a:pt x="1690688" y="75248"/>
                        <a:pt x="1688783" y="60960"/>
                        <a:pt x="1686878" y="46673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6" name="Google Shape;696;p6"/>
                <p:cNvSpPr/>
                <p:nvPr/>
              </p:nvSpPr>
              <p:spPr>
                <a:xfrm>
                  <a:off x="3090862" y="1344930"/>
                  <a:ext cx="1690940" cy="794151"/>
                </a:xfrm>
                <a:custGeom>
                  <a:rect b="b" l="l" r="r" t="t"/>
                  <a:pathLst>
                    <a:path extrusionOk="0" h="794151" w="1690940">
                      <a:moveTo>
                        <a:pt x="1687830" y="25718"/>
                      </a:moveTo>
                      <a:cubicBezTo>
                        <a:pt x="1624013" y="3810"/>
                        <a:pt x="1546860" y="952"/>
                        <a:pt x="1487805" y="23813"/>
                      </a:cubicBezTo>
                      <a:cubicBezTo>
                        <a:pt x="1443990" y="40005"/>
                        <a:pt x="1406843" y="65722"/>
                        <a:pt x="1375410" y="96202"/>
                      </a:cubicBezTo>
                      <a:cubicBezTo>
                        <a:pt x="1384935" y="120015"/>
                        <a:pt x="1348740" y="163830"/>
                        <a:pt x="1337310" y="180975"/>
                      </a:cubicBezTo>
                      <a:cubicBezTo>
                        <a:pt x="1302068" y="232410"/>
                        <a:pt x="1270635" y="287655"/>
                        <a:pt x="1238250" y="340995"/>
                      </a:cubicBezTo>
                      <a:cubicBezTo>
                        <a:pt x="1206818" y="394335"/>
                        <a:pt x="1187768" y="453390"/>
                        <a:pt x="1160145" y="508635"/>
                      </a:cubicBezTo>
                      <a:cubicBezTo>
                        <a:pt x="1119188" y="588645"/>
                        <a:pt x="1075373" y="688658"/>
                        <a:pt x="992505" y="733425"/>
                      </a:cubicBezTo>
                      <a:cubicBezTo>
                        <a:pt x="983933" y="738187"/>
                        <a:pt x="974408" y="741998"/>
                        <a:pt x="965835" y="745808"/>
                      </a:cubicBezTo>
                      <a:cubicBezTo>
                        <a:pt x="964883" y="745808"/>
                        <a:pt x="964883" y="746760"/>
                        <a:pt x="963930" y="746760"/>
                      </a:cubicBezTo>
                      <a:cubicBezTo>
                        <a:pt x="889635" y="782003"/>
                        <a:pt x="806768" y="781050"/>
                        <a:pt x="727710" y="764858"/>
                      </a:cubicBezTo>
                      <a:cubicBezTo>
                        <a:pt x="673418" y="754380"/>
                        <a:pt x="613410" y="736283"/>
                        <a:pt x="573405" y="696278"/>
                      </a:cubicBezTo>
                      <a:cubicBezTo>
                        <a:pt x="538163" y="678180"/>
                        <a:pt x="509588" y="656273"/>
                        <a:pt x="487680" y="618173"/>
                      </a:cubicBezTo>
                      <a:cubicBezTo>
                        <a:pt x="463867" y="576262"/>
                        <a:pt x="449580" y="529590"/>
                        <a:pt x="439103" y="483870"/>
                      </a:cubicBezTo>
                      <a:cubicBezTo>
                        <a:pt x="414338" y="375285"/>
                        <a:pt x="384810" y="260985"/>
                        <a:pt x="298133" y="184785"/>
                      </a:cubicBezTo>
                      <a:cubicBezTo>
                        <a:pt x="251460" y="150495"/>
                        <a:pt x="204788" y="118110"/>
                        <a:pt x="160020" y="80963"/>
                      </a:cubicBezTo>
                      <a:cubicBezTo>
                        <a:pt x="116205" y="44768"/>
                        <a:pt x="60007" y="18097"/>
                        <a:pt x="2857" y="0"/>
                      </a:cubicBezTo>
                      <a:lnTo>
                        <a:pt x="0" y="21907"/>
                      </a:lnTo>
                      <a:cubicBezTo>
                        <a:pt x="47625" y="38100"/>
                        <a:pt x="93345" y="60960"/>
                        <a:pt x="140970" y="86677"/>
                      </a:cubicBezTo>
                      <a:cubicBezTo>
                        <a:pt x="291465" y="166688"/>
                        <a:pt x="371475" y="299085"/>
                        <a:pt x="405765" y="463868"/>
                      </a:cubicBezTo>
                      <a:cubicBezTo>
                        <a:pt x="410528" y="487680"/>
                        <a:pt x="414338" y="512445"/>
                        <a:pt x="422910" y="536258"/>
                      </a:cubicBezTo>
                      <a:cubicBezTo>
                        <a:pt x="483870" y="716280"/>
                        <a:pt x="684848" y="811530"/>
                        <a:pt x="865823" y="791528"/>
                      </a:cubicBezTo>
                      <a:cubicBezTo>
                        <a:pt x="1097280" y="765810"/>
                        <a:pt x="1159193" y="522922"/>
                        <a:pt x="1246823" y="344805"/>
                      </a:cubicBezTo>
                      <a:cubicBezTo>
                        <a:pt x="1285875" y="264795"/>
                        <a:pt x="1333500" y="186690"/>
                        <a:pt x="1401128" y="129540"/>
                      </a:cubicBezTo>
                      <a:cubicBezTo>
                        <a:pt x="1478280" y="63818"/>
                        <a:pt x="1595438" y="34290"/>
                        <a:pt x="1690688" y="68580"/>
                      </a:cubicBezTo>
                      <a:cubicBezTo>
                        <a:pt x="1691640" y="54293"/>
                        <a:pt x="1689735" y="40005"/>
                        <a:pt x="1687830" y="25718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97" name="Google Shape;697;p6"/>
              <p:cNvGrpSpPr/>
              <p:nvPr/>
            </p:nvGrpSpPr>
            <p:grpSpPr>
              <a:xfrm>
                <a:off x="3313728" y="1500187"/>
                <a:ext cx="1048721" cy="734377"/>
                <a:chOff x="3313728" y="1500187"/>
                <a:chExt cx="1048721" cy="734377"/>
              </a:xfrm>
            </p:grpSpPr>
            <p:grpSp>
              <p:nvGrpSpPr>
                <p:cNvPr id="698" name="Google Shape;698;p6"/>
                <p:cNvGrpSpPr/>
                <p:nvPr/>
              </p:nvGrpSpPr>
              <p:grpSpPr>
                <a:xfrm>
                  <a:off x="3693795" y="2111544"/>
                  <a:ext cx="113365" cy="83968"/>
                  <a:chOff x="3693795" y="2111544"/>
                  <a:chExt cx="113365" cy="83968"/>
                </a:xfrm>
              </p:grpSpPr>
              <p:sp>
                <p:nvSpPr>
                  <p:cNvPr id="699" name="Google Shape;699;p6"/>
                  <p:cNvSpPr/>
                  <p:nvPr/>
                </p:nvSpPr>
                <p:spPr>
                  <a:xfrm>
                    <a:off x="3707129" y="2111544"/>
                    <a:ext cx="100012" cy="69680"/>
                  </a:xfrm>
                  <a:custGeom>
                    <a:rect b="b" l="l" r="r" t="t"/>
                    <a:pathLst>
                      <a:path extrusionOk="0" h="69680" w="100012">
                        <a:moveTo>
                          <a:pt x="0" y="69680"/>
                        </a:moveTo>
                        <a:cubicBezTo>
                          <a:pt x="26670" y="37295"/>
                          <a:pt x="45720" y="-23665"/>
                          <a:pt x="97155" y="9673"/>
                        </a:cubicBezTo>
                        <a:lnTo>
                          <a:pt x="100013" y="13483"/>
                        </a:lnTo>
                        <a:cubicBezTo>
                          <a:pt x="60008" y="10625"/>
                          <a:pt x="30480" y="48725"/>
                          <a:pt x="0" y="6968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0" name="Google Shape;700;p6"/>
                  <p:cNvSpPr/>
                  <p:nvPr/>
                </p:nvSpPr>
                <p:spPr>
                  <a:xfrm>
                    <a:off x="3693795" y="2121217"/>
                    <a:ext cx="113365" cy="74295"/>
                  </a:xfrm>
                  <a:custGeom>
                    <a:rect b="b" l="l" r="r" t="t"/>
                    <a:pathLst>
                      <a:path extrusionOk="0" h="74295" w="113365">
                        <a:moveTo>
                          <a:pt x="76200" y="47625"/>
                        </a:moveTo>
                        <a:cubicBezTo>
                          <a:pt x="48577" y="52388"/>
                          <a:pt x="24765" y="61913"/>
                          <a:pt x="0" y="74295"/>
                        </a:cubicBezTo>
                        <a:cubicBezTo>
                          <a:pt x="14288" y="59055"/>
                          <a:pt x="30480" y="43815"/>
                          <a:pt x="45720" y="29528"/>
                        </a:cubicBezTo>
                        <a:cubicBezTo>
                          <a:pt x="55245" y="21908"/>
                          <a:pt x="65722" y="14288"/>
                          <a:pt x="77152" y="8573"/>
                        </a:cubicBezTo>
                        <a:cubicBezTo>
                          <a:pt x="84772" y="4763"/>
                          <a:pt x="98107" y="0"/>
                          <a:pt x="104775" y="0"/>
                        </a:cubicBezTo>
                        <a:cubicBezTo>
                          <a:pt x="116205" y="5715"/>
                          <a:pt x="115252" y="20955"/>
                          <a:pt x="107632" y="32385"/>
                        </a:cubicBezTo>
                        <a:cubicBezTo>
                          <a:pt x="101917" y="42863"/>
                          <a:pt x="87630" y="45720"/>
                          <a:pt x="76200" y="47625"/>
                        </a:cubicBezTo>
                        <a:close/>
                      </a:path>
                    </a:pathLst>
                  </a:custGeom>
                  <a:solidFill>
                    <a:srgbClr val="54660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01" name="Google Shape;701;p6"/>
                <p:cNvGrpSpPr/>
                <p:nvPr/>
              </p:nvGrpSpPr>
              <p:grpSpPr>
                <a:xfrm>
                  <a:off x="3796397" y="2114790"/>
                  <a:ext cx="64048" cy="119774"/>
                  <a:chOff x="3796397" y="2114790"/>
                  <a:chExt cx="64048" cy="119774"/>
                </a:xfrm>
              </p:grpSpPr>
              <p:sp>
                <p:nvSpPr>
                  <p:cNvPr id="702" name="Google Shape;702;p6"/>
                  <p:cNvSpPr/>
                  <p:nvPr/>
                </p:nvSpPr>
                <p:spPr>
                  <a:xfrm>
                    <a:off x="3818191" y="2115502"/>
                    <a:ext cx="42254" cy="119062"/>
                  </a:xfrm>
                  <a:custGeom>
                    <a:rect b="b" l="l" r="r" t="t"/>
                    <a:pathLst>
                      <a:path extrusionOk="0" h="119062" w="42254">
                        <a:moveTo>
                          <a:pt x="21336" y="0"/>
                        </a:moveTo>
                        <a:cubicBezTo>
                          <a:pt x="40386" y="6668"/>
                          <a:pt x="48006" y="38100"/>
                          <a:pt x="37528" y="57150"/>
                        </a:cubicBezTo>
                        <a:cubicBezTo>
                          <a:pt x="31813" y="68580"/>
                          <a:pt x="11811" y="86677"/>
                          <a:pt x="7048" y="119063"/>
                        </a:cubicBezTo>
                        <a:cubicBezTo>
                          <a:pt x="4191" y="95250"/>
                          <a:pt x="-1524" y="87630"/>
                          <a:pt x="381" y="64770"/>
                        </a:cubicBezTo>
                        <a:cubicBezTo>
                          <a:pt x="1333" y="44768"/>
                          <a:pt x="20383" y="17145"/>
                          <a:pt x="21336" y="0"/>
                        </a:cubicBezTo>
                        <a:close/>
                      </a:path>
                    </a:pathLst>
                  </a:custGeom>
                  <a:solidFill>
                    <a:srgbClr val="7C951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3" name="Google Shape;703;p6"/>
                  <p:cNvSpPr/>
                  <p:nvPr/>
                </p:nvSpPr>
                <p:spPr>
                  <a:xfrm>
                    <a:off x="3796397" y="2114790"/>
                    <a:ext cx="46627" cy="119774"/>
                  </a:xfrm>
                  <a:custGeom>
                    <a:rect b="b" l="l" r="r" t="t"/>
                    <a:pathLst>
                      <a:path extrusionOk="0" h="119774" w="46627">
                        <a:moveTo>
                          <a:pt x="267" y="35002"/>
                        </a:moveTo>
                        <a:cubicBezTo>
                          <a:pt x="2172" y="15952"/>
                          <a:pt x="23127" y="-4051"/>
                          <a:pt x="43130" y="712"/>
                        </a:cubicBezTo>
                        <a:cubicBezTo>
                          <a:pt x="51702" y="18809"/>
                          <a:pt x="42177" y="41669"/>
                          <a:pt x="39320" y="48337"/>
                        </a:cubicBezTo>
                        <a:cubicBezTo>
                          <a:pt x="32652" y="70244"/>
                          <a:pt x="25985" y="91199"/>
                          <a:pt x="28842" y="119774"/>
                        </a:cubicBezTo>
                        <a:cubicBezTo>
                          <a:pt x="26937" y="111202"/>
                          <a:pt x="20270" y="106439"/>
                          <a:pt x="16460" y="98819"/>
                        </a:cubicBezTo>
                        <a:cubicBezTo>
                          <a:pt x="6935" y="80722"/>
                          <a:pt x="-1638" y="55004"/>
                          <a:pt x="267" y="35002"/>
                        </a:cubicBezTo>
                        <a:close/>
                      </a:path>
                    </a:pathLst>
                  </a:custGeom>
                  <a:solidFill>
                    <a:srgbClr val="54660A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704" name="Google Shape;704;p6"/>
                <p:cNvSpPr/>
                <p:nvPr/>
              </p:nvSpPr>
              <p:spPr>
                <a:xfrm>
                  <a:off x="3974284" y="2114251"/>
                  <a:ext cx="54922" cy="120313"/>
                </a:xfrm>
                <a:custGeom>
                  <a:rect b="b" l="l" r="r" t="t"/>
                  <a:pathLst>
                    <a:path extrusionOk="0" h="120313" w="54922">
                      <a:moveTo>
                        <a:pt x="51933" y="6014"/>
                      </a:moveTo>
                      <a:cubicBezTo>
                        <a:pt x="56696" y="13634"/>
                        <a:pt x="54791" y="26969"/>
                        <a:pt x="52886" y="35541"/>
                      </a:cubicBezTo>
                      <a:cubicBezTo>
                        <a:pt x="50981" y="46019"/>
                        <a:pt x="46218" y="56496"/>
                        <a:pt x="40503" y="66021"/>
                      </a:cubicBezTo>
                      <a:cubicBezTo>
                        <a:pt x="34788" y="75546"/>
                        <a:pt x="28121" y="84119"/>
                        <a:pt x="22406" y="92691"/>
                      </a:cubicBezTo>
                      <a:cubicBezTo>
                        <a:pt x="19548" y="97454"/>
                        <a:pt x="16691" y="101264"/>
                        <a:pt x="13833" y="106026"/>
                      </a:cubicBezTo>
                      <a:cubicBezTo>
                        <a:pt x="12881" y="107931"/>
                        <a:pt x="6213" y="118409"/>
                        <a:pt x="7166" y="120314"/>
                      </a:cubicBezTo>
                      <a:cubicBezTo>
                        <a:pt x="-4264" y="102216"/>
                        <a:pt x="498" y="72689"/>
                        <a:pt x="4308" y="52686"/>
                      </a:cubicBezTo>
                      <a:cubicBezTo>
                        <a:pt x="7166" y="38399"/>
                        <a:pt x="11928" y="23159"/>
                        <a:pt x="21453" y="11729"/>
                      </a:cubicBezTo>
                      <a:cubicBezTo>
                        <a:pt x="25263" y="6966"/>
                        <a:pt x="30026" y="3156"/>
                        <a:pt x="34788" y="1251"/>
                      </a:cubicBezTo>
                      <a:cubicBezTo>
                        <a:pt x="40503" y="-654"/>
                        <a:pt x="45266" y="-654"/>
                        <a:pt x="49076" y="3156"/>
                      </a:cubicBezTo>
                      <a:cubicBezTo>
                        <a:pt x="50981" y="4109"/>
                        <a:pt x="50981" y="5061"/>
                        <a:pt x="51933" y="6014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5" name="Google Shape;705;p6"/>
                <p:cNvSpPr/>
                <p:nvPr/>
              </p:nvSpPr>
              <p:spPr>
                <a:xfrm>
                  <a:off x="4015740" y="1985962"/>
                  <a:ext cx="113109" cy="52534"/>
                </a:xfrm>
                <a:custGeom>
                  <a:rect b="b" l="l" r="r" t="t"/>
                  <a:pathLst>
                    <a:path extrusionOk="0" h="52534" w="113109">
                      <a:moveTo>
                        <a:pt x="30480" y="2858"/>
                      </a:moveTo>
                      <a:cubicBezTo>
                        <a:pt x="38100" y="952"/>
                        <a:pt x="46672" y="0"/>
                        <a:pt x="54292" y="0"/>
                      </a:cubicBezTo>
                      <a:cubicBezTo>
                        <a:pt x="68580" y="0"/>
                        <a:pt x="79057" y="8573"/>
                        <a:pt x="89535" y="17145"/>
                      </a:cubicBezTo>
                      <a:cubicBezTo>
                        <a:pt x="98107" y="24765"/>
                        <a:pt x="108585" y="34290"/>
                        <a:pt x="112395" y="45720"/>
                      </a:cubicBezTo>
                      <a:cubicBezTo>
                        <a:pt x="113347" y="47625"/>
                        <a:pt x="113347" y="50483"/>
                        <a:pt x="112395" y="51435"/>
                      </a:cubicBezTo>
                      <a:cubicBezTo>
                        <a:pt x="110490" y="53340"/>
                        <a:pt x="108585" y="52388"/>
                        <a:pt x="106680" y="51435"/>
                      </a:cubicBezTo>
                      <a:cubicBezTo>
                        <a:pt x="94297" y="45720"/>
                        <a:pt x="82867" y="44767"/>
                        <a:pt x="69532" y="43815"/>
                      </a:cubicBezTo>
                      <a:cubicBezTo>
                        <a:pt x="63817" y="42863"/>
                        <a:pt x="58102" y="40958"/>
                        <a:pt x="52388" y="38100"/>
                      </a:cubicBezTo>
                      <a:cubicBezTo>
                        <a:pt x="38100" y="31433"/>
                        <a:pt x="22860" y="18098"/>
                        <a:pt x="6667" y="20002"/>
                      </a:cubicBezTo>
                      <a:cubicBezTo>
                        <a:pt x="4763" y="20002"/>
                        <a:pt x="1905" y="20955"/>
                        <a:pt x="0" y="19050"/>
                      </a:cubicBezTo>
                      <a:cubicBezTo>
                        <a:pt x="3810" y="15240"/>
                        <a:pt x="8572" y="11430"/>
                        <a:pt x="13335" y="9525"/>
                      </a:cubicBezTo>
                      <a:cubicBezTo>
                        <a:pt x="18097" y="6667"/>
                        <a:pt x="24765" y="4763"/>
                        <a:pt x="30480" y="2858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6" name="Google Shape;706;p6"/>
                <p:cNvSpPr/>
                <p:nvPr/>
              </p:nvSpPr>
              <p:spPr>
                <a:xfrm>
                  <a:off x="3472814" y="1946910"/>
                  <a:ext cx="113109" cy="52534"/>
                </a:xfrm>
                <a:custGeom>
                  <a:rect b="b" l="l" r="r" t="t"/>
                  <a:pathLst>
                    <a:path extrusionOk="0" h="52534" w="113109">
                      <a:moveTo>
                        <a:pt x="30480" y="2857"/>
                      </a:moveTo>
                      <a:cubicBezTo>
                        <a:pt x="38100" y="952"/>
                        <a:pt x="46673" y="0"/>
                        <a:pt x="54293" y="0"/>
                      </a:cubicBezTo>
                      <a:cubicBezTo>
                        <a:pt x="68580" y="0"/>
                        <a:pt x="79058" y="8573"/>
                        <a:pt x="89535" y="17145"/>
                      </a:cubicBezTo>
                      <a:cubicBezTo>
                        <a:pt x="98108" y="24765"/>
                        <a:pt x="108585" y="34290"/>
                        <a:pt x="112395" y="45720"/>
                      </a:cubicBezTo>
                      <a:cubicBezTo>
                        <a:pt x="113348" y="47625"/>
                        <a:pt x="113348" y="50482"/>
                        <a:pt x="112395" y="51435"/>
                      </a:cubicBezTo>
                      <a:cubicBezTo>
                        <a:pt x="110490" y="53340"/>
                        <a:pt x="108585" y="52388"/>
                        <a:pt x="106680" y="51435"/>
                      </a:cubicBezTo>
                      <a:cubicBezTo>
                        <a:pt x="94298" y="45720"/>
                        <a:pt x="82868" y="44767"/>
                        <a:pt x="69533" y="43815"/>
                      </a:cubicBezTo>
                      <a:cubicBezTo>
                        <a:pt x="63818" y="42863"/>
                        <a:pt x="58102" y="40957"/>
                        <a:pt x="52388" y="38100"/>
                      </a:cubicBezTo>
                      <a:cubicBezTo>
                        <a:pt x="38100" y="31432"/>
                        <a:pt x="22860" y="18098"/>
                        <a:pt x="6668" y="20002"/>
                      </a:cubicBezTo>
                      <a:cubicBezTo>
                        <a:pt x="4763" y="20002"/>
                        <a:pt x="1905" y="20955"/>
                        <a:pt x="0" y="19050"/>
                      </a:cubicBezTo>
                      <a:cubicBezTo>
                        <a:pt x="3810" y="15240"/>
                        <a:pt x="8573" y="11430"/>
                        <a:pt x="13335" y="9525"/>
                      </a:cubicBezTo>
                      <a:cubicBezTo>
                        <a:pt x="17145" y="6667"/>
                        <a:pt x="23813" y="4763"/>
                        <a:pt x="30480" y="2857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707" name="Google Shape;707;p6"/>
                <p:cNvGrpSpPr/>
                <p:nvPr/>
              </p:nvGrpSpPr>
              <p:grpSpPr>
                <a:xfrm>
                  <a:off x="4305609" y="1683067"/>
                  <a:ext cx="56840" cy="156210"/>
                  <a:chOff x="4305609" y="1683067"/>
                  <a:chExt cx="56840" cy="156210"/>
                </a:xfrm>
              </p:grpSpPr>
              <p:sp>
                <p:nvSpPr>
                  <p:cNvPr id="708" name="Google Shape;708;p6"/>
                  <p:cNvSpPr/>
                  <p:nvPr/>
                </p:nvSpPr>
                <p:spPr>
                  <a:xfrm>
                    <a:off x="4305609" y="1683067"/>
                    <a:ext cx="31247" cy="156210"/>
                  </a:xfrm>
                  <a:custGeom>
                    <a:rect b="b" l="l" r="r" t="t"/>
                    <a:pathLst>
                      <a:path extrusionOk="0" h="156210" w="31247">
                        <a:moveTo>
                          <a:pt x="29218" y="149543"/>
                        </a:moveTo>
                        <a:lnTo>
                          <a:pt x="29218" y="156210"/>
                        </a:lnTo>
                        <a:cubicBezTo>
                          <a:pt x="9216" y="114300"/>
                          <a:pt x="-26027" y="36195"/>
                          <a:pt x="31123" y="0"/>
                        </a:cubicBezTo>
                        <a:cubicBezTo>
                          <a:pt x="32076" y="23813"/>
                          <a:pt x="27313" y="47625"/>
                          <a:pt x="25408" y="71438"/>
                        </a:cubicBezTo>
                        <a:cubicBezTo>
                          <a:pt x="24456" y="97155"/>
                          <a:pt x="30171" y="123825"/>
                          <a:pt x="29218" y="149543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9" name="Google Shape;709;p6"/>
                  <p:cNvSpPr/>
                  <p:nvPr/>
                </p:nvSpPr>
                <p:spPr>
                  <a:xfrm>
                    <a:off x="4329958" y="1683067"/>
                    <a:ext cx="32491" cy="156210"/>
                  </a:xfrm>
                  <a:custGeom>
                    <a:rect b="b" l="l" r="r" t="t"/>
                    <a:pathLst>
                      <a:path extrusionOk="0" h="156210" w="32491">
                        <a:moveTo>
                          <a:pt x="5822" y="156210"/>
                        </a:moveTo>
                        <a:cubicBezTo>
                          <a:pt x="4869" y="131445"/>
                          <a:pt x="-846" y="101918"/>
                          <a:pt x="107" y="76200"/>
                        </a:cubicBezTo>
                        <a:cubicBezTo>
                          <a:pt x="1059" y="53340"/>
                          <a:pt x="8679" y="18098"/>
                          <a:pt x="8679" y="0"/>
                        </a:cubicBezTo>
                        <a:cubicBezTo>
                          <a:pt x="27729" y="19050"/>
                          <a:pt x="35349" y="46673"/>
                          <a:pt x="31539" y="72390"/>
                        </a:cubicBezTo>
                        <a:cubicBezTo>
                          <a:pt x="25824" y="98108"/>
                          <a:pt x="6774" y="137160"/>
                          <a:pt x="5822" y="15621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10" name="Google Shape;710;p6"/>
                <p:cNvGrpSpPr/>
                <p:nvPr/>
              </p:nvGrpSpPr>
              <p:grpSpPr>
                <a:xfrm>
                  <a:off x="3313728" y="1500187"/>
                  <a:ext cx="60965" cy="159067"/>
                  <a:chOff x="3313728" y="1500187"/>
                  <a:chExt cx="60965" cy="159067"/>
                </a:xfrm>
              </p:grpSpPr>
              <p:sp>
                <p:nvSpPr>
                  <p:cNvPr id="711" name="Google Shape;711;p6"/>
                  <p:cNvSpPr/>
                  <p:nvPr/>
                </p:nvSpPr>
                <p:spPr>
                  <a:xfrm>
                    <a:off x="3313728" y="1500187"/>
                    <a:ext cx="43498" cy="159067"/>
                  </a:xfrm>
                  <a:custGeom>
                    <a:rect b="b" l="l" r="r" t="t"/>
                    <a:pathLst>
                      <a:path extrusionOk="0" h="159067" w="43498">
                        <a:moveTo>
                          <a:pt x="37167" y="0"/>
                        </a:moveTo>
                        <a:cubicBezTo>
                          <a:pt x="38119" y="952"/>
                          <a:pt x="41929" y="7620"/>
                          <a:pt x="42882" y="11430"/>
                        </a:cubicBezTo>
                        <a:cubicBezTo>
                          <a:pt x="44787" y="23813"/>
                          <a:pt x="41929" y="34290"/>
                          <a:pt x="39072" y="46673"/>
                        </a:cubicBezTo>
                        <a:cubicBezTo>
                          <a:pt x="36214" y="60008"/>
                          <a:pt x="36214" y="74295"/>
                          <a:pt x="33357" y="87630"/>
                        </a:cubicBezTo>
                        <a:cubicBezTo>
                          <a:pt x="30499" y="100013"/>
                          <a:pt x="26689" y="110490"/>
                          <a:pt x="25737" y="123825"/>
                        </a:cubicBezTo>
                        <a:cubicBezTo>
                          <a:pt x="24784" y="134302"/>
                          <a:pt x="28594" y="147638"/>
                          <a:pt x="28594" y="159067"/>
                        </a:cubicBezTo>
                        <a:cubicBezTo>
                          <a:pt x="16212" y="150495"/>
                          <a:pt x="10497" y="133350"/>
                          <a:pt x="7639" y="122873"/>
                        </a:cubicBezTo>
                        <a:cubicBezTo>
                          <a:pt x="1924" y="102870"/>
                          <a:pt x="-1886" y="79058"/>
                          <a:pt x="972" y="58102"/>
                        </a:cubicBezTo>
                        <a:cubicBezTo>
                          <a:pt x="2877" y="31433"/>
                          <a:pt x="16212" y="13335"/>
                          <a:pt x="37167" y="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2" name="Google Shape;712;p6"/>
                  <p:cNvSpPr/>
                  <p:nvPr/>
                </p:nvSpPr>
                <p:spPr>
                  <a:xfrm>
                    <a:off x="3337223" y="1500187"/>
                    <a:ext cx="37470" cy="158114"/>
                  </a:xfrm>
                  <a:custGeom>
                    <a:rect b="b" l="l" r="r" t="t"/>
                    <a:pathLst>
                      <a:path extrusionOk="0" h="158114" w="37470">
                        <a:moveTo>
                          <a:pt x="13671" y="0"/>
                        </a:moveTo>
                        <a:cubicBezTo>
                          <a:pt x="35579" y="19050"/>
                          <a:pt x="44151" y="55245"/>
                          <a:pt x="31769" y="80010"/>
                        </a:cubicBezTo>
                        <a:cubicBezTo>
                          <a:pt x="19386" y="105727"/>
                          <a:pt x="336" y="126683"/>
                          <a:pt x="5099" y="158115"/>
                        </a:cubicBezTo>
                        <a:cubicBezTo>
                          <a:pt x="-3474" y="136208"/>
                          <a:pt x="336" y="104775"/>
                          <a:pt x="5099" y="78105"/>
                        </a:cubicBezTo>
                        <a:cubicBezTo>
                          <a:pt x="8909" y="55245"/>
                          <a:pt x="20339" y="23813"/>
                          <a:pt x="13671" y="0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13" name="Google Shape;713;p6"/>
                <p:cNvGrpSpPr/>
                <p:nvPr/>
              </p:nvGrpSpPr>
              <p:grpSpPr>
                <a:xfrm>
                  <a:off x="3539617" y="1768792"/>
                  <a:ext cx="75120" cy="108290"/>
                  <a:chOff x="3539617" y="1768792"/>
                  <a:chExt cx="75120" cy="108290"/>
                </a:xfrm>
              </p:grpSpPr>
              <p:sp>
                <p:nvSpPr>
                  <p:cNvPr id="714" name="Google Shape;714;p6"/>
                  <p:cNvSpPr/>
                  <p:nvPr/>
                </p:nvSpPr>
                <p:spPr>
                  <a:xfrm>
                    <a:off x="3560445" y="1768792"/>
                    <a:ext cx="54292" cy="108290"/>
                  </a:xfrm>
                  <a:custGeom>
                    <a:rect b="b" l="l" r="r" t="t"/>
                    <a:pathLst>
                      <a:path extrusionOk="0" h="108290" w="54292">
                        <a:moveTo>
                          <a:pt x="0" y="107633"/>
                        </a:moveTo>
                        <a:cubicBezTo>
                          <a:pt x="20002" y="112395"/>
                          <a:pt x="43815" y="90488"/>
                          <a:pt x="45720" y="68580"/>
                        </a:cubicBezTo>
                        <a:cubicBezTo>
                          <a:pt x="46672" y="56198"/>
                          <a:pt x="40957" y="30480"/>
                          <a:pt x="54292" y="0"/>
                        </a:cubicBezTo>
                        <a:cubicBezTo>
                          <a:pt x="39052" y="19050"/>
                          <a:pt x="29527" y="20955"/>
                          <a:pt x="18097" y="40958"/>
                        </a:cubicBezTo>
                        <a:cubicBezTo>
                          <a:pt x="7620" y="59055"/>
                          <a:pt x="8572" y="92393"/>
                          <a:pt x="0" y="107633"/>
                        </a:cubicBezTo>
                        <a:close/>
                      </a:path>
                    </a:pathLst>
                  </a:custGeom>
                  <a:solidFill>
                    <a:srgbClr val="70951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5" name="Google Shape;715;p6"/>
                  <p:cNvSpPr/>
                  <p:nvPr/>
                </p:nvSpPr>
                <p:spPr>
                  <a:xfrm>
                    <a:off x="3539617" y="1768792"/>
                    <a:ext cx="75120" cy="107632"/>
                  </a:xfrm>
                  <a:custGeom>
                    <a:rect b="b" l="l" r="r" t="t"/>
                    <a:pathLst>
                      <a:path extrusionOk="0" h="107632" w="75120">
                        <a:moveTo>
                          <a:pt x="3683" y="55245"/>
                        </a:moveTo>
                        <a:cubicBezTo>
                          <a:pt x="-4890" y="72390"/>
                          <a:pt x="1778" y="100013"/>
                          <a:pt x="20828" y="107633"/>
                        </a:cubicBezTo>
                        <a:cubicBezTo>
                          <a:pt x="37973" y="97155"/>
                          <a:pt x="41783" y="72390"/>
                          <a:pt x="44640" y="65723"/>
                        </a:cubicBezTo>
                        <a:cubicBezTo>
                          <a:pt x="51308" y="43815"/>
                          <a:pt x="57023" y="22860"/>
                          <a:pt x="75120" y="0"/>
                        </a:cubicBezTo>
                        <a:cubicBezTo>
                          <a:pt x="68453" y="5715"/>
                          <a:pt x="60833" y="6668"/>
                          <a:pt x="53213" y="10478"/>
                        </a:cubicBezTo>
                        <a:cubicBezTo>
                          <a:pt x="34163" y="20003"/>
                          <a:pt x="13208" y="37148"/>
                          <a:pt x="3683" y="55245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16" name="Google Shape;716;p6"/>
                <p:cNvGrpSpPr/>
                <p:nvPr/>
              </p:nvGrpSpPr>
              <p:grpSpPr>
                <a:xfrm>
                  <a:off x="4160139" y="1976295"/>
                  <a:ext cx="43189" cy="138254"/>
                  <a:chOff x="4160139" y="1976295"/>
                  <a:chExt cx="43189" cy="138254"/>
                </a:xfrm>
              </p:grpSpPr>
              <p:sp>
                <p:nvSpPr>
                  <p:cNvPr id="717" name="Google Shape;717;p6"/>
                  <p:cNvSpPr/>
                  <p:nvPr/>
                </p:nvSpPr>
                <p:spPr>
                  <a:xfrm>
                    <a:off x="4160139" y="1976295"/>
                    <a:ext cx="43189" cy="137302"/>
                  </a:xfrm>
                  <a:custGeom>
                    <a:rect b="b" l="l" r="r" t="t"/>
                    <a:pathLst>
                      <a:path extrusionOk="0" h="137302" w="43189">
                        <a:moveTo>
                          <a:pt x="5144" y="26812"/>
                        </a:moveTo>
                        <a:cubicBezTo>
                          <a:pt x="8001" y="20145"/>
                          <a:pt x="19431" y="-9383"/>
                          <a:pt x="28956" y="3000"/>
                        </a:cubicBezTo>
                        <a:lnTo>
                          <a:pt x="29908" y="3952"/>
                        </a:lnTo>
                        <a:cubicBezTo>
                          <a:pt x="45148" y="23002"/>
                          <a:pt x="45148" y="48720"/>
                          <a:pt x="40386" y="70627"/>
                        </a:cubicBezTo>
                        <a:cubicBezTo>
                          <a:pt x="37528" y="82057"/>
                          <a:pt x="34671" y="93487"/>
                          <a:pt x="34671" y="104917"/>
                        </a:cubicBezTo>
                        <a:cubicBezTo>
                          <a:pt x="34671" y="116347"/>
                          <a:pt x="38481" y="125872"/>
                          <a:pt x="40386" y="137302"/>
                        </a:cubicBezTo>
                        <a:cubicBezTo>
                          <a:pt x="19431" y="120157"/>
                          <a:pt x="7048" y="94440"/>
                          <a:pt x="2286" y="68722"/>
                        </a:cubicBezTo>
                        <a:cubicBezTo>
                          <a:pt x="-1524" y="53482"/>
                          <a:pt x="-572" y="42052"/>
                          <a:pt x="5144" y="26812"/>
                        </a:cubicBezTo>
                        <a:close/>
                      </a:path>
                    </a:pathLst>
                  </a:custGeom>
                  <a:solidFill>
                    <a:srgbClr val="7D8A1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8" name="Google Shape;718;p6"/>
                  <p:cNvSpPr/>
                  <p:nvPr/>
                </p:nvSpPr>
                <p:spPr>
                  <a:xfrm>
                    <a:off x="4160139" y="1976295"/>
                    <a:ext cx="40385" cy="138254"/>
                  </a:xfrm>
                  <a:custGeom>
                    <a:rect b="b" l="l" r="r" t="t"/>
                    <a:pathLst>
                      <a:path extrusionOk="0" h="138254" w="40385">
                        <a:moveTo>
                          <a:pt x="5144" y="26812"/>
                        </a:moveTo>
                        <a:cubicBezTo>
                          <a:pt x="8001" y="20145"/>
                          <a:pt x="19431" y="-9383"/>
                          <a:pt x="28956" y="3000"/>
                        </a:cubicBezTo>
                        <a:lnTo>
                          <a:pt x="29908" y="3952"/>
                        </a:lnTo>
                        <a:cubicBezTo>
                          <a:pt x="29908" y="3952"/>
                          <a:pt x="29908" y="4905"/>
                          <a:pt x="30861" y="4905"/>
                        </a:cubicBezTo>
                        <a:cubicBezTo>
                          <a:pt x="30861" y="4905"/>
                          <a:pt x="30861" y="5857"/>
                          <a:pt x="30861" y="5857"/>
                        </a:cubicBezTo>
                        <a:cubicBezTo>
                          <a:pt x="29908" y="17287"/>
                          <a:pt x="29908" y="27765"/>
                          <a:pt x="29908" y="39195"/>
                        </a:cubicBezTo>
                        <a:cubicBezTo>
                          <a:pt x="23241" y="72532"/>
                          <a:pt x="19431" y="109680"/>
                          <a:pt x="40386" y="137302"/>
                        </a:cubicBezTo>
                        <a:cubicBezTo>
                          <a:pt x="40386" y="137302"/>
                          <a:pt x="40386" y="138255"/>
                          <a:pt x="40386" y="138255"/>
                        </a:cubicBezTo>
                        <a:cubicBezTo>
                          <a:pt x="19431" y="121110"/>
                          <a:pt x="7048" y="95392"/>
                          <a:pt x="2286" y="69675"/>
                        </a:cubicBezTo>
                        <a:cubicBezTo>
                          <a:pt x="-1524" y="53482"/>
                          <a:pt x="-572" y="42052"/>
                          <a:pt x="5144" y="26812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719" name="Google Shape;719;p6"/>
            <p:cNvGrpSpPr/>
            <p:nvPr/>
          </p:nvGrpSpPr>
          <p:grpSpPr>
            <a:xfrm flipH="1">
              <a:off x="6225" y="555064"/>
              <a:ext cx="1151583" cy="2226945"/>
              <a:chOff x="4754869" y="1270635"/>
              <a:chExt cx="1151583" cy="2226945"/>
            </a:xfrm>
          </p:grpSpPr>
          <p:grpSp>
            <p:nvGrpSpPr>
              <p:cNvPr id="720" name="Google Shape;720;p6"/>
              <p:cNvGrpSpPr/>
              <p:nvPr/>
            </p:nvGrpSpPr>
            <p:grpSpPr>
              <a:xfrm>
                <a:off x="4754869" y="1270635"/>
                <a:ext cx="1081838" cy="2163664"/>
                <a:chOff x="4754869" y="1270635"/>
                <a:chExt cx="1081838" cy="2163664"/>
              </a:xfrm>
            </p:grpSpPr>
            <p:sp>
              <p:nvSpPr>
                <p:cNvPr id="721" name="Google Shape;721;p6"/>
                <p:cNvSpPr/>
                <p:nvPr/>
              </p:nvSpPr>
              <p:spPr>
                <a:xfrm>
                  <a:off x="4754869" y="1270635"/>
                  <a:ext cx="1081288" cy="2163664"/>
                </a:xfrm>
                <a:custGeom>
                  <a:rect b="b" l="l" r="r" t="t"/>
                  <a:pathLst>
                    <a:path extrusionOk="0" h="2163664" w="1081288">
                      <a:moveTo>
                        <a:pt x="321003" y="2024062"/>
                      </a:moveTo>
                      <a:cubicBezTo>
                        <a:pt x="162888" y="1883093"/>
                        <a:pt x="135265" y="1627823"/>
                        <a:pt x="118120" y="1430655"/>
                      </a:cubicBezTo>
                      <a:cubicBezTo>
                        <a:pt x="96213" y="1184910"/>
                        <a:pt x="81925" y="942023"/>
                        <a:pt x="71448" y="696278"/>
                      </a:cubicBezTo>
                      <a:cubicBezTo>
                        <a:pt x="62875" y="487680"/>
                        <a:pt x="49540" y="276225"/>
                        <a:pt x="38110" y="66675"/>
                      </a:cubicBezTo>
                      <a:cubicBezTo>
                        <a:pt x="37158" y="42863"/>
                        <a:pt x="35253" y="18097"/>
                        <a:pt x="20965" y="0"/>
                      </a:cubicBezTo>
                      <a:cubicBezTo>
                        <a:pt x="-11420" y="79057"/>
                        <a:pt x="2868" y="162877"/>
                        <a:pt x="4773" y="246698"/>
                      </a:cubicBezTo>
                      <a:cubicBezTo>
                        <a:pt x="7630" y="344805"/>
                        <a:pt x="10488" y="443865"/>
                        <a:pt x="14298" y="541973"/>
                      </a:cubicBezTo>
                      <a:cubicBezTo>
                        <a:pt x="17155" y="623888"/>
                        <a:pt x="30490" y="701040"/>
                        <a:pt x="31443" y="782955"/>
                      </a:cubicBezTo>
                      <a:cubicBezTo>
                        <a:pt x="35253" y="1147762"/>
                        <a:pt x="65733" y="1524000"/>
                        <a:pt x="162888" y="1875473"/>
                      </a:cubicBezTo>
                      <a:cubicBezTo>
                        <a:pt x="190510" y="1974533"/>
                        <a:pt x="252423" y="2051685"/>
                        <a:pt x="343863" y="2103120"/>
                      </a:cubicBezTo>
                      <a:cubicBezTo>
                        <a:pt x="439113" y="2156460"/>
                        <a:pt x="553413" y="2175510"/>
                        <a:pt x="661045" y="2156460"/>
                      </a:cubicBezTo>
                      <a:cubicBezTo>
                        <a:pt x="928698" y="2108835"/>
                        <a:pt x="998230" y="1762125"/>
                        <a:pt x="1023948" y="1537335"/>
                      </a:cubicBezTo>
                      <a:cubicBezTo>
                        <a:pt x="1035378" y="1441133"/>
                        <a:pt x="1041093" y="1345883"/>
                        <a:pt x="1044903" y="1250633"/>
                      </a:cubicBezTo>
                      <a:cubicBezTo>
                        <a:pt x="1050618" y="1082040"/>
                        <a:pt x="1048713" y="914400"/>
                        <a:pt x="1053475" y="743903"/>
                      </a:cubicBezTo>
                      <a:cubicBezTo>
                        <a:pt x="1058238" y="562928"/>
                        <a:pt x="1066810" y="382905"/>
                        <a:pt x="1078240" y="201930"/>
                      </a:cubicBezTo>
                      <a:cubicBezTo>
                        <a:pt x="1082050" y="145733"/>
                        <a:pt x="1085860" y="86677"/>
                        <a:pt x="1065858" y="34290"/>
                      </a:cubicBezTo>
                      <a:cubicBezTo>
                        <a:pt x="1042998" y="83820"/>
                        <a:pt x="1040140" y="140017"/>
                        <a:pt x="1037283" y="195263"/>
                      </a:cubicBezTo>
                      <a:cubicBezTo>
                        <a:pt x="1023948" y="487680"/>
                        <a:pt x="1009660" y="780098"/>
                        <a:pt x="1002993" y="1073468"/>
                      </a:cubicBezTo>
                      <a:cubicBezTo>
                        <a:pt x="999183" y="1263015"/>
                        <a:pt x="998230" y="1458278"/>
                        <a:pt x="969655" y="1648778"/>
                      </a:cubicBezTo>
                      <a:cubicBezTo>
                        <a:pt x="943938" y="1817370"/>
                        <a:pt x="901075" y="2000250"/>
                        <a:pt x="736293" y="2087880"/>
                      </a:cubicBezTo>
                      <a:cubicBezTo>
                        <a:pt x="607705" y="2154555"/>
                        <a:pt x="428635" y="2119313"/>
                        <a:pt x="321003" y="2024062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2" name="Google Shape;722;p6"/>
                <p:cNvSpPr/>
                <p:nvPr/>
              </p:nvSpPr>
              <p:spPr>
                <a:xfrm>
                  <a:off x="4756059" y="1271587"/>
                  <a:ext cx="1080648" cy="2160806"/>
                </a:xfrm>
                <a:custGeom>
                  <a:rect b="b" l="l" r="r" t="t"/>
                  <a:pathLst>
                    <a:path extrusionOk="0" h="2160806" w="1080648">
                      <a:moveTo>
                        <a:pt x="1073240" y="58102"/>
                      </a:moveTo>
                      <a:cubicBezTo>
                        <a:pt x="1073240" y="64770"/>
                        <a:pt x="1073240" y="71438"/>
                        <a:pt x="1073240" y="78105"/>
                      </a:cubicBezTo>
                      <a:cubicBezTo>
                        <a:pt x="1073240" y="120968"/>
                        <a:pt x="1068478" y="161925"/>
                        <a:pt x="1061810" y="203835"/>
                      </a:cubicBezTo>
                      <a:cubicBezTo>
                        <a:pt x="1052285" y="273367"/>
                        <a:pt x="1039903" y="842963"/>
                        <a:pt x="1037997" y="936308"/>
                      </a:cubicBezTo>
                      <a:cubicBezTo>
                        <a:pt x="1036093" y="1029653"/>
                        <a:pt x="1032283" y="1122998"/>
                        <a:pt x="1025615" y="1216343"/>
                      </a:cubicBezTo>
                      <a:cubicBezTo>
                        <a:pt x="1023710" y="1368743"/>
                        <a:pt x="1015138" y="1519238"/>
                        <a:pt x="984658" y="1669733"/>
                      </a:cubicBezTo>
                      <a:cubicBezTo>
                        <a:pt x="959893" y="1793558"/>
                        <a:pt x="927508" y="1919288"/>
                        <a:pt x="846545" y="2019300"/>
                      </a:cubicBezTo>
                      <a:cubicBezTo>
                        <a:pt x="751295" y="2136458"/>
                        <a:pt x="586513" y="2172653"/>
                        <a:pt x="446495" y="2120265"/>
                      </a:cubicBezTo>
                      <a:cubicBezTo>
                        <a:pt x="290285" y="2062163"/>
                        <a:pt x="178843" y="1931670"/>
                        <a:pt x="144553" y="1769745"/>
                      </a:cubicBezTo>
                      <a:cubicBezTo>
                        <a:pt x="129312" y="1697355"/>
                        <a:pt x="124550" y="1628775"/>
                        <a:pt x="113120" y="1559243"/>
                      </a:cubicBezTo>
                      <a:cubicBezTo>
                        <a:pt x="102643" y="1501140"/>
                        <a:pt x="90260" y="1442085"/>
                        <a:pt x="93118" y="1383030"/>
                      </a:cubicBezTo>
                      <a:cubicBezTo>
                        <a:pt x="68353" y="1119188"/>
                        <a:pt x="12155" y="117157"/>
                        <a:pt x="19775" y="0"/>
                      </a:cubicBezTo>
                      <a:cubicBezTo>
                        <a:pt x="-10705" y="78105"/>
                        <a:pt x="2630" y="160973"/>
                        <a:pt x="4535" y="243840"/>
                      </a:cubicBezTo>
                      <a:cubicBezTo>
                        <a:pt x="7393" y="341948"/>
                        <a:pt x="10250" y="441008"/>
                        <a:pt x="14060" y="539115"/>
                      </a:cubicBezTo>
                      <a:cubicBezTo>
                        <a:pt x="16918" y="621030"/>
                        <a:pt x="30253" y="698183"/>
                        <a:pt x="31205" y="780098"/>
                      </a:cubicBezTo>
                      <a:cubicBezTo>
                        <a:pt x="35015" y="1144905"/>
                        <a:pt x="65495" y="1521143"/>
                        <a:pt x="162650" y="1872615"/>
                      </a:cubicBezTo>
                      <a:cubicBezTo>
                        <a:pt x="190273" y="1971675"/>
                        <a:pt x="252185" y="2048828"/>
                        <a:pt x="343625" y="2100263"/>
                      </a:cubicBezTo>
                      <a:cubicBezTo>
                        <a:pt x="438875" y="2153603"/>
                        <a:pt x="553175" y="2172653"/>
                        <a:pt x="660808" y="2153603"/>
                      </a:cubicBezTo>
                      <a:cubicBezTo>
                        <a:pt x="928460" y="2105978"/>
                        <a:pt x="997993" y="1759268"/>
                        <a:pt x="1023710" y="1534478"/>
                      </a:cubicBezTo>
                      <a:cubicBezTo>
                        <a:pt x="1035140" y="1438275"/>
                        <a:pt x="1040855" y="1343025"/>
                        <a:pt x="1044665" y="1247775"/>
                      </a:cubicBezTo>
                      <a:cubicBezTo>
                        <a:pt x="1050380" y="1079183"/>
                        <a:pt x="1048475" y="911543"/>
                        <a:pt x="1053238" y="741045"/>
                      </a:cubicBezTo>
                      <a:cubicBezTo>
                        <a:pt x="1058000" y="560070"/>
                        <a:pt x="1066573" y="380048"/>
                        <a:pt x="1078003" y="199073"/>
                      </a:cubicBezTo>
                      <a:cubicBezTo>
                        <a:pt x="1080860" y="152400"/>
                        <a:pt x="1083718" y="103823"/>
                        <a:pt x="1073240" y="58102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23" name="Google Shape;723;p6"/>
              <p:cNvGrpSpPr/>
              <p:nvPr/>
            </p:nvGrpSpPr>
            <p:grpSpPr>
              <a:xfrm>
                <a:off x="5374005" y="3328817"/>
                <a:ext cx="140969" cy="61196"/>
                <a:chOff x="5374005" y="3328817"/>
                <a:chExt cx="140969" cy="61196"/>
              </a:xfrm>
            </p:grpSpPr>
            <p:sp>
              <p:nvSpPr>
                <p:cNvPr id="724" name="Google Shape;724;p6"/>
                <p:cNvSpPr/>
                <p:nvPr/>
              </p:nvSpPr>
              <p:spPr>
                <a:xfrm>
                  <a:off x="5395912" y="3328817"/>
                  <a:ext cx="119062" cy="42080"/>
                </a:xfrm>
                <a:custGeom>
                  <a:rect b="b" l="l" r="r" t="t"/>
                  <a:pathLst>
                    <a:path extrusionOk="0" h="42080" w="119062">
                      <a:moveTo>
                        <a:pt x="0" y="14458"/>
                      </a:moveTo>
                      <a:cubicBezTo>
                        <a:pt x="43815" y="8743"/>
                        <a:pt x="101918" y="-25547"/>
                        <a:pt x="119063" y="37318"/>
                      </a:cubicBezTo>
                      <a:lnTo>
                        <a:pt x="118110" y="42080"/>
                      </a:lnTo>
                      <a:cubicBezTo>
                        <a:pt x="88582" y="11600"/>
                        <a:pt x="38100" y="19220"/>
                        <a:pt x="0" y="14458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5" name="Google Shape;725;p6"/>
                <p:cNvSpPr/>
                <p:nvPr/>
              </p:nvSpPr>
              <p:spPr>
                <a:xfrm>
                  <a:off x="5374005" y="3342322"/>
                  <a:ext cx="135403" cy="47691"/>
                </a:xfrm>
                <a:custGeom>
                  <a:rect b="b" l="l" r="r" t="t"/>
                  <a:pathLst>
                    <a:path extrusionOk="0" h="47691" w="135403">
                      <a:moveTo>
                        <a:pt x="79057" y="36195"/>
                      </a:moveTo>
                      <a:cubicBezTo>
                        <a:pt x="54292" y="20003"/>
                        <a:pt x="28575" y="10478"/>
                        <a:pt x="0" y="1905"/>
                      </a:cubicBezTo>
                      <a:cubicBezTo>
                        <a:pt x="21907" y="0"/>
                        <a:pt x="44767" y="0"/>
                        <a:pt x="67627" y="0"/>
                      </a:cubicBezTo>
                      <a:cubicBezTo>
                        <a:pt x="80963" y="0"/>
                        <a:pt x="94297" y="2858"/>
                        <a:pt x="106680" y="5715"/>
                      </a:cubicBezTo>
                      <a:cubicBezTo>
                        <a:pt x="116205" y="8572"/>
                        <a:pt x="129540" y="14288"/>
                        <a:pt x="134302" y="19050"/>
                      </a:cubicBezTo>
                      <a:cubicBezTo>
                        <a:pt x="139065" y="32385"/>
                        <a:pt x="127635" y="42863"/>
                        <a:pt x="114300" y="46672"/>
                      </a:cubicBezTo>
                      <a:cubicBezTo>
                        <a:pt x="102870" y="50483"/>
                        <a:pt x="89535" y="42863"/>
                        <a:pt x="79057" y="36195"/>
                      </a:cubicBezTo>
                      <a:close/>
                    </a:path>
                  </a:pathLst>
                </a:custGeom>
                <a:solidFill>
                  <a:srgbClr val="54660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26" name="Google Shape;726;p6"/>
              <p:cNvGrpSpPr/>
              <p:nvPr/>
            </p:nvGrpSpPr>
            <p:grpSpPr>
              <a:xfrm>
                <a:off x="5145577" y="3382666"/>
                <a:ext cx="77932" cy="114914"/>
                <a:chOff x="5145577" y="3382666"/>
                <a:chExt cx="77932" cy="114914"/>
              </a:xfrm>
            </p:grpSpPr>
            <p:sp>
              <p:nvSpPr>
                <p:cNvPr id="727" name="Google Shape;727;p6"/>
                <p:cNvSpPr/>
                <p:nvPr/>
              </p:nvSpPr>
              <p:spPr>
                <a:xfrm>
                  <a:off x="5168265" y="3382666"/>
                  <a:ext cx="55244" cy="114913"/>
                </a:xfrm>
                <a:custGeom>
                  <a:rect b="b" l="l" r="r" t="t"/>
                  <a:pathLst>
                    <a:path extrusionOk="0" h="114913" w="55244">
                      <a:moveTo>
                        <a:pt x="0" y="614"/>
                      </a:moveTo>
                      <a:cubicBezTo>
                        <a:pt x="20955" y="-4149"/>
                        <a:pt x="45720" y="19664"/>
                        <a:pt x="47625" y="42524"/>
                      </a:cubicBezTo>
                      <a:cubicBezTo>
                        <a:pt x="48578" y="55858"/>
                        <a:pt x="41910" y="83481"/>
                        <a:pt x="55245" y="114914"/>
                      </a:cubicBezTo>
                      <a:cubicBezTo>
                        <a:pt x="39052" y="94911"/>
                        <a:pt x="29527" y="92053"/>
                        <a:pt x="18097" y="70146"/>
                      </a:cubicBezTo>
                      <a:cubicBezTo>
                        <a:pt x="7620" y="52049"/>
                        <a:pt x="8572" y="16806"/>
                        <a:pt x="0" y="614"/>
                      </a:cubicBezTo>
                      <a:close/>
                    </a:path>
                  </a:pathLst>
                </a:custGeom>
                <a:solidFill>
                  <a:srgbClr val="7C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8" name="Google Shape;728;p6"/>
                <p:cNvSpPr/>
                <p:nvPr/>
              </p:nvSpPr>
              <p:spPr>
                <a:xfrm>
                  <a:off x="5145577" y="3383280"/>
                  <a:ext cx="77932" cy="114300"/>
                </a:xfrm>
                <a:custGeom>
                  <a:rect b="b" l="l" r="r" t="t"/>
                  <a:pathLst>
                    <a:path extrusionOk="0" h="114300" w="77932">
                      <a:moveTo>
                        <a:pt x="3638" y="55245"/>
                      </a:moveTo>
                      <a:cubicBezTo>
                        <a:pt x="-4935" y="37147"/>
                        <a:pt x="1733" y="7620"/>
                        <a:pt x="22688" y="0"/>
                      </a:cubicBezTo>
                      <a:cubicBezTo>
                        <a:pt x="40786" y="11430"/>
                        <a:pt x="44595" y="37147"/>
                        <a:pt x="46501" y="44767"/>
                      </a:cubicBezTo>
                      <a:cubicBezTo>
                        <a:pt x="52215" y="67627"/>
                        <a:pt x="58883" y="90488"/>
                        <a:pt x="77933" y="114300"/>
                      </a:cubicBezTo>
                      <a:cubicBezTo>
                        <a:pt x="71266" y="107632"/>
                        <a:pt x="62693" y="106680"/>
                        <a:pt x="55073" y="102870"/>
                      </a:cubicBezTo>
                      <a:cubicBezTo>
                        <a:pt x="36023" y="92392"/>
                        <a:pt x="13163" y="74295"/>
                        <a:pt x="3638" y="55245"/>
                      </a:cubicBezTo>
                      <a:close/>
                    </a:path>
                  </a:pathLst>
                </a:custGeom>
                <a:solidFill>
                  <a:srgbClr val="54660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729" name="Google Shape;729;p6"/>
              <p:cNvSpPr/>
              <p:nvPr/>
            </p:nvSpPr>
            <p:spPr>
              <a:xfrm>
                <a:off x="5652657" y="3208789"/>
                <a:ext cx="48055" cy="129722"/>
              </a:xfrm>
              <a:custGeom>
                <a:rect b="b" l="l" r="r" t="t"/>
                <a:pathLst>
                  <a:path extrusionOk="0" h="129722" w="48055">
                    <a:moveTo>
                      <a:pt x="24243" y="2088"/>
                    </a:moveTo>
                    <a:cubicBezTo>
                      <a:pt x="32815" y="6850"/>
                      <a:pt x="38530" y="19232"/>
                      <a:pt x="41388" y="27805"/>
                    </a:cubicBezTo>
                    <a:cubicBezTo>
                      <a:pt x="45198" y="39235"/>
                      <a:pt x="47103" y="50665"/>
                      <a:pt x="47103" y="62095"/>
                    </a:cubicBezTo>
                    <a:cubicBezTo>
                      <a:pt x="47103" y="73525"/>
                      <a:pt x="46150" y="84955"/>
                      <a:pt x="46150" y="96385"/>
                    </a:cubicBezTo>
                    <a:cubicBezTo>
                      <a:pt x="46150" y="102100"/>
                      <a:pt x="46150" y="107815"/>
                      <a:pt x="46150" y="113530"/>
                    </a:cubicBezTo>
                    <a:cubicBezTo>
                      <a:pt x="46150" y="115435"/>
                      <a:pt x="46150" y="128770"/>
                      <a:pt x="48055" y="129723"/>
                    </a:cubicBezTo>
                    <a:cubicBezTo>
                      <a:pt x="27100" y="120198"/>
                      <a:pt x="14718" y="90670"/>
                      <a:pt x="8050" y="70668"/>
                    </a:cubicBezTo>
                    <a:cubicBezTo>
                      <a:pt x="3288" y="56380"/>
                      <a:pt x="-1475" y="40188"/>
                      <a:pt x="430" y="23995"/>
                    </a:cubicBezTo>
                    <a:cubicBezTo>
                      <a:pt x="1383" y="18280"/>
                      <a:pt x="3288" y="11613"/>
                      <a:pt x="7098" y="6850"/>
                    </a:cubicBezTo>
                    <a:cubicBezTo>
                      <a:pt x="10908" y="2088"/>
                      <a:pt x="14718" y="-770"/>
                      <a:pt x="21385" y="182"/>
                    </a:cubicBezTo>
                    <a:cubicBezTo>
                      <a:pt x="22338" y="1135"/>
                      <a:pt x="23290" y="2088"/>
                      <a:pt x="24243" y="2088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0" name="Google Shape;730;p6"/>
              <p:cNvSpPr/>
              <p:nvPr/>
            </p:nvSpPr>
            <p:spPr>
              <a:xfrm>
                <a:off x="5692140" y="2530687"/>
                <a:ext cx="82168" cy="99164"/>
              </a:xfrm>
              <a:custGeom>
                <a:rect b="b" l="l" r="r" t="t"/>
                <a:pathLst>
                  <a:path extrusionOk="0" h="99164" w="82168">
                    <a:moveTo>
                      <a:pt x="953" y="62017"/>
                    </a:moveTo>
                    <a:cubicBezTo>
                      <a:pt x="1905" y="53445"/>
                      <a:pt x="4763" y="44872"/>
                      <a:pt x="7620" y="38205"/>
                    </a:cubicBezTo>
                    <a:cubicBezTo>
                      <a:pt x="13335" y="24870"/>
                      <a:pt x="25717" y="17250"/>
                      <a:pt x="39053" y="10582"/>
                    </a:cubicBezTo>
                    <a:cubicBezTo>
                      <a:pt x="50482" y="4867"/>
                      <a:pt x="62865" y="-848"/>
                      <a:pt x="76200" y="105"/>
                    </a:cubicBezTo>
                    <a:cubicBezTo>
                      <a:pt x="78105" y="105"/>
                      <a:pt x="80963" y="1057"/>
                      <a:pt x="81915" y="2962"/>
                    </a:cubicBezTo>
                    <a:cubicBezTo>
                      <a:pt x="82867" y="4867"/>
                      <a:pt x="80963" y="7725"/>
                      <a:pt x="79057" y="8677"/>
                    </a:cubicBezTo>
                    <a:cubicBezTo>
                      <a:pt x="68580" y="18202"/>
                      <a:pt x="62865" y="29632"/>
                      <a:pt x="56197" y="42015"/>
                    </a:cubicBezTo>
                    <a:cubicBezTo>
                      <a:pt x="53340" y="47730"/>
                      <a:pt x="48578" y="52492"/>
                      <a:pt x="43815" y="56302"/>
                    </a:cubicBezTo>
                    <a:cubicBezTo>
                      <a:pt x="31432" y="67732"/>
                      <a:pt x="12382" y="77257"/>
                      <a:pt x="7620" y="93450"/>
                    </a:cubicBezTo>
                    <a:cubicBezTo>
                      <a:pt x="6667" y="95355"/>
                      <a:pt x="6667" y="98212"/>
                      <a:pt x="3810" y="99165"/>
                    </a:cubicBezTo>
                    <a:cubicBezTo>
                      <a:pt x="1905" y="94402"/>
                      <a:pt x="0" y="87735"/>
                      <a:pt x="0" y="82020"/>
                    </a:cubicBezTo>
                    <a:cubicBezTo>
                      <a:pt x="0" y="76305"/>
                      <a:pt x="0" y="69637"/>
                      <a:pt x="953" y="62017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1" name="Google Shape;731;p6"/>
              <p:cNvSpPr/>
              <p:nvPr/>
            </p:nvSpPr>
            <p:spPr>
              <a:xfrm>
                <a:off x="4839652" y="3184126"/>
                <a:ext cx="123019" cy="50710"/>
              </a:xfrm>
              <a:custGeom>
                <a:rect b="b" l="l" r="r" t="t"/>
                <a:pathLst>
                  <a:path extrusionOk="0" h="50710" w="123019">
                    <a:moveTo>
                      <a:pt x="33338" y="4843"/>
                    </a:moveTo>
                    <a:cubicBezTo>
                      <a:pt x="41910" y="1986"/>
                      <a:pt x="49530" y="1033"/>
                      <a:pt x="58102" y="81"/>
                    </a:cubicBezTo>
                    <a:cubicBezTo>
                      <a:pt x="72390" y="-872"/>
                      <a:pt x="84772" y="6748"/>
                      <a:pt x="96202" y="15321"/>
                    </a:cubicBezTo>
                    <a:cubicBezTo>
                      <a:pt x="105727" y="22941"/>
                      <a:pt x="117157" y="31513"/>
                      <a:pt x="121920" y="43896"/>
                    </a:cubicBezTo>
                    <a:cubicBezTo>
                      <a:pt x="122872" y="45801"/>
                      <a:pt x="123825" y="48658"/>
                      <a:pt x="121920" y="49611"/>
                    </a:cubicBezTo>
                    <a:cubicBezTo>
                      <a:pt x="120015" y="51516"/>
                      <a:pt x="117157" y="50563"/>
                      <a:pt x="115252" y="49611"/>
                    </a:cubicBezTo>
                    <a:cubicBezTo>
                      <a:pt x="101917" y="43896"/>
                      <a:pt x="89535" y="44848"/>
                      <a:pt x="75247" y="43896"/>
                    </a:cubicBezTo>
                    <a:cubicBezTo>
                      <a:pt x="68580" y="43896"/>
                      <a:pt x="62865" y="41991"/>
                      <a:pt x="56197" y="39133"/>
                    </a:cubicBezTo>
                    <a:cubicBezTo>
                      <a:pt x="40005" y="33418"/>
                      <a:pt x="23813" y="20083"/>
                      <a:pt x="6667" y="22941"/>
                    </a:cubicBezTo>
                    <a:cubicBezTo>
                      <a:pt x="3810" y="22941"/>
                      <a:pt x="1905" y="23893"/>
                      <a:pt x="0" y="22941"/>
                    </a:cubicBezTo>
                    <a:cubicBezTo>
                      <a:pt x="3810" y="19131"/>
                      <a:pt x="8572" y="14368"/>
                      <a:pt x="13335" y="12463"/>
                    </a:cubicBezTo>
                    <a:cubicBezTo>
                      <a:pt x="20002" y="9606"/>
                      <a:pt x="26670" y="6748"/>
                      <a:pt x="33338" y="4843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732" name="Google Shape;732;p6"/>
              <p:cNvGrpSpPr/>
              <p:nvPr/>
            </p:nvGrpSpPr>
            <p:grpSpPr>
              <a:xfrm>
                <a:off x="5783335" y="2166533"/>
                <a:ext cx="123117" cy="119466"/>
                <a:chOff x="5783335" y="2166533"/>
                <a:chExt cx="123117" cy="119466"/>
              </a:xfrm>
            </p:grpSpPr>
            <p:sp>
              <p:nvSpPr>
                <p:cNvPr id="733" name="Google Shape;733;p6"/>
                <p:cNvSpPr/>
                <p:nvPr/>
              </p:nvSpPr>
              <p:spPr>
                <a:xfrm>
                  <a:off x="5783335" y="2166937"/>
                  <a:ext cx="123117" cy="119062"/>
                </a:xfrm>
                <a:custGeom>
                  <a:rect b="b" l="l" r="r" t="t"/>
                  <a:pathLst>
                    <a:path extrusionOk="0" h="119062" w="123117">
                      <a:moveTo>
                        <a:pt x="117402" y="114300"/>
                      </a:moveTo>
                      <a:lnTo>
                        <a:pt x="123117" y="119063"/>
                      </a:lnTo>
                      <a:cubicBezTo>
                        <a:pt x="75492" y="105728"/>
                        <a:pt x="-11185" y="80010"/>
                        <a:pt x="1197" y="0"/>
                      </a:cubicBezTo>
                      <a:cubicBezTo>
                        <a:pt x="20247" y="17145"/>
                        <a:pt x="36440" y="40005"/>
                        <a:pt x="53584" y="59055"/>
                      </a:cubicBezTo>
                      <a:cubicBezTo>
                        <a:pt x="72634" y="80010"/>
                        <a:pt x="98352" y="94297"/>
                        <a:pt x="117402" y="11430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4" name="Google Shape;734;p6"/>
                <p:cNvSpPr/>
                <p:nvPr/>
              </p:nvSpPr>
              <p:spPr>
                <a:xfrm>
                  <a:off x="5784532" y="2166533"/>
                  <a:ext cx="121920" cy="119466"/>
                </a:xfrm>
                <a:custGeom>
                  <a:rect b="b" l="l" r="r" t="t"/>
                  <a:pathLst>
                    <a:path extrusionOk="0" h="119466" w="121920">
                      <a:moveTo>
                        <a:pt x="121920" y="119467"/>
                      </a:moveTo>
                      <a:cubicBezTo>
                        <a:pt x="101918" y="101369"/>
                        <a:pt x="74295" y="85177"/>
                        <a:pt x="54293" y="65174"/>
                      </a:cubicBezTo>
                      <a:cubicBezTo>
                        <a:pt x="37148" y="47077"/>
                        <a:pt x="14288" y="13739"/>
                        <a:pt x="0" y="404"/>
                      </a:cubicBezTo>
                      <a:cubicBezTo>
                        <a:pt x="29528" y="-2453"/>
                        <a:pt x="56198" y="9929"/>
                        <a:pt x="73343" y="34694"/>
                      </a:cubicBezTo>
                      <a:cubicBezTo>
                        <a:pt x="91440" y="57554"/>
                        <a:pt x="108585" y="104227"/>
                        <a:pt x="121920" y="119467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35" name="Google Shape;735;p6"/>
              <p:cNvGrpSpPr/>
              <p:nvPr/>
            </p:nvGrpSpPr>
            <p:grpSpPr>
              <a:xfrm>
                <a:off x="4806724" y="2220277"/>
                <a:ext cx="106270" cy="134302"/>
                <a:chOff x="4806724" y="2220277"/>
                <a:chExt cx="106270" cy="134302"/>
              </a:xfrm>
            </p:grpSpPr>
            <p:sp>
              <p:nvSpPr>
                <p:cNvPr id="736" name="Google Shape;736;p6"/>
                <p:cNvSpPr/>
                <p:nvPr/>
              </p:nvSpPr>
              <p:spPr>
                <a:xfrm>
                  <a:off x="4806724" y="2220277"/>
                  <a:ext cx="105318" cy="133416"/>
                </a:xfrm>
                <a:custGeom>
                  <a:rect b="b" l="l" r="r" t="t"/>
                  <a:pathLst>
                    <a:path extrusionOk="0" h="133416" w="105318">
                      <a:moveTo>
                        <a:pt x="4353" y="0"/>
                      </a:moveTo>
                      <a:cubicBezTo>
                        <a:pt x="5306" y="0"/>
                        <a:pt x="13878" y="2857"/>
                        <a:pt x="16736" y="4763"/>
                      </a:cubicBezTo>
                      <a:cubicBezTo>
                        <a:pt x="27213" y="14288"/>
                        <a:pt x="31976" y="24765"/>
                        <a:pt x="37691" y="36195"/>
                      </a:cubicBezTo>
                      <a:cubicBezTo>
                        <a:pt x="45311" y="48577"/>
                        <a:pt x="54836" y="60007"/>
                        <a:pt x="60551" y="73342"/>
                      </a:cubicBezTo>
                      <a:cubicBezTo>
                        <a:pt x="66266" y="85725"/>
                        <a:pt x="71028" y="97155"/>
                        <a:pt x="78648" y="107632"/>
                      </a:cubicBezTo>
                      <a:cubicBezTo>
                        <a:pt x="85316" y="117157"/>
                        <a:pt x="97698" y="124777"/>
                        <a:pt x="105318" y="133350"/>
                      </a:cubicBezTo>
                      <a:cubicBezTo>
                        <a:pt x="89126" y="134302"/>
                        <a:pt x="72933" y="124777"/>
                        <a:pt x="63408" y="118110"/>
                      </a:cubicBezTo>
                      <a:cubicBezTo>
                        <a:pt x="45311" y="105727"/>
                        <a:pt x="26261" y="89535"/>
                        <a:pt x="13878" y="70485"/>
                      </a:cubicBezTo>
                      <a:cubicBezTo>
                        <a:pt x="-1362" y="48577"/>
                        <a:pt x="-3267" y="24765"/>
                        <a:pt x="4353" y="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7" name="Google Shape;737;p6"/>
                <p:cNvSpPr/>
                <p:nvPr/>
              </p:nvSpPr>
              <p:spPr>
                <a:xfrm>
                  <a:off x="4811077" y="2220277"/>
                  <a:ext cx="101917" cy="134302"/>
                </a:xfrm>
                <a:custGeom>
                  <a:rect b="b" l="l" r="r" t="t"/>
                  <a:pathLst>
                    <a:path extrusionOk="0" h="134302" w="101917">
                      <a:moveTo>
                        <a:pt x="0" y="0"/>
                      </a:moveTo>
                      <a:cubicBezTo>
                        <a:pt x="30480" y="0"/>
                        <a:pt x="61913" y="23813"/>
                        <a:pt x="69532" y="52388"/>
                      </a:cubicBezTo>
                      <a:cubicBezTo>
                        <a:pt x="77152" y="81915"/>
                        <a:pt x="75247" y="111442"/>
                        <a:pt x="101917" y="134302"/>
                      </a:cubicBezTo>
                      <a:cubicBezTo>
                        <a:pt x="80010" y="122872"/>
                        <a:pt x="61913" y="94297"/>
                        <a:pt x="46672" y="69532"/>
                      </a:cubicBezTo>
                      <a:cubicBezTo>
                        <a:pt x="34290" y="47625"/>
                        <a:pt x="21907" y="14288"/>
                        <a:pt x="0" y="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38" name="Google Shape;738;p6"/>
              <p:cNvGrpSpPr/>
              <p:nvPr/>
            </p:nvGrpSpPr>
            <p:grpSpPr>
              <a:xfrm>
                <a:off x="4876902" y="2799397"/>
                <a:ext cx="74192" cy="117548"/>
                <a:chOff x="4876902" y="2799397"/>
                <a:chExt cx="74192" cy="117548"/>
              </a:xfrm>
            </p:grpSpPr>
            <p:sp>
              <p:nvSpPr>
                <p:cNvPr id="739" name="Google Shape;739;p6"/>
                <p:cNvSpPr/>
                <p:nvPr/>
              </p:nvSpPr>
              <p:spPr>
                <a:xfrm>
                  <a:off x="4901565" y="2799397"/>
                  <a:ext cx="49529" cy="117548"/>
                </a:xfrm>
                <a:custGeom>
                  <a:rect b="b" l="l" r="r" t="t"/>
                  <a:pathLst>
                    <a:path extrusionOk="0" h="117548" w="49529">
                      <a:moveTo>
                        <a:pt x="0" y="117158"/>
                      </a:moveTo>
                      <a:cubicBezTo>
                        <a:pt x="21907" y="120968"/>
                        <a:pt x="44767" y="96203"/>
                        <a:pt x="45720" y="73343"/>
                      </a:cubicBezTo>
                      <a:cubicBezTo>
                        <a:pt x="45720" y="60008"/>
                        <a:pt x="38100" y="33338"/>
                        <a:pt x="49530" y="0"/>
                      </a:cubicBezTo>
                      <a:cubicBezTo>
                        <a:pt x="34290" y="20955"/>
                        <a:pt x="24765" y="24765"/>
                        <a:pt x="14288" y="45720"/>
                      </a:cubicBezTo>
                      <a:cubicBezTo>
                        <a:pt x="4763" y="65723"/>
                        <a:pt x="7620" y="100013"/>
                        <a:pt x="0" y="117158"/>
                      </a:cubicBezTo>
                      <a:close/>
                    </a:path>
                  </a:pathLst>
                </a:custGeom>
                <a:solidFill>
                  <a:srgbClr val="70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0" name="Google Shape;740;p6"/>
                <p:cNvSpPr/>
                <p:nvPr/>
              </p:nvSpPr>
              <p:spPr>
                <a:xfrm>
                  <a:off x="4876902" y="2799397"/>
                  <a:ext cx="73239" cy="117157"/>
                </a:xfrm>
                <a:custGeom>
                  <a:rect b="b" l="l" r="r" t="t"/>
                  <a:pathLst>
                    <a:path extrusionOk="0" h="117157" w="73239">
                      <a:moveTo>
                        <a:pt x="2755" y="62865"/>
                      </a:moveTo>
                      <a:cubicBezTo>
                        <a:pt x="-4865" y="80963"/>
                        <a:pt x="3707" y="110490"/>
                        <a:pt x="23710" y="117158"/>
                      </a:cubicBezTo>
                      <a:cubicBezTo>
                        <a:pt x="40855" y="104775"/>
                        <a:pt x="43712" y="79058"/>
                        <a:pt x="45617" y="71438"/>
                      </a:cubicBezTo>
                      <a:cubicBezTo>
                        <a:pt x="50380" y="47625"/>
                        <a:pt x="56095" y="24765"/>
                        <a:pt x="73240" y="0"/>
                      </a:cubicBezTo>
                      <a:cubicBezTo>
                        <a:pt x="67525" y="6668"/>
                        <a:pt x="58000" y="8573"/>
                        <a:pt x="50380" y="13335"/>
                      </a:cubicBezTo>
                      <a:cubicBezTo>
                        <a:pt x="33235" y="23813"/>
                        <a:pt x="12280" y="42863"/>
                        <a:pt x="2755" y="62865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41" name="Google Shape;741;p6"/>
              <p:cNvGrpSpPr/>
              <p:nvPr/>
            </p:nvGrpSpPr>
            <p:grpSpPr>
              <a:xfrm>
                <a:off x="5757738" y="2764643"/>
                <a:ext cx="100136" cy="112858"/>
                <a:chOff x="5757738" y="2764643"/>
                <a:chExt cx="100136" cy="112858"/>
              </a:xfrm>
            </p:grpSpPr>
            <p:sp>
              <p:nvSpPr>
                <p:cNvPr id="742" name="Google Shape;742;p6"/>
                <p:cNvSpPr/>
                <p:nvPr/>
              </p:nvSpPr>
              <p:spPr>
                <a:xfrm>
                  <a:off x="5757738" y="2764643"/>
                  <a:ext cx="100136" cy="112858"/>
                </a:xfrm>
                <a:custGeom>
                  <a:rect b="b" l="l" r="r" t="t"/>
                  <a:pathLst>
                    <a:path extrusionOk="0" h="112858" w="100136">
                      <a:moveTo>
                        <a:pt x="2981" y="35706"/>
                      </a:moveTo>
                      <a:cubicBezTo>
                        <a:pt x="1076" y="29039"/>
                        <a:pt x="-5591" y="-4299"/>
                        <a:pt x="10601" y="464"/>
                      </a:cubicBezTo>
                      <a:lnTo>
                        <a:pt x="12506" y="464"/>
                      </a:lnTo>
                      <a:cubicBezTo>
                        <a:pt x="37271" y="8084"/>
                        <a:pt x="51559" y="30944"/>
                        <a:pt x="61084" y="53804"/>
                      </a:cubicBezTo>
                      <a:cubicBezTo>
                        <a:pt x="65846" y="66186"/>
                        <a:pt x="69656" y="77616"/>
                        <a:pt x="76324" y="88094"/>
                      </a:cubicBezTo>
                      <a:cubicBezTo>
                        <a:pt x="82991" y="98571"/>
                        <a:pt x="92516" y="104286"/>
                        <a:pt x="100136" y="112859"/>
                      </a:cubicBezTo>
                      <a:cubicBezTo>
                        <a:pt x="71561" y="110001"/>
                        <a:pt x="45844" y="94761"/>
                        <a:pt x="26794" y="74759"/>
                      </a:cubicBezTo>
                      <a:cubicBezTo>
                        <a:pt x="13459" y="63329"/>
                        <a:pt x="6791" y="51899"/>
                        <a:pt x="2981" y="35706"/>
                      </a:cubicBezTo>
                      <a:close/>
                    </a:path>
                  </a:pathLst>
                </a:custGeom>
                <a:solidFill>
                  <a:srgbClr val="7D8A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3" name="Google Shape;743;p6"/>
                <p:cNvSpPr/>
                <p:nvPr/>
              </p:nvSpPr>
              <p:spPr>
                <a:xfrm>
                  <a:off x="5757738" y="2764643"/>
                  <a:ext cx="100136" cy="111906"/>
                </a:xfrm>
                <a:custGeom>
                  <a:rect b="b" l="l" r="r" t="t"/>
                  <a:pathLst>
                    <a:path extrusionOk="0" h="111906" w="100136">
                      <a:moveTo>
                        <a:pt x="2981" y="35706"/>
                      </a:moveTo>
                      <a:cubicBezTo>
                        <a:pt x="1076" y="29039"/>
                        <a:pt x="-5591" y="-4299"/>
                        <a:pt x="10601" y="464"/>
                      </a:cubicBezTo>
                      <a:lnTo>
                        <a:pt x="12506" y="464"/>
                      </a:lnTo>
                      <a:cubicBezTo>
                        <a:pt x="12506" y="464"/>
                        <a:pt x="13459" y="464"/>
                        <a:pt x="13459" y="464"/>
                      </a:cubicBezTo>
                      <a:cubicBezTo>
                        <a:pt x="13459" y="464"/>
                        <a:pt x="13459" y="1416"/>
                        <a:pt x="13459" y="1416"/>
                      </a:cubicBezTo>
                      <a:cubicBezTo>
                        <a:pt x="19174" y="11894"/>
                        <a:pt x="25841" y="21419"/>
                        <a:pt x="32509" y="30944"/>
                      </a:cubicBezTo>
                      <a:cubicBezTo>
                        <a:pt x="46796" y="64281"/>
                        <a:pt x="63941" y="99524"/>
                        <a:pt x="99184" y="110954"/>
                      </a:cubicBezTo>
                      <a:cubicBezTo>
                        <a:pt x="99184" y="110954"/>
                        <a:pt x="99184" y="110954"/>
                        <a:pt x="100136" y="111906"/>
                      </a:cubicBezTo>
                      <a:cubicBezTo>
                        <a:pt x="71561" y="109049"/>
                        <a:pt x="45844" y="93809"/>
                        <a:pt x="26794" y="73806"/>
                      </a:cubicBezTo>
                      <a:cubicBezTo>
                        <a:pt x="13459" y="63329"/>
                        <a:pt x="6791" y="51899"/>
                        <a:pt x="2981" y="35706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744" name="Google Shape;744;p6"/>
            <p:cNvGrpSpPr/>
            <p:nvPr/>
          </p:nvGrpSpPr>
          <p:grpSpPr>
            <a:xfrm flipH="1">
              <a:off x="2697277" y="537918"/>
              <a:ext cx="255031" cy="2229112"/>
              <a:chOff x="2960369" y="1253489"/>
              <a:chExt cx="255031" cy="2229112"/>
            </a:xfrm>
          </p:grpSpPr>
          <p:grpSp>
            <p:nvGrpSpPr>
              <p:cNvPr id="745" name="Google Shape;745;p6"/>
              <p:cNvGrpSpPr/>
              <p:nvPr/>
            </p:nvGrpSpPr>
            <p:grpSpPr>
              <a:xfrm>
                <a:off x="3010486" y="1253489"/>
                <a:ext cx="186103" cy="2229112"/>
                <a:chOff x="3010486" y="1253489"/>
                <a:chExt cx="186103" cy="2229112"/>
              </a:xfrm>
            </p:grpSpPr>
            <p:sp>
              <p:nvSpPr>
                <p:cNvPr id="746" name="Google Shape;746;p6"/>
                <p:cNvSpPr/>
                <p:nvPr/>
              </p:nvSpPr>
              <p:spPr>
                <a:xfrm>
                  <a:off x="3010486" y="1253489"/>
                  <a:ext cx="186103" cy="2229112"/>
                </a:xfrm>
                <a:custGeom>
                  <a:rect b="b" l="l" r="r" t="t"/>
                  <a:pathLst>
                    <a:path extrusionOk="0" h="2229112" w="186103">
                      <a:moveTo>
                        <a:pt x="186103" y="30480"/>
                      </a:moveTo>
                      <a:cubicBezTo>
                        <a:pt x="167053" y="20003"/>
                        <a:pt x="148956" y="10478"/>
                        <a:pt x="129906" y="0"/>
                      </a:cubicBezTo>
                      <a:cubicBezTo>
                        <a:pt x="59421" y="83820"/>
                        <a:pt x="13701" y="188595"/>
                        <a:pt x="4176" y="299085"/>
                      </a:cubicBezTo>
                      <a:cubicBezTo>
                        <a:pt x="-10112" y="461010"/>
                        <a:pt x="13701" y="620078"/>
                        <a:pt x="53706" y="776288"/>
                      </a:cubicBezTo>
                      <a:cubicBezTo>
                        <a:pt x="80376" y="882015"/>
                        <a:pt x="116571" y="983932"/>
                        <a:pt x="128001" y="1093470"/>
                      </a:cubicBezTo>
                      <a:cubicBezTo>
                        <a:pt x="139431" y="1207770"/>
                        <a:pt x="129906" y="1324928"/>
                        <a:pt x="97521" y="1435418"/>
                      </a:cubicBezTo>
                      <a:cubicBezTo>
                        <a:pt x="80376" y="1495425"/>
                        <a:pt x="56563" y="1553528"/>
                        <a:pt x="44181" y="1614488"/>
                      </a:cubicBezTo>
                      <a:cubicBezTo>
                        <a:pt x="27988" y="1694498"/>
                        <a:pt x="30846" y="1778318"/>
                        <a:pt x="52753" y="1856423"/>
                      </a:cubicBezTo>
                      <a:cubicBezTo>
                        <a:pt x="80376" y="1954530"/>
                        <a:pt x="162291" y="2064068"/>
                        <a:pt x="117523" y="2167890"/>
                      </a:cubicBezTo>
                      <a:cubicBezTo>
                        <a:pt x="112761" y="2179320"/>
                        <a:pt x="106093" y="2190750"/>
                        <a:pt x="95616" y="2197418"/>
                      </a:cubicBezTo>
                      <a:cubicBezTo>
                        <a:pt x="80376" y="2205990"/>
                        <a:pt x="59421" y="2200275"/>
                        <a:pt x="48943" y="2186940"/>
                      </a:cubicBezTo>
                      <a:cubicBezTo>
                        <a:pt x="38466" y="2172653"/>
                        <a:pt x="37513" y="2152650"/>
                        <a:pt x="46086" y="2137410"/>
                      </a:cubicBezTo>
                      <a:cubicBezTo>
                        <a:pt x="27988" y="2147888"/>
                        <a:pt x="20368" y="2172653"/>
                        <a:pt x="27036" y="2192655"/>
                      </a:cubicBezTo>
                      <a:cubicBezTo>
                        <a:pt x="33703" y="2212658"/>
                        <a:pt x="53706" y="2226945"/>
                        <a:pt x="74661" y="2228850"/>
                      </a:cubicBezTo>
                      <a:cubicBezTo>
                        <a:pt x="95616" y="2230755"/>
                        <a:pt x="116571" y="2222183"/>
                        <a:pt x="131811" y="2206943"/>
                      </a:cubicBezTo>
                      <a:cubicBezTo>
                        <a:pt x="139431" y="2198370"/>
                        <a:pt x="146098" y="2188845"/>
                        <a:pt x="151813" y="2179320"/>
                      </a:cubicBezTo>
                      <a:cubicBezTo>
                        <a:pt x="168006" y="2152650"/>
                        <a:pt x="168958" y="2138363"/>
                        <a:pt x="168958" y="2108835"/>
                      </a:cubicBezTo>
                      <a:cubicBezTo>
                        <a:pt x="168958" y="2077403"/>
                        <a:pt x="164196" y="2046923"/>
                        <a:pt x="152766" y="2017395"/>
                      </a:cubicBezTo>
                      <a:cubicBezTo>
                        <a:pt x="140383" y="1983105"/>
                        <a:pt x="121333" y="1951673"/>
                        <a:pt x="107046" y="1918335"/>
                      </a:cubicBezTo>
                      <a:cubicBezTo>
                        <a:pt x="49896" y="1788795"/>
                        <a:pt x="68946" y="1641158"/>
                        <a:pt x="107046" y="1508760"/>
                      </a:cubicBezTo>
                      <a:cubicBezTo>
                        <a:pt x="134668" y="1412558"/>
                        <a:pt x="172768" y="1317308"/>
                        <a:pt x="179436" y="1216343"/>
                      </a:cubicBezTo>
                      <a:cubicBezTo>
                        <a:pt x="190866" y="1043940"/>
                        <a:pt x="151813" y="872490"/>
                        <a:pt x="92758" y="712470"/>
                      </a:cubicBezTo>
                      <a:cubicBezTo>
                        <a:pt x="12748" y="498158"/>
                        <a:pt x="40371" y="211455"/>
                        <a:pt x="186103" y="30480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7" name="Google Shape;747;p6"/>
                <p:cNvSpPr/>
                <p:nvPr/>
              </p:nvSpPr>
              <p:spPr>
                <a:xfrm>
                  <a:off x="3026239" y="1265872"/>
                  <a:ext cx="170350" cy="2214825"/>
                </a:xfrm>
                <a:custGeom>
                  <a:rect b="b" l="l" r="r" t="t"/>
                  <a:pathLst>
                    <a:path extrusionOk="0" h="2214825" w="170350">
                      <a:moveTo>
                        <a:pt x="170351" y="18097"/>
                      </a:moveTo>
                      <a:cubicBezTo>
                        <a:pt x="158921" y="12382"/>
                        <a:pt x="148443" y="6667"/>
                        <a:pt x="137013" y="0"/>
                      </a:cubicBezTo>
                      <a:cubicBezTo>
                        <a:pt x="105581" y="41910"/>
                        <a:pt x="73196" y="80010"/>
                        <a:pt x="53193" y="130492"/>
                      </a:cubicBezTo>
                      <a:cubicBezTo>
                        <a:pt x="44621" y="151447"/>
                        <a:pt x="36048" y="173355"/>
                        <a:pt x="27476" y="194310"/>
                      </a:cubicBezTo>
                      <a:cubicBezTo>
                        <a:pt x="4616" y="250507"/>
                        <a:pt x="8426" y="320992"/>
                        <a:pt x="2711" y="381000"/>
                      </a:cubicBezTo>
                      <a:cubicBezTo>
                        <a:pt x="-13482" y="537210"/>
                        <a:pt x="46526" y="696278"/>
                        <a:pt x="85578" y="844868"/>
                      </a:cubicBezTo>
                      <a:cubicBezTo>
                        <a:pt x="105581" y="920115"/>
                        <a:pt x="126536" y="996315"/>
                        <a:pt x="136061" y="1073468"/>
                      </a:cubicBezTo>
                      <a:cubicBezTo>
                        <a:pt x="139871" y="1109662"/>
                        <a:pt x="149396" y="1186815"/>
                        <a:pt x="114153" y="1215390"/>
                      </a:cubicBezTo>
                      <a:cubicBezTo>
                        <a:pt x="112248" y="1252537"/>
                        <a:pt x="108438" y="1289685"/>
                        <a:pt x="101771" y="1326833"/>
                      </a:cubicBezTo>
                      <a:cubicBezTo>
                        <a:pt x="123678" y="1366837"/>
                        <a:pt x="68433" y="1505903"/>
                        <a:pt x="61766" y="1528762"/>
                      </a:cubicBezTo>
                      <a:cubicBezTo>
                        <a:pt x="33191" y="1626870"/>
                        <a:pt x="20808" y="1735455"/>
                        <a:pt x="49383" y="1835468"/>
                      </a:cubicBezTo>
                      <a:cubicBezTo>
                        <a:pt x="62718" y="1884998"/>
                        <a:pt x="88436" y="1929765"/>
                        <a:pt x="107486" y="1977390"/>
                      </a:cubicBezTo>
                      <a:cubicBezTo>
                        <a:pt x="142728" y="2027873"/>
                        <a:pt x="144633" y="2114550"/>
                        <a:pt x="120821" y="2161222"/>
                      </a:cubicBezTo>
                      <a:cubicBezTo>
                        <a:pt x="89388" y="2225040"/>
                        <a:pt x="6521" y="2205038"/>
                        <a:pt x="10331" y="2144078"/>
                      </a:cubicBezTo>
                      <a:cubicBezTo>
                        <a:pt x="5568" y="2154555"/>
                        <a:pt x="4616" y="2167890"/>
                        <a:pt x="8426" y="2178368"/>
                      </a:cubicBezTo>
                      <a:cubicBezTo>
                        <a:pt x="15093" y="2198370"/>
                        <a:pt x="35096" y="2212658"/>
                        <a:pt x="56051" y="2214563"/>
                      </a:cubicBezTo>
                      <a:cubicBezTo>
                        <a:pt x="77006" y="2216468"/>
                        <a:pt x="97961" y="2207895"/>
                        <a:pt x="113201" y="2192655"/>
                      </a:cubicBezTo>
                      <a:cubicBezTo>
                        <a:pt x="120821" y="2184083"/>
                        <a:pt x="127488" y="2174558"/>
                        <a:pt x="133203" y="2165033"/>
                      </a:cubicBezTo>
                      <a:cubicBezTo>
                        <a:pt x="149396" y="2138363"/>
                        <a:pt x="150348" y="2124075"/>
                        <a:pt x="150348" y="2094547"/>
                      </a:cubicBezTo>
                      <a:cubicBezTo>
                        <a:pt x="150348" y="2063115"/>
                        <a:pt x="145586" y="2032635"/>
                        <a:pt x="134156" y="2003108"/>
                      </a:cubicBezTo>
                      <a:cubicBezTo>
                        <a:pt x="121773" y="1968818"/>
                        <a:pt x="102723" y="1937385"/>
                        <a:pt x="88436" y="1904048"/>
                      </a:cubicBezTo>
                      <a:cubicBezTo>
                        <a:pt x="31286" y="1774508"/>
                        <a:pt x="50336" y="1626870"/>
                        <a:pt x="88436" y="1494473"/>
                      </a:cubicBezTo>
                      <a:cubicBezTo>
                        <a:pt x="116058" y="1398270"/>
                        <a:pt x="154158" y="1303020"/>
                        <a:pt x="160826" y="1202055"/>
                      </a:cubicBezTo>
                      <a:cubicBezTo>
                        <a:pt x="172256" y="1029653"/>
                        <a:pt x="133203" y="858203"/>
                        <a:pt x="74148" y="698182"/>
                      </a:cubicBezTo>
                      <a:cubicBezTo>
                        <a:pt x="-3004" y="485775"/>
                        <a:pt x="24618" y="199072"/>
                        <a:pt x="170351" y="18097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48" name="Google Shape;748;p6"/>
              <p:cNvGrpSpPr/>
              <p:nvPr/>
            </p:nvGrpSpPr>
            <p:grpSpPr>
              <a:xfrm>
                <a:off x="2960369" y="1423035"/>
                <a:ext cx="255031" cy="1787842"/>
                <a:chOff x="2960369" y="1423035"/>
                <a:chExt cx="255031" cy="1787842"/>
              </a:xfrm>
            </p:grpSpPr>
            <p:sp>
              <p:nvSpPr>
                <p:cNvPr id="749" name="Google Shape;749;p6"/>
                <p:cNvSpPr/>
                <p:nvPr/>
              </p:nvSpPr>
              <p:spPr>
                <a:xfrm>
                  <a:off x="3146244" y="2201941"/>
                  <a:ext cx="69156" cy="125015"/>
                </a:xfrm>
                <a:custGeom>
                  <a:rect b="b" l="l" r="r" t="t"/>
                  <a:pathLst>
                    <a:path extrusionOk="0" h="125015" w="69156">
                      <a:moveTo>
                        <a:pt x="68443" y="86916"/>
                      </a:moveTo>
                      <a:cubicBezTo>
                        <a:pt x="69395" y="77391"/>
                        <a:pt x="69395" y="67866"/>
                        <a:pt x="68443" y="59293"/>
                      </a:cubicBezTo>
                      <a:cubicBezTo>
                        <a:pt x="66538" y="43101"/>
                        <a:pt x="55108" y="31671"/>
                        <a:pt x="43678" y="22146"/>
                      </a:cubicBezTo>
                      <a:cubicBezTo>
                        <a:pt x="33200" y="13573"/>
                        <a:pt x="21770" y="3096"/>
                        <a:pt x="7483" y="238"/>
                      </a:cubicBezTo>
                      <a:cubicBezTo>
                        <a:pt x="5578" y="238"/>
                        <a:pt x="2720" y="-714"/>
                        <a:pt x="815" y="1191"/>
                      </a:cubicBezTo>
                      <a:cubicBezTo>
                        <a:pt x="-1090" y="3096"/>
                        <a:pt x="815" y="5953"/>
                        <a:pt x="1768" y="7858"/>
                      </a:cubicBezTo>
                      <a:cubicBezTo>
                        <a:pt x="10340" y="21193"/>
                        <a:pt x="13198" y="34528"/>
                        <a:pt x="17008" y="48816"/>
                      </a:cubicBezTo>
                      <a:cubicBezTo>
                        <a:pt x="18913" y="55483"/>
                        <a:pt x="21770" y="62151"/>
                        <a:pt x="25580" y="67866"/>
                      </a:cubicBezTo>
                      <a:cubicBezTo>
                        <a:pt x="35105" y="83106"/>
                        <a:pt x="52250" y="98346"/>
                        <a:pt x="53203" y="117396"/>
                      </a:cubicBezTo>
                      <a:cubicBezTo>
                        <a:pt x="53203" y="120253"/>
                        <a:pt x="53203" y="123111"/>
                        <a:pt x="55108" y="125016"/>
                      </a:cubicBezTo>
                      <a:cubicBezTo>
                        <a:pt x="58918" y="120253"/>
                        <a:pt x="61775" y="113586"/>
                        <a:pt x="63680" y="107871"/>
                      </a:cubicBezTo>
                      <a:cubicBezTo>
                        <a:pt x="65585" y="102156"/>
                        <a:pt x="67490" y="94536"/>
                        <a:pt x="68443" y="86916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0" name="Google Shape;750;p6"/>
                <p:cNvSpPr/>
                <p:nvPr/>
              </p:nvSpPr>
              <p:spPr>
                <a:xfrm>
                  <a:off x="2974262" y="1423035"/>
                  <a:ext cx="82562" cy="115252"/>
                </a:xfrm>
                <a:custGeom>
                  <a:rect b="b" l="l" r="r" t="t"/>
                  <a:pathLst>
                    <a:path extrusionOk="0" h="115252" w="82562">
                      <a:moveTo>
                        <a:pt x="395" y="74295"/>
                      </a:moveTo>
                      <a:cubicBezTo>
                        <a:pt x="1347" y="64770"/>
                        <a:pt x="2300" y="56197"/>
                        <a:pt x="5157" y="47625"/>
                      </a:cubicBezTo>
                      <a:cubicBezTo>
                        <a:pt x="9920" y="32385"/>
                        <a:pt x="23255" y="22860"/>
                        <a:pt x="36590" y="15240"/>
                      </a:cubicBezTo>
                      <a:cubicBezTo>
                        <a:pt x="48020" y="8572"/>
                        <a:pt x="61355" y="0"/>
                        <a:pt x="75642" y="0"/>
                      </a:cubicBezTo>
                      <a:cubicBezTo>
                        <a:pt x="77547" y="0"/>
                        <a:pt x="80405" y="0"/>
                        <a:pt x="82310" y="1905"/>
                      </a:cubicBezTo>
                      <a:cubicBezTo>
                        <a:pt x="83262" y="3810"/>
                        <a:pt x="81357" y="6667"/>
                        <a:pt x="79452" y="8572"/>
                      </a:cubicBezTo>
                      <a:cubicBezTo>
                        <a:pt x="68975" y="20002"/>
                        <a:pt x="64212" y="32385"/>
                        <a:pt x="57545" y="46672"/>
                      </a:cubicBezTo>
                      <a:cubicBezTo>
                        <a:pt x="54687" y="53340"/>
                        <a:pt x="49925" y="58102"/>
                        <a:pt x="46115" y="63817"/>
                      </a:cubicBezTo>
                      <a:cubicBezTo>
                        <a:pt x="33732" y="77152"/>
                        <a:pt x="13730" y="89535"/>
                        <a:pt x="9920" y="108585"/>
                      </a:cubicBezTo>
                      <a:cubicBezTo>
                        <a:pt x="8967" y="111442"/>
                        <a:pt x="8967" y="114300"/>
                        <a:pt x="7062" y="115252"/>
                      </a:cubicBezTo>
                      <a:cubicBezTo>
                        <a:pt x="4205" y="109538"/>
                        <a:pt x="2300" y="102870"/>
                        <a:pt x="1347" y="97155"/>
                      </a:cubicBezTo>
                      <a:cubicBezTo>
                        <a:pt x="395" y="90488"/>
                        <a:pt x="-558" y="81915"/>
                        <a:pt x="395" y="74295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751" name="Google Shape;751;p6"/>
                <p:cNvGrpSpPr/>
                <p:nvPr/>
              </p:nvGrpSpPr>
              <p:grpSpPr>
                <a:xfrm>
                  <a:off x="2960369" y="2706722"/>
                  <a:ext cx="147637" cy="109820"/>
                  <a:chOff x="2960369" y="2706722"/>
                  <a:chExt cx="147637" cy="109820"/>
                </a:xfrm>
              </p:grpSpPr>
              <p:sp>
                <p:nvSpPr>
                  <p:cNvPr id="752" name="Google Shape;752;p6"/>
                  <p:cNvSpPr/>
                  <p:nvPr/>
                </p:nvSpPr>
                <p:spPr>
                  <a:xfrm>
                    <a:off x="2960369" y="2706722"/>
                    <a:ext cx="146685" cy="109819"/>
                  </a:xfrm>
                  <a:custGeom>
                    <a:rect b="b" l="l" r="r" t="t"/>
                    <a:pathLst>
                      <a:path extrusionOk="0" h="109819" w="146685">
                        <a:moveTo>
                          <a:pt x="5715" y="105057"/>
                        </a:moveTo>
                        <a:lnTo>
                          <a:pt x="0" y="109820"/>
                        </a:lnTo>
                        <a:cubicBezTo>
                          <a:pt x="25718" y="63147"/>
                          <a:pt x="73343" y="-23530"/>
                          <a:pt x="146685" y="5997"/>
                        </a:cubicBezTo>
                        <a:cubicBezTo>
                          <a:pt x="124778" y="23142"/>
                          <a:pt x="99060" y="34572"/>
                          <a:pt x="76200" y="48860"/>
                        </a:cubicBezTo>
                        <a:cubicBezTo>
                          <a:pt x="50483" y="65052"/>
                          <a:pt x="30480" y="87912"/>
                          <a:pt x="5715" y="105057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3" name="Google Shape;753;p6"/>
                  <p:cNvSpPr/>
                  <p:nvPr/>
                </p:nvSpPr>
                <p:spPr>
                  <a:xfrm>
                    <a:off x="2960369" y="2712720"/>
                    <a:ext cx="147637" cy="103822"/>
                  </a:xfrm>
                  <a:custGeom>
                    <a:rect b="b" l="l" r="r" t="t"/>
                    <a:pathLst>
                      <a:path extrusionOk="0" h="103822" w="147637">
                        <a:moveTo>
                          <a:pt x="0" y="103822"/>
                        </a:moveTo>
                        <a:cubicBezTo>
                          <a:pt x="22860" y="85725"/>
                          <a:pt x="45720" y="60960"/>
                          <a:pt x="70485" y="43815"/>
                        </a:cubicBezTo>
                        <a:cubicBezTo>
                          <a:pt x="92393" y="29527"/>
                          <a:pt x="130493" y="12383"/>
                          <a:pt x="147638" y="0"/>
                        </a:cubicBezTo>
                        <a:cubicBezTo>
                          <a:pt x="142875" y="31433"/>
                          <a:pt x="122873" y="57150"/>
                          <a:pt x="95250" y="70485"/>
                        </a:cubicBezTo>
                        <a:cubicBezTo>
                          <a:pt x="67628" y="82867"/>
                          <a:pt x="19050" y="92392"/>
                          <a:pt x="0" y="103822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54" name="Google Shape;754;p6"/>
                <p:cNvGrpSpPr/>
                <p:nvPr/>
              </p:nvGrpSpPr>
              <p:grpSpPr>
                <a:xfrm>
                  <a:off x="2979528" y="1912620"/>
                  <a:ext cx="78744" cy="177164"/>
                  <a:chOff x="2979528" y="1912620"/>
                  <a:chExt cx="78744" cy="177164"/>
                </a:xfrm>
              </p:grpSpPr>
              <p:sp>
                <p:nvSpPr>
                  <p:cNvPr id="755" name="Google Shape;755;p6"/>
                  <p:cNvSpPr/>
                  <p:nvPr/>
                </p:nvSpPr>
                <p:spPr>
                  <a:xfrm>
                    <a:off x="2979528" y="1912620"/>
                    <a:ext cx="66566" cy="176212"/>
                  </a:xfrm>
                  <a:custGeom>
                    <a:rect b="b" l="l" r="r" t="t"/>
                    <a:pathLst>
                      <a:path extrusionOk="0" h="176212" w="66566">
                        <a:moveTo>
                          <a:pt x="62757" y="0"/>
                        </a:moveTo>
                        <a:cubicBezTo>
                          <a:pt x="63709" y="952"/>
                          <a:pt x="66567" y="9525"/>
                          <a:pt x="66567" y="13335"/>
                        </a:cubicBezTo>
                        <a:cubicBezTo>
                          <a:pt x="65614" y="28575"/>
                          <a:pt x="59899" y="39052"/>
                          <a:pt x="54184" y="52388"/>
                        </a:cubicBezTo>
                        <a:cubicBezTo>
                          <a:pt x="48469" y="67627"/>
                          <a:pt x="45612" y="82867"/>
                          <a:pt x="37992" y="97155"/>
                        </a:cubicBezTo>
                        <a:cubicBezTo>
                          <a:pt x="31324" y="110490"/>
                          <a:pt x="24657" y="121920"/>
                          <a:pt x="21799" y="136207"/>
                        </a:cubicBezTo>
                        <a:cubicBezTo>
                          <a:pt x="18942" y="148590"/>
                          <a:pt x="19894" y="163830"/>
                          <a:pt x="17037" y="176213"/>
                        </a:cubicBezTo>
                        <a:cubicBezTo>
                          <a:pt x="5607" y="163830"/>
                          <a:pt x="1797" y="142875"/>
                          <a:pt x="844" y="130492"/>
                        </a:cubicBezTo>
                        <a:cubicBezTo>
                          <a:pt x="-1061" y="106680"/>
                          <a:pt x="-108" y="79057"/>
                          <a:pt x="7512" y="56197"/>
                        </a:cubicBezTo>
                        <a:cubicBezTo>
                          <a:pt x="17037" y="28575"/>
                          <a:pt x="37039" y="10477"/>
                          <a:pt x="62757" y="0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6" name="Google Shape;756;p6"/>
                  <p:cNvSpPr/>
                  <p:nvPr/>
                </p:nvSpPr>
                <p:spPr>
                  <a:xfrm>
                    <a:off x="2995514" y="1912620"/>
                    <a:ext cx="62758" cy="177164"/>
                  </a:xfrm>
                  <a:custGeom>
                    <a:rect b="b" l="l" r="r" t="t"/>
                    <a:pathLst>
                      <a:path extrusionOk="0" h="177164" w="62758">
                        <a:moveTo>
                          <a:pt x="46770" y="0"/>
                        </a:moveTo>
                        <a:cubicBezTo>
                          <a:pt x="66773" y="25717"/>
                          <a:pt x="68678" y="69532"/>
                          <a:pt x="48675" y="95250"/>
                        </a:cubicBezTo>
                        <a:cubicBezTo>
                          <a:pt x="28673" y="121920"/>
                          <a:pt x="2003" y="140017"/>
                          <a:pt x="1050" y="177165"/>
                        </a:cubicBezTo>
                        <a:cubicBezTo>
                          <a:pt x="-3712" y="150495"/>
                          <a:pt x="8670" y="116205"/>
                          <a:pt x="19148" y="86677"/>
                        </a:cubicBezTo>
                        <a:cubicBezTo>
                          <a:pt x="28673" y="61913"/>
                          <a:pt x="48675" y="28575"/>
                          <a:pt x="46770" y="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57" name="Google Shape;757;p6"/>
                <p:cNvGrpSpPr/>
                <p:nvPr/>
              </p:nvGrpSpPr>
              <p:grpSpPr>
                <a:xfrm>
                  <a:off x="3022559" y="3051672"/>
                  <a:ext cx="51871" cy="159205"/>
                  <a:chOff x="3022559" y="3051672"/>
                  <a:chExt cx="51871" cy="159205"/>
                </a:xfrm>
              </p:grpSpPr>
              <p:sp>
                <p:nvSpPr>
                  <p:cNvPr id="758" name="Google Shape;758;p6"/>
                  <p:cNvSpPr/>
                  <p:nvPr/>
                </p:nvSpPr>
                <p:spPr>
                  <a:xfrm>
                    <a:off x="3022559" y="3051672"/>
                    <a:ext cx="51871" cy="159205"/>
                  </a:xfrm>
                  <a:custGeom>
                    <a:rect b="b" l="l" r="r" t="t"/>
                    <a:pathLst>
                      <a:path extrusionOk="0" h="159205" w="51871">
                        <a:moveTo>
                          <a:pt x="9248" y="28712"/>
                        </a:moveTo>
                        <a:cubicBezTo>
                          <a:pt x="13058" y="22045"/>
                          <a:pt x="29250" y="-11293"/>
                          <a:pt x="39728" y="3948"/>
                        </a:cubicBezTo>
                        <a:lnTo>
                          <a:pt x="40680" y="4900"/>
                        </a:lnTo>
                        <a:cubicBezTo>
                          <a:pt x="56873" y="28712"/>
                          <a:pt x="53063" y="58240"/>
                          <a:pt x="44490" y="83005"/>
                        </a:cubicBezTo>
                        <a:cubicBezTo>
                          <a:pt x="40680" y="96340"/>
                          <a:pt x="35918" y="108723"/>
                          <a:pt x="34013" y="122057"/>
                        </a:cubicBezTo>
                        <a:cubicBezTo>
                          <a:pt x="32108" y="135393"/>
                          <a:pt x="35918" y="146823"/>
                          <a:pt x="36870" y="159205"/>
                        </a:cubicBezTo>
                        <a:cubicBezTo>
                          <a:pt x="14963" y="137298"/>
                          <a:pt x="3533" y="106818"/>
                          <a:pt x="675" y="77290"/>
                        </a:cubicBezTo>
                        <a:cubicBezTo>
                          <a:pt x="-1230" y="59193"/>
                          <a:pt x="675" y="44905"/>
                          <a:pt x="9248" y="28712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9" name="Google Shape;759;p6"/>
                  <p:cNvSpPr/>
                  <p:nvPr/>
                </p:nvSpPr>
                <p:spPr>
                  <a:xfrm>
                    <a:off x="3022559" y="3051672"/>
                    <a:ext cx="41632" cy="159205"/>
                  </a:xfrm>
                  <a:custGeom>
                    <a:rect b="b" l="l" r="r" t="t"/>
                    <a:pathLst>
                      <a:path extrusionOk="0" h="159205" w="41632">
                        <a:moveTo>
                          <a:pt x="9248" y="28712"/>
                        </a:moveTo>
                        <a:cubicBezTo>
                          <a:pt x="13058" y="22045"/>
                          <a:pt x="29250" y="-11293"/>
                          <a:pt x="39728" y="3948"/>
                        </a:cubicBezTo>
                        <a:lnTo>
                          <a:pt x="40680" y="4900"/>
                        </a:lnTo>
                        <a:cubicBezTo>
                          <a:pt x="40680" y="4900"/>
                          <a:pt x="40680" y="5852"/>
                          <a:pt x="41633" y="5852"/>
                        </a:cubicBezTo>
                        <a:cubicBezTo>
                          <a:pt x="41633" y="5852"/>
                          <a:pt x="40680" y="6805"/>
                          <a:pt x="40680" y="6805"/>
                        </a:cubicBezTo>
                        <a:cubicBezTo>
                          <a:pt x="38775" y="19187"/>
                          <a:pt x="36870" y="32523"/>
                          <a:pt x="35918" y="44905"/>
                        </a:cubicBezTo>
                        <a:cubicBezTo>
                          <a:pt x="24488" y="83005"/>
                          <a:pt x="15915" y="123962"/>
                          <a:pt x="36870" y="158252"/>
                        </a:cubicBezTo>
                        <a:cubicBezTo>
                          <a:pt x="36870" y="158252"/>
                          <a:pt x="36870" y="159205"/>
                          <a:pt x="36870" y="159205"/>
                        </a:cubicBezTo>
                        <a:cubicBezTo>
                          <a:pt x="14963" y="137298"/>
                          <a:pt x="3533" y="106818"/>
                          <a:pt x="675" y="77290"/>
                        </a:cubicBezTo>
                        <a:cubicBezTo>
                          <a:pt x="-1230" y="59193"/>
                          <a:pt x="675" y="44905"/>
                          <a:pt x="9248" y="28712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760" name="Google Shape;760;p6"/>
            <p:cNvSpPr/>
            <p:nvPr/>
          </p:nvSpPr>
          <p:spPr>
            <a:xfrm rot="-8617848">
              <a:off x="482877" y="567975"/>
              <a:ext cx="888873" cy="1271724"/>
            </a:xfrm>
            <a:custGeom>
              <a:rect b="b" l="l" r="r" t="t"/>
              <a:pathLst>
                <a:path extrusionOk="0" h="1587610" w="1109662">
                  <a:moveTo>
                    <a:pt x="828675" y="1237922"/>
                  </a:moveTo>
                  <a:cubicBezTo>
                    <a:pt x="626745" y="1089332"/>
                    <a:pt x="549592" y="938837"/>
                    <a:pt x="404813" y="799772"/>
                  </a:cubicBezTo>
                  <a:cubicBezTo>
                    <a:pt x="650557" y="878829"/>
                    <a:pt x="809625" y="1168389"/>
                    <a:pt x="828675" y="1230302"/>
                  </a:cubicBezTo>
                  <a:cubicBezTo>
                    <a:pt x="828675" y="1131242"/>
                    <a:pt x="818197" y="1031229"/>
                    <a:pt x="796290" y="934074"/>
                  </a:cubicBezTo>
                  <a:cubicBezTo>
                    <a:pt x="678180" y="833109"/>
                    <a:pt x="554355" y="775959"/>
                    <a:pt x="458153" y="632132"/>
                  </a:cubicBezTo>
                  <a:cubicBezTo>
                    <a:pt x="611505" y="670232"/>
                    <a:pt x="753428" y="850254"/>
                    <a:pt x="792480" y="919787"/>
                  </a:cubicBezTo>
                  <a:cubicBezTo>
                    <a:pt x="771525" y="834062"/>
                    <a:pt x="742950" y="749289"/>
                    <a:pt x="704850" y="669279"/>
                  </a:cubicBezTo>
                  <a:cubicBezTo>
                    <a:pt x="588645" y="611177"/>
                    <a:pt x="485775" y="535929"/>
                    <a:pt x="399097" y="446394"/>
                  </a:cubicBezTo>
                  <a:cubicBezTo>
                    <a:pt x="509588" y="476874"/>
                    <a:pt x="610553" y="541644"/>
                    <a:pt x="684847" y="628322"/>
                  </a:cubicBezTo>
                  <a:cubicBezTo>
                    <a:pt x="652463" y="566409"/>
                    <a:pt x="615315" y="506402"/>
                    <a:pt x="573405" y="449252"/>
                  </a:cubicBezTo>
                  <a:cubicBezTo>
                    <a:pt x="568642" y="450204"/>
                    <a:pt x="564832" y="452109"/>
                    <a:pt x="560070" y="453062"/>
                  </a:cubicBezTo>
                  <a:cubicBezTo>
                    <a:pt x="461010" y="429249"/>
                    <a:pt x="371475" y="376862"/>
                    <a:pt x="305753" y="304472"/>
                  </a:cubicBezTo>
                  <a:cubicBezTo>
                    <a:pt x="390525" y="318759"/>
                    <a:pt x="471488" y="354002"/>
                    <a:pt x="539115" y="405437"/>
                  </a:cubicBezTo>
                  <a:cubicBezTo>
                    <a:pt x="512445" y="373052"/>
                    <a:pt x="483870" y="341619"/>
                    <a:pt x="454342" y="311139"/>
                  </a:cubicBezTo>
                  <a:cubicBezTo>
                    <a:pt x="439103" y="310187"/>
                    <a:pt x="387667" y="300662"/>
                    <a:pt x="387667" y="300662"/>
                  </a:cubicBezTo>
                  <a:cubicBezTo>
                    <a:pt x="303847" y="278754"/>
                    <a:pt x="229553" y="241607"/>
                    <a:pt x="156210" y="198744"/>
                  </a:cubicBezTo>
                  <a:cubicBezTo>
                    <a:pt x="224790" y="199697"/>
                    <a:pt x="398145" y="273039"/>
                    <a:pt x="445770" y="301614"/>
                  </a:cubicBezTo>
                  <a:cubicBezTo>
                    <a:pt x="404813" y="260657"/>
                    <a:pt x="360997" y="222557"/>
                    <a:pt x="315278" y="188267"/>
                  </a:cubicBezTo>
                  <a:cubicBezTo>
                    <a:pt x="313372" y="188267"/>
                    <a:pt x="311467" y="188267"/>
                    <a:pt x="310515" y="189219"/>
                  </a:cubicBezTo>
                  <a:cubicBezTo>
                    <a:pt x="247650" y="183504"/>
                    <a:pt x="188595" y="155882"/>
                    <a:pt x="138113" y="120639"/>
                  </a:cubicBezTo>
                  <a:cubicBezTo>
                    <a:pt x="87630" y="85397"/>
                    <a:pt x="44767" y="42534"/>
                    <a:pt x="0" y="1577"/>
                  </a:cubicBezTo>
                  <a:cubicBezTo>
                    <a:pt x="151447" y="-15568"/>
                    <a:pt x="236220" y="111114"/>
                    <a:pt x="326707" y="187314"/>
                  </a:cubicBezTo>
                  <a:cubicBezTo>
                    <a:pt x="326707" y="187314"/>
                    <a:pt x="325755" y="187314"/>
                    <a:pt x="325755" y="187314"/>
                  </a:cubicBezTo>
                  <a:cubicBezTo>
                    <a:pt x="367665" y="218747"/>
                    <a:pt x="407670" y="252084"/>
                    <a:pt x="444817" y="288279"/>
                  </a:cubicBezTo>
                  <a:cubicBezTo>
                    <a:pt x="416242" y="201602"/>
                    <a:pt x="375285" y="117782"/>
                    <a:pt x="331470" y="34914"/>
                  </a:cubicBezTo>
                  <a:cubicBezTo>
                    <a:pt x="404813" y="97779"/>
                    <a:pt x="452438" y="185409"/>
                    <a:pt x="461963" y="275897"/>
                  </a:cubicBezTo>
                  <a:cubicBezTo>
                    <a:pt x="461963" y="275897"/>
                    <a:pt x="459105" y="292089"/>
                    <a:pt x="454342" y="297804"/>
                  </a:cubicBezTo>
                  <a:cubicBezTo>
                    <a:pt x="501967" y="344477"/>
                    <a:pt x="546735" y="394007"/>
                    <a:pt x="585788" y="446394"/>
                  </a:cubicBezTo>
                  <a:lnTo>
                    <a:pt x="585788" y="446394"/>
                  </a:lnTo>
                  <a:lnTo>
                    <a:pt x="585788" y="446394"/>
                  </a:lnTo>
                  <a:cubicBezTo>
                    <a:pt x="591503" y="454014"/>
                    <a:pt x="598170" y="462587"/>
                    <a:pt x="603885" y="471159"/>
                  </a:cubicBezTo>
                  <a:cubicBezTo>
                    <a:pt x="594360" y="431154"/>
                    <a:pt x="528638" y="234939"/>
                    <a:pt x="581025" y="83492"/>
                  </a:cubicBezTo>
                  <a:cubicBezTo>
                    <a:pt x="629603" y="205412"/>
                    <a:pt x="635317" y="354954"/>
                    <a:pt x="606742" y="474969"/>
                  </a:cubicBezTo>
                  <a:cubicBezTo>
                    <a:pt x="651510" y="537834"/>
                    <a:pt x="691515" y="604509"/>
                    <a:pt x="723900" y="674042"/>
                  </a:cubicBezTo>
                  <a:cubicBezTo>
                    <a:pt x="724853" y="606414"/>
                    <a:pt x="702945" y="365432"/>
                    <a:pt x="762000" y="214937"/>
                  </a:cubicBezTo>
                  <a:cubicBezTo>
                    <a:pt x="764857" y="292089"/>
                    <a:pt x="797242" y="386387"/>
                    <a:pt x="799147" y="463539"/>
                  </a:cubicBezTo>
                  <a:cubicBezTo>
                    <a:pt x="801053" y="537834"/>
                    <a:pt x="768667" y="622607"/>
                    <a:pt x="729615" y="685472"/>
                  </a:cubicBezTo>
                  <a:cubicBezTo>
                    <a:pt x="765810" y="763577"/>
                    <a:pt x="794385" y="845492"/>
                    <a:pt x="814388" y="929312"/>
                  </a:cubicBezTo>
                  <a:cubicBezTo>
                    <a:pt x="842010" y="747384"/>
                    <a:pt x="871538" y="546407"/>
                    <a:pt x="981075" y="363527"/>
                  </a:cubicBezTo>
                  <a:cubicBezTo>
                    <a:pt x="1020128" y="553074"/>
                    <a:pt x="855345" y="886449"/>
                    <a:pt x="816292" y="941694"/>
                  </a:cubicBezTo>
                  <a:cubicBezTo>
                    <a:pt x="838200" y="1036944"/>
                    <a:pt x="849630" y="1135052"/>
                    <a:pt x="849630" y="1234112"/>
                  </a:cubicBezTo>
                  <a:cubicBezTo>
                    <a:pt x="864870" y="1177914"/>
                    <a:pt x="899160" y="1000749"/>
                    <a:pt x="937260" y="915977"/>
                  </a:cubicBezTo>
                  <a:cubicBezTo>
                    <a:pt x="984885" y="815964"/>
                    <a:pt x="1023938" y="725477"/>
                    <a:pt x="1109663" y="642609"/>
                  </a:cubicBezTo>
                  <a:cubicBezTo>
                    <a:pt x="1106805" y="909309"/>
                    <a:pt x="998220" y="1096952"/>
                    <a:pt x="849630" y="1247447"/>
                  </a:cubicBezTo>
                  <a:cubicBezTo>
                    <a:pt x="848678" y="1357937"/>
                    <a:pt x="834390" y="1469379"/>
                    <a:pt x="807720" y="1577012"/>
                  </a:cubicBezTo>
                  <a:cubicBezTo>
                    <a:pt x="807720" y="1577012"/>
                    <a:pt x="807720" y="1577012"/>
                    <a:pt x="807720" y="1577012"/>
                  </a:cubicBezTo>
                  <a:cubicBezTo>
                    <a:pt x="805815" y="1583679"/>
                    <a:pt x="799147" y="1588442"/>
                    <a:pt x="792480" y="1587489"/>
                  </a:cubicBezTo>
                  <a:cubicBezTo>
                    <a:pt x="785813" y="1586537"/>
                    <a:pt x="782003" y="1579869"/>
                    <a:pt x="783907" y="1573202"/>
                  </a:cubicBezTo>
                  <a:cubicBezTo>
                    <a:pt x="812482" y="1463664"/>
                    <a:pt x="827722" y="1351269"/>
                    <a:pt x="828675" y="1237922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61" name="Google Shape;761;p6"/>
            <p:cNvGrpSpPr/>
            <p:nvPr/>
          </p:nvGrpSpPr>
          <p:grpSpPr>
            <a:xfrm>
              <a:off x="-318079" y="-625836"/>
              <a:ext cx="6258064" cy="2565073"/>
              <a:chOff x="-163907" y="282733"/>
              <a:chExt cx="6258064" cy="2565073"/>
            </a:xfrm>
          </p:grpSpPr>
          <p:sp>
            <p:nvSpPr>
              <p:cNvPr id="762" name="Google Shape;762;p6"/>
              <p:cNvSpPr/>
              <p:nvPr/>
            </p:nvSpPr>
            <p:spPr>
              <a:xfrm flipH="1" rot="8410129">
                <a:off x="1705834" y="697250"/>
                <a:ext cx="1923282" cy="1736038"/>
              </a:xfrm>
              <a:custGeom>
                <a:rect b="b" l="l" r="r" t="t"/>
                <a:pathLst>
                  <a:path extrusionOk="0" h="1228717" w="1342687">
                    <a:moveTo>
                      <a:pt x="1320635" y="311638"/>
                    </a:moveTo>
                    <a:cubicBezTo>
                      <a:pt x="1361849" y="247345"/>
                      <a:pt x="1343715" y="159972"/>
                      <a:pt x="1279422" y="118759"/>
                    </a:cubicBezTo>
                    <a:lnTo>
                      <a:pt x="1111270" y="11604"/>
                    </a:lnTo>
                    <a:cubicBezTo>
                      <a:pt x="1094785" y="64"/>
                      <a:pt x="1071705" y="-3233"/>
                      <a:pt x="1051923" y="3361"/>
                    </a:cubicBezTo>
                    <a:cubicBezTo>
                      <a:pt x="1015655" y="14901"/>
                      <a:pt x="995872" y="54466"/>
                      <a:pt x="1007412" y="92382"/>
                    </a:cubicBezTo>
                    <a:lnTo>
                      <a:pt x="1070057" y="281964"/>
                    </a:lnTo>
                    <a:cubicBezTo>
                      <a:pt x="1079948" y="311638"/>
                      <a:pt x="1099731" y="336366"/>
                      <a:pt x="1126107" y="354500"/>
                    </a:cubicBezTo>
                    <a:cubicBezTo>
                      <a:pt x="1159078" y="375931"/>
                      <a:pt x="1195346" y="380877"/>
                      <a:pt x="1229965" y="374283"/>
                    </a:cubicBezTo>
                    <a:cubicBezTo>
                      <a:pt x="1228317" y="456710"/>
                      <a:pt x="1201940" y="558919"/>
                      <a:pt x="1106325" y="596836"/>
                    </a:cubicBezTo>
                    <a:cubicBezTo>
                      <a:pt x="967847" y="651238"/>
                      <a:pt x="961253" y="494626"/>
                      <a:pt x="859044" y="283613"/>
                    </a:cubicBezTo>
                    <a:cubicBezTo>
                      <a:pt x="756834" y="72600"/>
                      <a:pt x="377669" y="136893"/>
                      <a:pt x="298539" y="316584"/>
                    </a:cubicBezTo>
                    <a:cubicBezTo>
                      <a:pt x="212815" y="511112"/>
                      <a:pt x="323267" y="626510"/>
                      <a:pt x="364481" y="679263"/>
                    </a:cubicBezTo>
                    <a:cubicBezTo>
                      <a:pt x="405695" y="732016"/>
                      <a:pt x="573846" y="835874"/>
                      <a:pt x="611762" y="893573"/>
                    </a:cubicBezTo>
                    <a:cubicBezTo>
                      <a:pt x="649679" y="951272"/>
                      <a:pt x="577143" y="1055131"/>
                      <a:pt x="463394" y="877088"/>
                    </a:cubicBezTo>
                    <a:cubicBezTo>
                      <a:pt x="349644" y="699045"/>
                      <a:pt x="257326" y="631455"/>
                      <a:pt x="168305" y="661129"/>
                    </a:cubicBezTo>
                    <a:cubicBezTo>
                      <a:pt x="79283" y="690803"/>
                      <a:pt x="61149" y="793012"/>
                      <a:pt x="102363" y="908410"/>
                    </a:cubicBezTo>
                    <a:cubicBezTo>
                      <a:pt x="143576" y="1023808"/>
                      <a:pt x="298539" y="1101290"/>
                      <a:pt x="250732" y="1139206"/>
                    </a:cubicBezTo>
                    <a:cubicBezTo>
                      <a:pt x="224355" y="1160637"/>
                      <a:pt x="90823" y="1155692"/>
                      <a:pt x="19936" y="1139206"/>
                    </a:cubicBezTo>
                    <a:cubicBezTo>
                      <a:pt x="1802" y="1134260"/>
                      <a:pt x="-8089" y="1160637"/>
                      <a:pt x="8396" y="1168880"/>
                    </a:cubicBezTo>
                    <a:cubicBezTo>
                      <a:pt x="99066" y="1221633"/>
                      <a:pt x="298539" y="1271089"/>
                      <a:pt x="349644" y="1170528"/>
                    </a:cubicBezTo>
                    <a:cubicBezTo>
                      <a:pt x="415586" y="1043591"/>
                      <a:pt x="275460" y="1018862"/>
                      <a:pt x="217761" y="873791"/>
                    </a:cubicBezTo>
                    <a:cubicBezTo>
                      <a:pt x="160062" y="728719"/>
                      <a:pt x="273811" y="829280"/>
                      <a:pt x="316673" y="890276"/>
                    </a:cubicBezTo>
                    <a:cubicBezTo>
                      <a:pt x="359535" y="951272"/>
                      <a:pt x="438665" y="1097993"/>
                      <a:pt x="547469" y="1137558"/>
                    </a:cubicBezTo>
                    <a:cubicBezTo>
                      <a:pt x="656273" y="1177123"/>
                      <a:pt x="788156" y="1055131"/>
                      <a:pt x="796399" y="915004"/>
                    </a:cubicBezTo>
                    <a:cubicBezTo>
                      <a:pt x="804642" y="774878"/>
                      <a:pt x="674407" y="723774"/>
                      <a:pt x="596925" y="661129"/>
                    </a:cubicBezTo>
                    <a:cubicBezTo>
                      <a:pt x="519444" y="598484"/>
                      <a:pt x="413937" y="453413"/>
                      <a:pt x="547469" y="380877"/>
                    </a:cubicBezTo>
                    <a:cubicBezTo>
                      <a:pt x="681001" y="308341"/>
                      <a:pt x="760131" y="532543"/>
                      <a:pt x="794750" y="611673"/>
                    </a:cubicBezTo>
                    <a:cubicBezTo>
                      <a:pt x="829370" y="690803"/>
                      <a:pt x="910148" y="748502"/>
                      <a:pt x="1009061" y="760041"/>
                    </a:cubicBezTo>
                    <a:cubicBezTo>
                      <a:pt x="1107973" y="771581"/>
                      <a:pt x="1218426" y="723774"/>
                      <a:pt x="1289313" y="595187"/>
                    </a:cubicBezTo>
                    <a:cubicBezTo>
                      <a:pt x="1337121" y="509463"/>
                      <a:pt x="1325581" y="403957"/>
                      <a:pt x="1305798" y="329772"/>
                    </a:cubicBezTo>
                    <a:cubicBezTo>
                      <a:pt x="1310744" y="324826"/>
                      <a:pt x="1315690" y="318232"/>
                      <a:pt x="1320635" y="311638"/>
                    </a:cubicBezTo>
                    <a:close/>
                  </a:path>
                </a:pathLst>
              </a:custGeom>
              <a:solidFill>
                <a:srgbClr val="6E421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3" name="Google Shape;763;p6"/>
              <p:cNvSpPr/>
              <p:nvPr/>
            </p:nvSpPr>
            <p:spPr>
              <a:xfrm>
                <a:off x="1379250" y="1615283"/>
                <a:ext cx="148437" cy="134439"/>
              </a:xfrm>
              <a:custGeom>
                <a:rect b="b" l="l" r="r" t="t"/>
                <a:pathLst>
                  <a:path extrusionOk="0" h="134439" w="148437">
                    <a:moveTo>
                      <a:pt x="53627" y="0"/>
                    </a:moveTo>
                    <a:lnTo>
                      <a:pt x="111329" y="9814"/>
                    </a:lnTo>
                    <a:lnTo>
                      <a:pt x="148437" y="12270"/>
                    </a:lnTo>
                    <a:lnTo>
                      <a:pt x="100922" y="56995"/>
                    </a:lnTo>
                    <a:cubicBezTo>
                      <a:pt x="77975" y="80636"/>
                      <a:pt x="57278" y="104154"/>
                      <a:pt x="41536" y="124867"/>
                    </a:cubicBezTo>
                    <a:cubicBezTo>
                      <a:pt x="26087" y="146853"/>
                      <a:pt x="-8657" y="127287"/>
                      <a:pt x="1995" y="103234"/>
                    </a:cubicBezTo>
                    <a:cubicBezTo>
                      <a:pt x="8480" y="85691"/>
                      <a:pt x="16879" y="66646"/>
                      <a:pt x="26901" y="46870"/>
                    </a:cubicBezTo>
                    <a:lnTo>
                      <a:pt x="5362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4" name="Google Shape;764;p6"/>
              <p:cNvSpPr/>
              <p:nvPr/>
            </p:nvSpPr>
            <p:spPr>
              <a:xfrm>
                <a:off x="-163907" y="1183760"/>
                <a:ext cx="6258064" cy="611637"/>
              </a:xfrm>
              <a:custGeom>
                <a:rect b="b" l="l" r="r" t="t"/>
                <a:pathLst>
                  <a:path extrusionOk="0" h="315277" w="3378172">
                    <a:moveTo>
                      <a:pt x="3374708" y="0"/>
                    </a:moveTo>
                    <a:cubicBezTo>
                      <a:pt x="3374708" y="0"/>
                      <a:pt x="3374708" y="952"/>
                      <a:pt x="3373755" y="1905"/>
                    </a:cubicBezTo>
                    <a:cubicBezTo>
                      <a:pt x="3368040" y="7620"/>
                      <a:pt x="3360420" y="10477"/>
                      <a:pt x="3351848" y="11430"/>
                    </a:cubicBezTo>
                    <a:cubicBezTo>
                      <a:pt x="3339465" y="13335"/>
                      <a:pt x="3328035" y="16192"/>
                      <a:pt x="3316605" y="19050"/>
                    </a:cubicBezTo>
                    <a:cubicBezTo>
                      <a:pt x="3289935" y="24765"/>
                      <a:pt x="3262313" y="27622"/>
                      <a:pt x="3236595" y="36195"/>
                    </a:cubicBezTo>
                    <a:cubicBezTo>
                      <a:pt x="3221355" y="41910"/>
                      <a:pt x="3211830" y="50482"/>
                      <a:pt x="3200400" y="60960"/>
                    </a:cubicBezTo>
                    <a:cubicBezTo>
                      <a:pt x="3191828" y="69532"/>
                      <a:pt x="3182303" y="76200"/>
                      <a:pt x="3171825" y="82867"/>
                    </a:cubicBezTo>
                    <a:cubicBezTo>
                      <a:pt x="3154680" y="94298"/>
                      <a:pt x="3134678" y="112395"/>
                      <a:pt x="3113723" y="114300"/>
                    </a:cubicBezTo>
                    <a:cubicBezTo>
                      <a:pt x="3084195" y="117157"/>
                      <a:pt x="3054668" y="115252"/>
                      <a:pt x="3025140" y="115252"/>
                    </a:cubicBezTo>
                    <a:cubicBezTo>
                      <a:pt x="2996565" y="115252"/>
                      <a:pt x="2967990" y="120015"/>
                      <a:pt x="2939415" y="122872"/>
                    </a:cubicBezTo>
                    <a:cubicBezTo>
                      <a:pt x="2908935" y="126682"/>
                      <a:pt x="2878455" y="126682"/>
                      <a:pt x="2847975" y="128588"/>
                    </a:cubicBezTo>
                    <a:cubicBezTo>
                      <a:pt x="2833688" y="129540"/>
                      <a:pt x="2820353" y="131445"/>
                      <a:pt x="2806065" y="131445"/>
                    </a:cubicBezTo>
                    <a:cubicBezTo>
                      <a:pt x="2799398" y="131445"/>
                      <a:pt x="2792730" y="130493"/>
                      <a:pt x="2786063" y="131445"/>
                    </a:cubicBezTo>
                    <a:cubicBezTo>
                      <a:pt x="2782253" y="132397"/>
                      <a:pt x="2779395" y="132397"/>
                      <a:pt x="2775585" y="133350"/>
                    </a:cubicBezTo>
                    <a:cubicBezTo>
                      <a:pt x="2775585" y="133350"/>
                      <a:pt x="2775585" y="133350"/>
                      <a:pt x="2775585" y="133350"/>
                    </a:cubicBezTo>
                    <a:cubicBezTo>
                      <a:pt x="2742248" y="140970"/>
                      <a:pt x="2708910" y="149543"/>
                      <a:pt x="2675573" y="158115"/>
                    </a:cubicBezTo>
                    <a:cubicBezTo>
                      <a:pt x="2644140" y="166688"/>
                      <a:pt x="2614613" y="180022"/>
                      <a:pt x="2583180" y="187643"/>
                    </a:cubicBezTo>
                    <a:cubicBezTo>
                      <a:pt x="2552700" y="195263"/>
                      <a:pt x="2521268" y="201930"/>
                      <a:pt x="2489835" y="201930"/>
                    </a:cubicBezTo>
                    <a:cubicBezTo>
                      <a:pt x="2460308" y="201930"/>
                      <a:pt x="2431733" y="189547"/>
                      <a:pt x="2404110" y="180022"/>
                    </a:cubicBezTo>
                    <a:cubicBezTo>
                      <a:pt x="2369820" y="167640"/>
                      <a:pt x="2331720" y="166688"/>
                      <a:pt x="2296478" y="166688"/>
                    </a:cubicBezTo>
                    <a:cubicBezTo>
                      <a:pt x="2263140" y="166688"/>
                      <a:pt x="2228850" y="167640"/>
                      <a:pt x="2195513" y="168593"/>
                    </a:cubicBezTo>
                    <a:cubicBezTo>
                      <a:pt x="2165985" y="169545"/>
                      <a:pt x="2136458" y="171450"/>
                      <a:pt x="2105978" y="169545"/>
                    </a:cubicBezTo>
                    <a:cubicBezTo>
                      <a:pt x="2089785" y="168593"/>
                      <a:pt x="2073593" y="167640"/>
                      <a:pt x="2057400" y="167640"/>
                    </a:cubicBezTo>
                    <a:cubicBezTo>
                      <a:pt x="2043113" y="167640"/>
                      <a:pt x="2028825" y="170497"/>
                      <a:pt x="2015490" y="168593"/>
                    </a:cubicBezTo>
                    <a:cubicBezTo>
                      <a:pt x="2014538" y="168593"/>
                      <a:pt x="2014538" y="167640"/>
                      <a:pt x="2014538" y="167640"/>
                    </a:cubicBezTo>
                    <a:cubicBezTo>
                      <a:pt x="2014538" y="167640"/>
                      <a:pt x="2014538" y="167640"/>
                      <a:pt x="2014538" y="167640"/>
                    </a:cubicBezTo>
                    <a:cubicBezTo>
                      <a:pt x="1956435" y="164783"/>
                      <a:pt x="1899285" y="158115"/>
                      <a:pt x="1842135" y="149543"/>
                    </a:cubicBezTo>
                    <a:cubicBezTo>
                      <a:pt x="1809750" y="144780"/>
                      <a:pt x="1776413" y="148590"/>
                      <a:pt x="1744028" y="153352"/>
                    </a:cubicBezTo>
                    <a:cubicBezTo>
                      <a:pt x="1712595" y="157163"/>
                      <a:pt x="1680210" y="160020"/>
                      <a:pt x="1648778" y="160020"/>
                    </a:cubicBezTo>
                    <a:cubicBezTo>
                      <a:pt x="1618298" y="160020"/>
                      <a:pt x="1587818" y="156210"/>
                      <a:pt x="1557338" y="151447"/>
                    </a:cubicBezTo>
                    <a:cubicBezTo>
                      <a:pt x="1527810" y="146685"/>
                      <a:pt x="1498283" y="141922"/>
                      <a:pt x="1469708" y="132397"/>
                    </a:cubicBezTo>
                    <a:cubicBezTo>
                      <a:pt x="1440180" y="122872"/>
                      <a:pt x="1414463" y="106680"/>
                      <a:pt x="1384935" y="95250"/>
                    </a:cubicBezTo>
                    <a:cubicBezTo>
                      <a:pt x="1369695" y="89535"/>
                      <a:pt x="1353503" y="89535"/>
                      <a:pt x="1337310" y="90488"/>
                    </a:cubicBezTo>
                    <a:cubicBezTo>
                      <a:pt x="1327785" y="91440"/>
                      <a:pt x="1318260" y="93345"/>
                      <a:pt x="1308735" y="94298"/>
                    </a:cubicBezTo>
                    <a:cubicBezTo>
                      <a:pt x="1307783" y="95250"/>
                      <a:pt x="1306830" y="96202"/>
                      <a:pt x="1305878" y="96202"/>
                    </a:cubicBezTo>
                    <a:cubicBezTo>
                      <a:pt x="1279208" y="98107"/>
                      <a:pt x="1253490" y="100965"/>
                      <a:pt x="1227773" y="105727"/>
                    </a:cubicBezTo>
                    <a:cubicBezTo>
                      <a:pt x="1202055" y="110490"/>
                      <a:pt x="1176338" y="119063"/>
                      <a:pt x="1151573" y="124777"/>
                    </a:cubicBezTo>
                    <a:cubicBezTo>
                      <a:pt x="1099185" y="137160"/>
                      <a:pt x="1047750" y="139065"/>
                      <a:pt x="995363" y="139065"/>
                    </a:cubicBezTo>
                    <a:cubicBezTo>
                      <a:pt x="968693" y="139065"/>
                      <a:pt x="942975" y="139065"/>
                      <a:pt x="916305" y="136208"/>
                    </a:cubicBezTo>
                    <a:cubicBezTo>
                      <a:pt x="890588" y="133350"/>
                      <a:pt x="865823" y="126682"/>
                      <a:pt x="840105" y="123825"/>
                    </a:cubicBezTo>
                    <a:cubicBezTo>
                      <a:pt x="826770" y="121920"/>
                      <a:pt x="813435" y="120967"/>
                      <a:pt x="800100" y="120015"/>
                    </a:cubicBezTo>
                    <a:cubicBezTo>
                      <a:pt x="799148" y="120015"/>
                      <a:pt x="799148" y="120015"/>
                      <a:pt x="798195" y="120015"/>
                    </a:cubicBezTo>
                    <a:cubicBezTo>
                      <a:pt x="782003" y="117157"/>
                      <a:pt x="764858" y="117157"/>
                      <a:pt x="747713" y="119063"/>
                    </a:cubicBezTo>
                    <a:cubicBezTo>
                      <a:pt x="745808" y="119063"/>
                      <a:pt x="742950" y="119063"/>
                      <a:pt x="741045" y="119063"/>
                    </a:cubicBezTo>
                    <a:cubicBezTo>
                      <a:pt x="722948" y="118110"/>
                      <a:pt x="704850" y="119063"/>
                      <a:pt x="687705" y="119063"/>
                    </a:cubicBezTo>
                    <a:cubicBezTo>
                      <a:pt x="652463" y="120015"/>
                      <a:pt x="618173" y="121920"/>
                      <a:pt x="583883" y="125730"/>
                    </a:cubicBezTo>
                    <a:cubicBezTo>
                      <a:pt x="567690" y="127635"/>
                      <a:pt x="550545" y="127635"/>
                      <a:pt x="534353" y="128588"/>
                    </a:cubicBezTo>
                    <a:cubicBezTo>
                      <a:pt x="518160" y="129540"/>
                      <a:pt x="501968" y="132397"/>
                      <a:pt x="485775" y="134302"/>
                    </a:cubicBezTo>
                    <a:cubicBezTo>
                      <a:pt x="454343" y="140018"/>
                      <a:pt x="421958" y="138113"/>
                      <a:pt x="389573" y="140970"/>
                    </a:cubicBezTo>
                    <a:cubicBezTo>
                      <a:pt x="355283" y="143827"/>
                      <a:pt x="320040" y="145733"/>
                      <a:pt x="285750" y="144780"/>
                    </a:cubicBezTo>
                    <a:cubicBezTo>
                      <a:pt x="248603" y="143827"/>
                      <a:pt x="212408" y="146685"/>
                      <a:pt x="175260" y="150495"/>
                    </a:cubicBezTo>
                    <a:cubicBezTo>
                      <a:pt x="140970" y="153352"/>
                      <a:pt x="105728" y="157163"/>
                      <a:pt x="70485" y="158115"/>
                    </a:cubicBezTo>
                    <a:cubicBezTo>
                      <a:pt x="55245" y="158115"/>
                      <a:pt x="40958" y="157163"/>
                      <a:pt x="25718" y="157163"/>
                    </a:cubicBezTo>
                    <a:cubicBezTo>
                      <a:pt x="17145" y="157163"/>
                      <a:pt x="8573" y="155258"/>
                      <a:pt x="0" y="154305"/>
                    </a:cubicBezTo>
                    <a:cubicBezTo>
                      <a:pt x="5715" y="158115"/>
                      <a:pt x="10478" y="162877"/>
                      <a:pt x="12383" y="168593"/>
                    </a:cubicBezTo>
                    <a:cubicBezTo>
                      <a:pt x="14288" y="177165"/>
                      <a:pt x="40005" y="174308"/>
                      <a:pt x="46673" y="177165"/>
                    </a:cubicBezTo>
                    <a:cubicBezTo>
                      <a:pt x="50483" y="179070"/>
                      <a:pt x="55245" y="183833"/>
                      <a:pt x="49530" y="186690"/>
                    </a:cubicBezTo>
                    <a:cubicBezTo>
                      <a:pt x="46673" y="188595"/>
                      <a:pt x="42863" y="188595"/>
                      <a:pt x="40005" y="188595"/>
                    </a:cubicBezTo>
                    <a:cubicBezTo>
                      <a:pt x="32385" y="189547"/>
                      <a:pt x="47625" y="202883"/>
                      <a:pt x="49530" y="204788"/>
                    </a:cubicBezTo>
                    <a:cubicBezTo>
                      <a:pt x="59055" y="215265"/>
                      <a:pt x="72390" y="222885"/>
                      <a:pt x="80010" y="235268"/>
                    </a:cubicBezTo>
                    <a:cubicBezTo>
                      <a:pt x="86678" y="245745"/>
                      <a:pt x="86678" y="254318"/>
                      <a:pt x="85725" y="266700"/>
                    </a:cubicBezTo>
                    <a:cubicBezTo>
                      <a:pt x="84773" y="278130"/>
                      <a:pt x="112395" y="266700"/>
                      <a:pt x="117158" y="270510"/>
                    </a:cubicBezTo>
                    <a:cubicBezTo>
                      <a:pt x="120968" y="274320"/>
                      <a:pt x="115253" y="279083"/>
                      <a:pt x="112395" y="280988"/>
                    </a:cubicBezTo>
                    <a:cubicBezTo>
                      <a:pt x="108585" y="283845"/>
                      <a:pt x="103823" y="283845"/>
                      <a:pt x="99060" y="285750"/>
                    </a:cubicBezTo>
                    <a:cubicBezTo>
                      <a:pt x="93345" y="287655"/>
                      <a:pt x="102870" y="299085"/>
                      <a:pt x="104775" y="300990"/>
                    </a:cubicBezTo>
                    <a:cubicBezTo>
                      <a:pt x="106680" y="303847"/>
                      <a:pt x="111443" y="310515"/>
                      <a:pt x="111443" y="315278"/>
                    </a:cubicBezTo>
                    <a:cubicBezTo>
                      <a:pt x="116205" y="313372"/>
                      <a:pt x="120968" y="311468"/>
                      <a:pt x="125730" y="308610"/>
                    </a:cubicBezTo>
                    <a:cubicBezTo>
                      <a:pt x="159068" y="295275"/>
                      <a:pt x="193358" y="282893"/>
                      <a:pt x="228600" y="274320"/>
                    </a:cubicBezTo>
                    <a:cubicBezTo>
                      <a:pt x="262890" y="265747"/>
                      <a:pt x="298133" y="263843"/>
                      <a:pt x="333375" y="260985"/>
                    </a:cubicBezTo>
                    <a:cubicBezTo>
                      <a:pt x="368618" y="258127"/>
                      <a:pt x="403860" y="259080"/>
                      <a:pt x="439103" y="260033"/>
                    </a:cubicBezTo>
                    <a:cubicBezTo>
                      <a:pt x="477203" y="260985"/>
                      <a:pt x="514350" y="256222"/>
                      <a:pt x="552450" y="253365"/>
                    </a:cubicBezTo>
                    <a:cubicBezTo>
                      <a:pt x="625793" y="248602"/>
                      <a:pt x="698183" y="245745"/>
                      <a:pt x="771525" y="241935"/>
                    </a:cubicBezTo>
                    <a:cubicBezTo>
                      <a:pt x="807720" y="240030"/>
                      <a:pt x="843915" y="236220"/>
                      <a:pt x="881063" y="236220"/>
                    </a:cubicBezTo>
                    <a:cubicBezTo>
                      <a:pt x="916305" y="236220"/>
                      <a:pt x="951548" y="238125"/>
                      <a:pt x="986790" y="239077"/>
                    </a:cubicBezTo>
                    <a:cubicBezTo>
                      <a:pt x="986790" y="239077"/>
                      <a:pt x="986790" y="239077"/>
                      <a:pt x="986790" y="239077"/>
                    </a:cubicBezTo>
                    <a:cubicBezTo>
                      <a:pt x="992505" y="238125"/>
                      <a:pt x="998220" y="237172"/>
                      <a:pt x="1003935" y="236220"/>
                    </a:cubicBezTo>
                    <a:cubicBezTo>
                      <a:pt x="1019175" y="233363"/>
                      <a:pt x="1033463" y="230505"/>
                      <a:pt x="1047750" y="225743"/>
                    </a:cubicBezTo>
                    <a:cubicBezTo>
                      <a:pt x="1073468" y="217170"/>
                      <a:pt x="1097280" y="206693"/>
                      <a:pt x="1123950" y="202883"/>
                    </a:cubicBezTo>
                    <a:cubicBezTo>
                      <a:pt x="1152525" y="198120"/>
                      <a:pt x="1181100" y="197168"/>
                      <a:pt x="1209675" y="195263"/>
                    </a:cubicBezTo>
                    <a:cubicBezTo>
                      <a:pt x="1239203" y="193358"/>
                      <a:pt x="1267778" y="190500"/>
                      <a:pt x="1297305" y="188595"/>
                    </a:cubicBezTo>
                    <a:cubicBezTo>
                      <a:pt x="1327785" y="186690"/>
                      <a:pt x="1359218" y="181927"/>
                      <a:pt x="1389698" y="181927"/>
                    </a:cubicBezTo>
                    <a:cubicBezTo>
                      <a:pt x="1414463" y="181927"/>
                      <a:pt x="1440180" y="183833"/>
                      <a:pt x="1463040" y="192405"/>
                    </a:cubicBezTo>
                    <a:cubicBezTo>
                      <a:pt x="1489710" y="201930"/>
                      <a:pt x="1509713" y="219075"/>
                      <a:pt x="1538288" y="222885"/>
                    </a:cubicBezTo>
                    <a:cubicBezTo>
                      <a:pt x="1541145" y="222885"/>
                      <a:pt x="1543050" y="223838"/>
                      <a:pt x="1545908" y="223838"/>
                    </a:cubicBezTo>
                    <a:cubicBezTo>
                      <a:pt x="1548765" y="223838"/>
                      <a:pt x="1551623" y="222885"/>
                      <a:pt x="1553528" y="222885"/>
                    </a:cubicBezTo>
                    <a:cubicBezTo>
                      <a:pt x="1561148" y="221933"/>
                      <a:pt x="1568768" y="220980"/>
                      <a:pt x="1575435" y="220980"/>
                    </a:cubicBezTo>
                    <a:cubicBezTo>
                      <a:pt x="1590675" y="220980"/>
                      <a:pt x="1605915" y="216218"/>
                      <a:pt x="1621155" y="215265"/>
                    </a:cubicBezTo>
                    <a:cubicBezTo>
                      <a:pt x="1622108" y="215265"/>
                      <a:pt x="1624013" y="215265"/>
                      <a:pt x="1624965" y="215265"/>
                    </a:cubicBezTo>
                    <a:cubicBezTo>
                      <a:pt x="1624965" y="215265"/>
                      <a:pt x="1625918" y="215265"/>
                      <a:pt x="1625918" y="215265"/>
                    </a:cubicBezTo>
                    <a:cubicBezTo>
                      <a:pt x="1637348" y="216218"/>
                      <a:pt x="1648778" y="220027"/>
                      <a:pt x="1659255" y="223838"/>
                    </a:cubicBezTo>
                    <a:cubicBezTo>
                      <a:pt x="1674495" y="228600"/>
                      <a:pt x="1688783" y="233363"/>
                      <a:pt x="1704023" y="237172"/>
                    </a:cubicBezTo>
                    <a:cubicBezTo>
                      <a:pt x="1719263" y="240983"/>
                      <a:pt x="1735455" y="246697"/>
                      <a:pt x="1750695" y="249555"/>
                    </a:cubicBezTo>
                    <a:cubicBezTo>
                      <a:pt x="1766888" y="252413"/>
                      <a:pt x="1783080" y="249555"/>
                      <a:pt x="1799273" y="248602"/>
                    </a:cubicBezTo>
                    <a:cubicBezTo>
                      <a:pt x="1828800" y="246697"/>
                      <a:pt x="1858328" y="242888"/>
                      <a:pt x="1887855" y="245745"/>
                    </a:cubicBezTo>
                    <a:cubicBezTo>
                      <a:pt x="1905953" y="246697"/>
                      <a:pt x="1925003" y="245745"/>
                      <a:pt x="1943100" y="245745"/>
                    </a:cubicBezTo>
                    <a:cubicBezTo>
                      <a:pt x="1957388" y="245745"/>
                      <a:pt x="1972628" y="247650"/>
                      <a:pt x="1986915" y="248602"/>
                    </a:cubicBezTo>
                    <a:cubicBezTo>
                      <a:pt x="2019300" y="249555"/>
                      <a:pt x="2050733" y="249555"/>
                      <a:pt x="2083118" y="250508"/>
                    </a:cubicBezTo>
                    <a:cubicBezTo>
                      <a:pt x="2092643" y="250508"/>
                      <a:pt x="2102168" y="251460"/>
                      <a:pt x="2111693" y="250508"/>
                    </a:cubicBezTo>
                    <a:cubicBezTo>
                      <a:pt x="2119313" y="249555"/>
                      <a:pt x="2127885" y="247650"/>
                      <a:pt x="2135505" y="247650"/>
                    </a:cubicBezTo>
                    <a:cubicBezTo>
                      <a:pt x="2149793" y="247650"/>
                      <a:pt x="2164080" y="246697"/>
                      <a:pt x="2178368" y="246697"/>
                    </a:cubicBezTo>
                    <a:cubicBezTo>
                      <a:pt x="2207895" y="245745"/>
                      <a:pt x="2238375" y="248602"/>
                      <a:pt x="2267903" y="251460"/>
                    </a:cubicBezTo>
                    <a:cubicBezTo>
                      <a:pt x="2268855" y="251460"/>
                      <a:pt x="2269808" y="252413"/>
                      <a:pt x="2269808" y="252413"/>
                    </a:cubicBezTo>
                    <a:cubicBezTo>
                      <a:pt x="2273618" y="253365"/>
                      <a:pt x="2276475" y="253365"/>
                      <a:pt x="2280285" y="253365"/>
                    </a:cubicBezTo>
                    <a:cubicBezTo>
                      <a:pt x="2303145" y="256222"/>
                      <a:pt x="2326005" y="258127"/>
                      <a:pt x="2349818" y="260985"/>
                    </a:cubicBezTo>
                    <a:cubicBezTo>
                      <a:pt x="2394585" y="265747"/>
                      <a:pt x="2439353" y="277178"/>
                      <a:pt x="2484120" y="280035"/>
                    </a:cubicBezTo>
                    <a:cubicBezTo>
                      <a:pt x="2531745" y="282893"/>
                      <a:pt x="2578418" y="266700"/>
                      <a:pt x="2624138" y="252413"/>
                    </a:cubicBezTo>
                    <a:cubicBezTo>
                      <a:pt x="2646998" y="245745"/>
                      <a:pt x="2668905" y="239077"/>
                      <a:pt x="2691765" y="231458"/>
                    </a:cubicBezTo>
                    <a:cubicBezTo>
                      <a:pt x="2712720" y="224790"/>
                      <a:pt x="2733675" y="217170"/>
                      <a:pt x="2755583" y="217170"/>
                    </a:cubicBezTo>
                    <a:cubicBezTo>
                      <a:pt x="2756535" y="217170"/>
                      <a:pt x="2756535" y="217170"/>
                      <a:pt x="2757488" y="217170"/>
                    </a:cubicBezTo>
                    <a:cubicBezTo>
                      <a:pt x="2762250" y="216218"/>
                      <a:pt x="2767013" y="217170"/>
                      <a:pt x="2771775" y="216218"/>
                    </a:cubicBezTo>
                    <a:cubicBezTo>
                      <a:pt x="2783205" y="214313"/>
                      <a:pt x="2793683" y="212408"/>
                      <a:pt x="2806065" y="211455"/>
                    </a:cubicBezTo>
                    <a:cubicBezTo>
                      <a:pt x="2829878" y="210502"/>
                      <a:pt x="2853690" y="209550"/>
                      <a:pt x="2878455" y="208597"/>
                    </a:cubicBezTo>
                    <a:cubicBezTo>
                      <a:pt x="2902268" y="207645"/>
                      <a:pt x="2927033" y="206693"/>
                      <a:pt x="2950845" y="206693"/>
                    </a:cubicBezTo>
                    <a:cubicBezTo>
                      <a:pt x="2975610" y="206693"/>
                      <a:pt x="2999423" y="209550"/>
                      <a:pt x="3024188" y="207645"/>
                    </a:cubicBezTo>
                    <a:cubicBezTo>
                      <a:pt x="3048953" y="206693"/>
                      <a:pt x="3073718" y="206693"/>
                      <a:pt x="3097530" y="211455"/>
                    </a:cubicBezTo>
                    <a:cubicBezTo>
                      <a:pt x="3119438" y="216218"/>
                      <a:pt x="3140393" y="222885"/>
                      <a:pt x="3161348" y="230505"/>
                    </a:cubicBezTo>
                    <a:cubicBezTo>
                      <a:pt x="3182303" y="239077"/>
                      <a:pt x="3201353" y="251460"/>
                      <a:pt x="3224213" y="254318"/>
                    </a:cubicBezTo>
                    <a:cubicBezTo>
                      <a:pt x="3243263" y="257175"/>
                      <a:pt x="3260408" y="262890"/>
                      <a:pt x="3278505" y="266700"/>
                    </a:cubicBezTo>
                    <a:cubicBezTo>
                      <a:pt x="3278505" y="263843"/>
                      <a:pt x="3279458" y="259080"/>
                      <a:pt x="3280410" y="258127"/>
                    </a:cubicBezTo>
                    <a:cubicBezTo>
                      <a:pt x="3284220" y="244793"/>
                      <a:pt x="3285173" y="230505"/>
                      <a:pt x="3289935" y="218122"/>
                    </a:cubicBezTo>
                    <a:cubicBezTo>
                      <a:pt x="3294698" y="206693"/>
                      <a:pt x="3302318" y="195263"/>
                      <a:pt x="3309938" y="186690"/>
                    </a:cubicBezTo>
                    <a:cubicBezTo>
                      <a:pt x="3320415" y="175260"/>
                      <a:pt x="3331845" y="167640"/>
                      <a:pt x="3343275" y="157163"/>
                    </a:cubicBezTo>
                    <a:cubicBezTo>
                      <a:pt x="3348038" y="153352"/>
                      <a:pt x="3352800" y="148590"/>
                      <a:pt x="3357563" y="145733"/>
                    </a:cubicBezTo>
                    <a:cubicBezTo>
                      <a:pt x="3361373" y="142875"/>
                      <a:pt x="3365183" y="140970"/>
                      <a:pt x="3368993" y="139065"/>
                    </a:cubicBezTo>
                    <a:cubicBezTo>
                      <a:pt x="3368040" y="138113"/>
                      <a:pt x="3367088" y="137160"/>
                      <a:pt x="3365183" y="137160"/>
                    </a:cubicBezTo>
                    <a:cubicBezTo>
                      <a:pt x="3363278" y="137160"/>
                      <a:pt x="3360420" y="137160"/>
                      <a:pt x="3358515" y="137160"/>
                    </a:cubicBezTo>
                    <a:cubicBezTo>
                      <a:pt x="3348990" y="138113"/>
                      <a:pt x="3339465" y="138113"/>
                      <a:pt x="3329940" y="140018"/>
                    </a:cubicBezTo>
                    <a:cubicBezTo>
                      <a:pt x="3317558" y="141922"/>
                      <a:pt x="3305175" y="142875"/>
                      <a:pt x="3292793" y="144780"/>
                    </a:cubicBezTo>
                    <a:cubicBezTo>
                      <a:pt x="3283268" y="145733"/>
                      <a:pt x="3274695" y="148590"/>
                      <a:pt x="3265170" y="149543"/>
                    </a:cubicBezTo>
                    <a:cubicBezTo>
                      <a:pt x="3239453" y="151447"/>
                      <a:pt x="3215640" y="143827"/>
                      <a:pt x="3190875" y="144780"/>
                    </a:cubicBezTo>
                    <a:cubicBezTo>
                      <a:pt x="3164205" y="146685"/>
                      <a:pt x="3141345" y="154305"/>
                      <a:pt x="3115628" y="160972"/>
                    </a:cubicBezTo>
                    <a:cubicBezTo>
                      <a:pt x="3113723" y="160972"/>
                      <a:pt x="3113723" y="159068"/>
                      <a:pt x="3115628" y="159068"/>
                    </a:cubicBezTo>
                    <a:cubicBezTo>
                      <a:pt x="3136583" y="151447"/>
                      <a:pt x="3157538" y="143827"/>
                      <a:pt x="3180398" y="140970"/>
                    </a:cubicBezTo>
                    <a:cubicBezTo>
                      <a:pt x="3220403" y="122872"/>
                      <a:pt x="3228975" y="70485"/>
                      <a:pt x="3268028" y="50482"/>
                    </a:cubicBezTo>
                    <a:cubicBezTo>
                      <a:pt x="3285173" y="41910"/>
                      <a:pt x="3305175" y="33338"/>
                      <a:pt x="3324225" y="29527"/>
                    </a:cubicBezTo>
                    <a:cubicBezTo>
                      <a:pt x="3335655" y="27622"/>
                      <a:pt x="3347085" y="26670"/>
                      <a:pt x="3358515" y="25717"/>
                    </a:cubicBezTo>
                    <a:cubicBezTo>
                      <a:pt x="3361373" y="25717"/>
                      <a:pt x="3375660" y="25717"/>
                      <a:pt x="3376613" y="20955"/>
                    </a:cubicBezTo>
                    <a:cubicBezTo>
                      <a:pt x="3377565" y="14288"/>
                      <a:pt x="3380423" y="952"/>
                      <a:pt x="3374708" y="0"/>
                    </a:cubicBezTo>
                    <a:close/>
                  </a:path>
                </a:pathLst>
              </a:custGeom>
              <a:solidFill>
                <a:srgbClr val="AF663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5" name="Google Shape;765;p6"/>
              <p:cNvSpPr/>
              <p:nvPr/>
            </p:nvSpPr>
            <p:spPr>
              <a:xfrm>
                <a:off x="2315200" y="1302488"/>
                <a:ext cx="252866" cy="329628"/>
              </a:xfrm>
              <a:custGeom>
                <a:rect b="b" l="l" r="r" t="t"/>
                <a:pathLst>
                  <a:path extrusionOk="0" h="193899" w="266175">
                    <a:moveTo>
                      <a:pt x="64104" y="0"/>
                    </a:moveTo>
                    <a:cubicBezTo>
                      <a:pt x="78886" y="1155"/>
                      <a:pt x="93447" y="3926"/>
                      <a:pt x="107567" y="9467"/>
                    </a:cubicBezTo>
                    <a:cubicBezTo>
                      <a:pt x="162284" y="31631"/>
                      <a:pt x="209938" y="63030"/>
                      <a:pt x="264655" y="81500"/>
                    </a:cubicBezTo>
                    <a:lnTo>
                      <a:pt x="266175" y="81914"/>
                    </a:lnTo>
                    <a:lnTo>
                      <a:pt x="265571" y="84172"/>
                    </a:lnTo>
                    <a:lnTo>
                      <a:pt x="236178" y="193899"/>
                    </a:lnTo>
                    <a:lnTo>
                      <a:pt x="185670" y="181473"/>
                    </a:lnTo>
                    <a:cubicBezTo>
                      <a:pt x="162725" y="178471"/>
                      <a:pt x="139339" y="177547"/>
                      <a:pt x="116393" y="177547"/>
                    </a:cubicBezTo>
                    <a:cubicBezTo>
                      <a:pt x="88153" y="177547"/>
                      <a:pt x="59471" y="179856"/>
                      <a:pt x="30789" y="182627"/>
                    </a:cubicBezTo>
                    <a:lnTo>
                      <a:pt x="0" y="185450"/>
                    </a:lnTo>
                    <a:lnTo>
                      <a:pt x="6199" y="158700"/>
                    </a:lnTo>
                    <a:cubicBezTo>
                      <a:pt x="16729" y="113324"/>
                      <a:pt x="27006" y="67874"/>
                      <a:pt x="33991" y="27682"/>
                    </a:cubicBezTo>
                    <a:lnTo>
                      <a:pt x="37764" y="137"/>
                    </a:lnTo>
                    <a:lnTo>
                      <a:pt x="64104" y="0"/>
                    </a:lnTo>
                    <a:close/>
                  </a:path>
                </a:pathLst>
              </a:custGeom>
              <a:solidFill>
                <a:srgbClr val="6E421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6" name="Google Shape;766;p6"/>
              <p:cNvSpPr/>
              <p:nvPr/>
            </p:nvSpPr>
            <p:spPr>
              <a:xfrm>
                <a:off x="1758814" y="1440787"/>
                <a:ext cx="160152" cy="190590"/>
              </a:xfrm>
              <a:custGeom>
                <a:rect b="b" l="l" r="r" t="t"/>
                <a:pathLst>
                  <a:path extrusionOk="0" h="190590" w="160152">
                    <a:moveTo>
                      <a:pt x="159522" y="0"/>
                    </a:moveTo>
                    <a:lnTo>
                      <a:pt x="156439" y="83657"/>
                    </a:lnTo>
                    <a:lnTo>
                      <a:pt x="160152" y="142068"/>
                    </a:lnTo>
                    <a:lnTo>
                      <a:pt x="103757" y="156867"/>
                    </a:lnTo>
                    <a:cubicBezTo>
                      <a:pt x="80591" y="164947"/>
                      <a:pt x="57646" y="174183"/>
                      <a:pt x="33818" y="182495"/>
                    </a:cubicBezTo>
                    <a:lnTo>
                      <a:pt x="1468" y="190590"/>
                    </a:lnTo>
                    <a:lnTo>
                      <a:pt x="14" y="169362"/>
                    </a:lnTo>
                    <a:cubicBezTo>
                      <a:pt x="-275" y="125282"/>
                      <a:pt x="3981" y="81820"/>
                      <a:pt x="7372" y="43535"/>
                    </a:cubicBezTo>
                    <a:lnTo>
                      <a:pt x="9614" y="11972"/>
                    </a:lnTo>
                    <a:lnTo>
                      <a:pt x="81474" y="9564"/>
                    </a:lnTo>
                    <a:cubicBezTo>
                      <a:pt x="105522" y="7602"/>
                      <a:pt x="129571" y="4889"/>
                      <a:pt x="153674" y="1166"/>
                    </a:cubicBezTo>
                    <a:lnTo>
                      <a:pt x="159522" y="0"/>
                    </a:lnTo>
                    <a:close/>
                  </a:path>
                </a:pathLst>
              </a:custGeom>
              <a:solidFill>
                <a:srgbClr val="6E421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7" name="Google Shape;767;p6"/>
              <p:cNvSpPr/>
              <p:nvPr/>
            </p:nvSpPr>
            <p:spPr>
              <a:xfrm>
                <a:off x="3396094" y="1483243"/>
                <a:ext cx="389077" cy="207242"/>
              </a:xfrm>
              <a:custGeom>
                <a:rect b="b" l="l" r="r" t="t"/>
                <a:pathLst>
                  <a:path extrusionOk="0" h="177130" w="386181">
                    <a:moveTo>
                      <a:pt x="0" y="0"/>
                    </a:moveTo>
                    <a:lnTo>
                      <a:pt x="22329" y="3046"/>
                    </a:lnTo>
                    <a:cubicBezTo>
                      <a:pt x="75500" y="9049"/>
                      <a:pt x="128893" y="13666"/>
                      <a:pt x="182726" y="16436"/>
                    </a:cubicBezTo>
                    <a:cubicBezTo>
                      <a:pt x="182726" y="16436"/>
                      <a:pt x="182726" y="18284"/>
                      <a:pt x="184490" y="18284"/>
                    </a:cubicBezTo>
                    <a:cubicBezTo>
                      <a:pt x="209201" y="21976"/>
                      <a:pt x="235677" y="16436"/>
                      <a:pt x="262151" y="16436"/>
                    </a:cubicBezTo>
                    <a:cubicBezTo>
                      <a:pt x="292158" y="16436"/>
                      <a:pt x="322162" y="18284"/>
                      <a:pt x="352169" y="20130"/>
                    </a:cubicBezTo>
                    <a:lnTo>
                      <a:pt x="386181" y="20600"/>
                    </a:lnTo>
                    <a:lnTo>
                      <a:pt x="385472" y="23952"/>
                    </a:lnTo>
                    <a:lnTo>
                      <a:pt x="335748" y="177130"/>
                    </a:lnTo>
                    <a:lnTo>
                      <a:pt x="309808" y="177130"/>
                    </a:lnTo>
                    <a:cubicBezTo>
                      <a:pt x="249797" y="175282"/>
                      <a:pt x="191550" y="175282"/>
                      <a:pt x="131539" y="173434"/>
                    </a:cubicBezTo>
                    <a:lnTo>
                      <a:pt x="58367" y="168441"/>
                    </a:lnTo>
                    <a:lnTo>
                      <a:pt x="7691" y="386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E421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68" name="Google Shape;768;p6"/>
            <p:cNvGrpSpPr/>
            <p:nvPr/>
          </p:nvGrpSpPr>
          <p:grpSpPr>
            <a:xfrm rot="-9323156">
              <a:off x="417193" y="974072"/>
              <a:ext cx="601097" cy="1379391"/>
              <a:chOff x="4564559" y="2755331"/>
              <a:chExt cx="751379" cy="1724255"/>
            </a:xfrm>
          </p:grpSpPr>
          <p:sp>
            <p:nvSpPr>
              <p:cNvPr id="769" name="Google Shape;769;p6"/>
              <p:cNvSpPr/>
              <p:nvPr/>
            </p:nvSpPr>
            <p:spPr>
              <a:xfrm>
                <a:off x="4564559" y="2755331"/>
                <a:ext cx="751379" cy="1607284"/>
              </a:xfrm>
              <a:custGeom>
                <a:rect b="b" l="l" r="r" t="t"/>
                <a:pathLst>
                  <a:path extrusionOk="0" h="1607284" w="751379">
                    <a:moveTo>
                      <a:pt x="97627" y="1359218"/>
                    </a:moveTo>
                    <a:lnTo>
                      <a:pt x="97627" y="1359218"/>
                    </a:lnTo>
                    <a:cubicBezTo>
                      <a:pt x="80482" y="1272540"/>
                      <a:pt x="128107" y="1187768"/>
                      <a:pt x="159539" y="1104900"/>
                    </a:cubicBezTo>
                    <a:cubicBezTo>
                      <a:pt x="190972" y="1022033"/>
                      <a:pt x="198592" y="912495"/>
                      <a:pt x="126202" y="860108"/>
                    </a:cubicBezTo>
                    <a:cubicBezTo>
                      <a:pt x="90007" y="834390"/>
                      <a:pt x="35714" y="823912"/>
                      <a:pt x="22379" y="782002"/>
                    </a:cubicBezTo>
                    <a:cubicBezTo>
                      <a:pt x="2377" y="720090"/>
                      <a:pt x="93817" y="670560"/>
                      <a:pt x="90007" y="604837"/>
                    </a:cubicBezTo>
                    <a:cubicBezTo>
                      <a:pt x="88102" y="560070"/>
                      <a:pt x="42382" y="530543"/>
                      <a:pt x="18569" y="492442"/>
                    </a:cubicBezTo>
                    <a:cubicBezTo>
                      <a:pt x="-10958" y="441960"/>
                      <a:pt x="-1433" y="377190"/>
                      <a:pt x="20474" y="322898"/>
                    </a:cubicBezTo>
                    <a:cubicBezTo>
                      <a:pt x="42382" y="268605"/>
                      <a:pt x="74767" y="219075"/>
                      <a:pt x="90959" y="162877"/>
                    </a:cubicBezTo>
                    <a:cubicBezTo>
                      <a:pt x="107152" y="106680"/>
                      <a:pt x="101437" y="38100"/>
                      <a:pt x="57622" y="0"/>
                    </a:cubicBezTo>
                    <a:cubicBezTo>
                      <a:pt x="151919" y="52388"/>
                      <a:pt x="248122" y="106680"/>
                      <a:pt x="326227" y="181927"/>
                    </a:cubicBezTo>
                    <a:cubicBezTo>
                      <a:pt x="403380" y="258127"/>
                      <a:pt x="461482" y="360045"/>
                      <a:pt x="461482" y="467677"/>
                    </a:cubicBezTo>
                    <a:cubicBezTo>
                      <a:pt x="461482" y="541020"/>
                      <a:pt x="436717" y="623887"/>
                      <a:pt x="481484" y="682943"/>
                    </a:cubicBezTo>
                    <a:cubicBezTo>
                      <a:pt x="509107" y="719137"/>
                      <a:pt x="555780" y="734377"/>
                      <a:pt x="598642" y="751523"/>
                    </a:cubicBezTo>
                    <a:cubicBezTo>
                      <a:pt x="641505" y="768668"/>
                      <a:pt x="685319" y="797243"/>
                      <a:pt x="694844" y="842010"/>
                    </a:cubicBezTo>
                    <a:cubicBezTo>
                      <a:pt x="704369" y="890587"/>
                      <a:pt x="669127" y="937260"/>
                      <a:pt x="664364" y="986790"/>
                    </a:cubicBezTo>
                    <a:cubicBezTo>
                      <a:pt x="658649" y="1051560"/>
                      <a:pt x="707227" y="1107758"/>
                      <a:pt x="731992" y="1167765"/>
                    </a:cubicBezTo>
                    <a:cubicBezTo>
                      <a:pt x="772949" y="1267777"/>
                      <a:pt x="746280" y="1388745"/>
                      <a:pt x="677699" y="1473518"/>
                    </a:cubicBezTo>
                    <a:cubicBezTo>
                      <a:pt x="611024" y="1555433"/>
                      <a:pt x="489105" y="1637348"/>
                      <a:pt x="381472" y="1596390"/>
                    </a:cubicBezTo>
                    <a:cubicBezTo>
                      <a:pt x="272887" y="1555433"/>
                      <a:pt x="121439" y="1483995"/>
                      <a:pt x="97627" y="1359218"/>
                    </a:cubicBezTo>
                    <a:close/>
                  </a:path>
                </a:pathLst>
              </a:custGeom>
              <a:solidFill>
                <a:srgbClr val="3D7A0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0" name="Google Shape;770;p6"/>
              <p:cNvSpPr/>
              <p:nvPr/>
            </p:nvSpPr>
            <p:spPr>
              <a:xfrm>
                <a:off x="4724610" y="2974174"/>
                <a:ext cx="388550" cy="1505412"/>
              </a:xfrm>
              <a:custGeom>
                <a:rect b="b" l="l" r="r" t="t"/>
                <a:pathLst>
                  <a:path extrusionOk="0" h="1505412" w="388550">
                    <a:moveTo>
                      <a:pt x="229042" y="970829"/>
                    </a:moveTo>
                    <a:cubicBezTo>
                      <a:pt x="253806" y="867959"/>
                      <a:pt x="292859" y="768899"/>
                      <a:pt x="343342" y="676506"/>
                    </a:cubicBezTo>
                    <a:cubicBezTo>
                      <a:pt x="345246" y="673649"/>
                      <a:pt x="340484" y="670791"/>
                      <a:pt x="338579" y="673649"/>
                    </a:cubicBezTo>
                    <a:cubicBezTo>
                      <a:pt x="289049" y="763184"/>
                      <a:pt x="251901" y="859386"/>
                      <a:pt x="226184" y="958446"/>
                    </a:cubicBezTo>
                    <a:cubicBezTo>
                      <a:pt x="224279" y="940349"/>
                      <a:pt x="222374" y="923204"/>
                      <a:pt x="220469" y="905106"/>
                    </a:cubicBezTo>
                    <a:cubicBezTo>
                      <a:pt x="201419" y="703176"/>
                      <a:pt x="195704" y="498389"/>
                      <a:pt x="142364" y="301221"/>
                    </a:cubicBezTo>
                    <a:cubicBezTo>
                      <a:pt x="141411" y="297411"/>
                      <a:pt x="140459" y="294554"/>
                      <a:pt x="139506" y="290744"/>
                    </a:cubicBezTo>
                    <a:cubicBezTo>
                      <a:pt x="139506" y="290744"/>
                      <a:pt x="139506" y="290744"/>
                      <a:pt x="139506" y="290744"/>
                    </a:cubicBezTo>
                    <a:cubicBezTo>
                      <a:pt x="146174" y="243119"/>
                      <a:pt x="153794" y="194541"/>
                      <a:pt x="160461" y="146916"/>
                    </a:cubicBezTo>
                    <a:cubicBezTo>
                      <a:pt x="161414" y="143106"/>
                      <a:pt x="155699" y="143106"/>
                      <a:pt x="154746" y="146916"/>
                    </a:cubicBezTo>
                    <a:cubicBezTo>
                      <a:pt x="148079" y="190731"/>
                      <a:pt x="141411" y="234546"/>
                      <a:pt x="135696" y="278361"/>
                    </a:cubicBezTo>
                    <a:cubicBezTo>
                      <a:pt x="135696" y="278361"/>
                      <a:pt x="135696" y="278361"/>
                      <a:pt x="135696" y="278361"/>
                    </a:cubicBezTo>
                    <a:cubicBezTo>
                      <a:pt x="135696" y="277409"/>
                      <a:pt x="135696" y="276456"/>
                      <a:pt x="134744" y="276456"/>
                    </a:cubicBezTo>
                    <a:cubicBezTo>
                      <a:pt x="106169" y="178349"/>
                      <a:pt x="64259" y="84051"/>
                      <a:pt x="5204" y="1184"/>
                    </a:cubicBezTo>
                    <a:cubicBezTo>
                      <a:pt x="3299" y="-1674"/>
                      <a:pt x="-1464" y="1184"/>
                      <a:pt x="441" y="4041"/>
                    </a:cubicBezTo>
                    <a:cubicBezTo>
                      <a:pt x="58544" y="85956"/>
                      <a:pt x="98549" y="176444"/>
                      <a:pt x="127124" y="270741"/>
                    </a:cubicBezTo>
                    <a:cubicBezTo>
                      <a:pt x="93786" y="245024"/>
                      <a:pt x="60449" y="220259"/>
                      <a:pt x="27111" y="194541"/>
                    </a:cubicBezTo>
                    <a:cubicBezTo>
                      <a:pt x="24254" y="192636"/>
                      <a:pt x="21396" y="197399"/>
                      <a:pt x="24254" y="199304"/>
                    </a:cubicBezTo>
                    <a:cubicBezTo>
                      <a:pt x="59496" y="225974"/>
                      <a:pt x="94739" y="252644"/>
                      <a:pt x="129981" y="280266"/>
                    </a:cubicBezTo>
                    <a:cubicBezTo>
                      <a:pt x="158556" y="377421"/>
                      <a:pt x="174749" y="477434"/>
                      <a:pt x="185226" y="577446"/>
                    </a:cubicBezTo>
                    <a:cubicBezTo>
                      <a:pt x="194751" y="664124"/>
                      <a:pt x="200467" y="750801"/>
                      <a:pt x="208086" y="837479"/>
                    </a:cubicBezTo>
                    <a:cubicBezTo>
                      <a:pt x="160461" y="723179"/>
                      <a:pt x="95692" y="616499"/>
                      <a:pt x="16634" y="522201"/>
                    </a:cubicBezTo>
                    <a:cubicBezTo>
                      <a:pt x="14729" y="519344"/>
                      <a:pt x="9966" y="523154"/>
                      <a:pt x="12824" y="526011"/>
                    </a:cubicBezTo>
                    <a:cubicBezTo>
                      <a:pt x="94739" y="623166"/>
                      <a:pt x="160461" y="732704"/>
                      <a:pt x="208086" y="850814"/>
                    </a:cubicBezTo>
                    <a:cubicBezTo>
                      <a:pt x="208086" y="851766"/>
                      <a:pt x="209039" y="851766"/>
                      <a:pt x="209992" y="852719"/>
                    </a:cubicBezTo>
                    <a:cubicBezTo>
                      <a:pt x="219517" y="966066"/>
                      <a:pt x="231899" y="1078461"/>
                      <a:pt x="257617" y="1188951"/>
                    </a:cubicBezTo>
                    <a:cubicBezTo>
                      <a:pt x="283334" y="1299441"/>
                      <a:pt x="322386" y="1408026"/>
                      <a:pt x="383346" y="1504229"/>
                    </a:cubicBezTo>
                    <a:cubicBezTo>
                      <a:pt x="385251" y="1507086"/>
                      <a:pt x="390014" y="1504229"/>
                      <a:pt x="388109" y="1501371"/>
                    </a:cubicBezTo>
                    <a:cubicBezTo>
                      <a:pt x="288096" y="1343256"/>
                      <a:pt x="249044" y="1158471"/>
                      <a:pt x="227136" y="973686"/>
                    </a:cubicBezTo>
                    <a:cubicBezTo>
                      <a:pt x="229042" y="972734"/>
                      <a:pt x="229042" y="971781"/>
                      <a:pt x="229042" y="97082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71" name="Google Shape;771;p6"/>
            <p:cNvGrpSpPr/>
            <p:nvPr/>
          </p:nvGrpSpPr>
          <p:grpSpPr>
            <a:xfrm flipH="1" rot="8658896">
              <a:off x="800706" y="601256"/>
              <a:ext cx="725994" cy="1575601"/>
              <a:chOff x="5685287" y="2863915"/>
              <a:chExt cx="907616" cy="1969770"/>
            </a:xfrm>
          </p:grpSpPr>
          <p:sp>
            <p:nvSpPr>
              <p:cNvPr id="772" name="Google Shape;772;p6"/>
              <p:cNvSpPr/>
              <p:nvPr/>
            </p:nvSpPr>
            <p:spPr>
              <a:xfrm>
                <a:off x="5685287" y="2863915"/>
                <a:ext cx="707590" cy="1853707"/>
              </a:xfrm>
              <a:custGeom>
                <a:rect b="b" l="l" r="r" t="t"/>
                <a:pathLst>
                  <a:path extrusionOk="0" h="1853707" w="707590">
                    <a:moveTo>
                      <a:pt x="136091" y="0"/>
                    </a:moveTo>
                    <a:cubicBezTo>
                      <a:pt x="81799" y="124777"/>
                      <a:pt x="43699" y="251460"/>
                      <a:pt x="21791" y="379095"/>
                    </a:cubicBezTo>
                    <a:cubicBezTo>
                      <a:pt x="76084" y="394335"/>
                      <a:pt x="131328" y="406717"/>
                      <a:pt x="167524" y="407670"/>
                    </a:cubicBezTo>
                    <a:cubicBezTo>
                      <a:pt x="167524" y="407670"/>
                      <a:pt x="89419" y="435292"/>
                      <a:pt x="11314" y="450533"/>
                    </a:cubicBezTo>
                    <a:cubicBezTo>
                      <a:pt x="-3926" y="575310"/>
                      <a:pt x="-3926" y="700088"/>
                      <a:pt x="12266" y="822960"/>
                    </a:cubicBezTo>
                    <a:cubicBezTo>
                      <a:pt x="97991" y="830580"/>
                      <a:pt x="189431" y="836295"/>
                      <a:pt x="239914" y="833438"/>
                    </a:cubicBezTo>
                    <a:cubicBezTo>
                      <a:pt x="310399" y="829627"/>
                      <a:pt x="161809" y="883920"/>
                      <a:pt x="28459" y="920115"/>
                    </a:cubicBezTo>
                    <a:cubicBezTo>
                      <a:pt x="37031" y="962025"/>
                      <a:pt x="47509" y="1002983"/>
                      <a:pt x="59891" y="1043940"/>
                    </a:cubicBezTo>
                    <a:cubicBezTo>
                      <a:pt x="84656" y="1125855"/>
                      <a:pt x="117041" y="1204913"/>
                      <a:pt x="156094" y="1282065"/>
                    </a:cubicBezTo>
                    <a:cubicBezTo>
                      <a:pt x="255153" y="1266825"/>
                      <a:pt x="354214" y="1250633"/>
                      <a:pt x="375169" y="1241108"/>
                    </a:cubicBezTo>
                    <a:cubicBezTo>
                      <a:pt x="401839" y="1228725"/>
                      <a:pt x="300874" y="1303020"/>
                      <a:pt x="199909" y="1361123"/>
                    </a:cubicBezTo>
                    <a:cubicBezTo>
                      <a:pt x="221816" y="1399223"/>
                      <a:pt x="246581" y="1436370"/>
                      <a:pt x="272299" y="1472565"/>
                    </a:cubicBezTo>
                    <a:cubicBezTo>
                      <a:pt x="314209" y="1531620"/>
                      <a:pt x="359928" y="1589723"/>
                      <a:pt x="411364" y="1644968"/>
                    </a:cubicBezTo>
                    <a:cubicBezTo>
                      <a:pt x="440891" y="1629727"/>
                      <a:pt x="468514" y="1615440"/>
                      <a:pt x="478039" y="1607820"/>
                    </a:cubicBezTo>
                    <a:cubicBezTo>
                      <a:pt x="493278" y="1595438"/>
                      <a:pt x="484706" y="1652588"/>
                      <a:pt x="460894" y="1695450"/>
                    </a:cubicBezTo>
                    <a:cubicBezTo>
                      <a:pt x="497089" y="1730693"/>
                      <a:pt x="535189" y="1764983"/>
                      <a:pt x="575194" y="1796415"/>
                    </a:cubicBezTo>
                    <a:cubicBezTo>
                      <a:pt x="628534" y="1838325"/>
                      <a:pt x="671396" y="1855470"/>
                      <a:pt x="707591" y="1853565"/>
                    </a:cubicBezTo>
                    <a:cubicBezTo>
                      <a:pt x="493278" y="1256348"/>
                      <a:pt x="288491" y="611505"/>
                      <a:pt x="136091" y="0"/>
                    </a:cubicBezTo>
                    <a:cubicBezTo>
                      <a:pt x="137044" y="953"/>
                      <a:pt x="137044" y="953"/>
                      <a:pt x="13609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3" name="Google Shape;773;p6"/>
              <p:cNvSpPr/>
              <p:nvPr/>
            </p:nvSpPr>
            <p:spPr>
              <a:xfrm>
                <a:off x="5823284" y="2865820"/>
                <a:ext cx="769619" cy="1854517"/>
              </a:xfrm>
              <a:custGeom>
                <a:rect b="b" l="l" r="r" t="t"/>
                <a:pathLst>
                  <a:path extrusionOk="0" h="1854517" w="769619">
                    <a:moveTo>
                      <a:pt x="564832" y="1217295"/>
                    </a:moveTo>
                    <a:cubicBezTo>
                      <a:pt x="608647" y="1220153"/>
                      <a:pt x="691515" y="1210628"/>
                      <a:pt x="769620" y="1199198"/>
                    </a:cubicBezTo>
                    <a:cubicBezTo>
                      <a:pt x="764857" y="1080135"/>
                      <a:pt x="743903" y="963930"/>
                      <a:pt x="707707" y="850583"/>
                    </a:cubicBezTo>
                    <a:cubicBezTo>
                      <a:pt x="701993" y="833438"/>
                      <a:pt x="696278" y="816293"/>
                      <a:pt x="689610" y="799147"/>
                    </a:cubicBezTo>
                    <a:cubicBezTo>
                      <a:pt x="604838" y="837247"/>
                      <a:pt x="496253" y="877253"/>
                      <a:pt x="532447" y="850583"/>
                    </a:cubicBezTo>
                    <a:cubicBezTo>
                      <a:pt x="558165" y="831533"/>
                      <a:pt x="616268" y="782003"/>
                      <a:pt x="665797" y="739140"/>
                    </a:cubicBezTo>
                    <a:cubicBezTo>
                      <a:pt x="609600" y="606743"/>
                      <a:pt x="531495" y="481013"/>
                      <a:pt x="435293" y="366713"/>
                    </a:cubicBezTo>
                    <a:cubicBezTo>
                      <a:pt x="358140" y="411480"/>
                      <a:pt x="255270" y="455295"/>
                      <a:pt x="290513" y="433388"/>
                    </a:cubicBezTo>
                    <a:cubicBezTo>
                      <a:pt x="317182" y="416243"/>
                      <a:pt x="352425" y="357188"/>
                      <a:pt x="380047" y="304800"/>
                    </a:cubicBezTo>
                    <a:cubicBezTo>
                      <a:pt x="272415" y="189547"/>
                      <a:pt x="144780" y="86678"/>
                      <a:pt x="0" y="0"/>
                    </a:cubicBezTo>
                    <a:cubicBezTo>
                      <a:pt x="151447" y="610553"/>
                      <a:pt x="355282" y="1255395"/>
                      <a:pt x="569595" y="1854518"/>
                    </a:cubicBezTo>
                    <a:cubicBezTo>
                      <a:pt x="635318" y="1851660"/>
                      <a:pt x="675322" y="1785938"/>
                      <a:pt x="704850" y="1691640"/>
                    </a:cubicBezTo>
                    <a:cubicBezTo>
                      <a:pt x="712470" y="1667828"/>
                      <a:pt x="719138" y="1644015"/>
                      <a:pt x="724853" y="1620203"/>
                    </a:cubicBezTo>
                    <a:cubicBezTo>
                      <a:pt x="665797" y="1597343"/>
                      <a:pt x="585788" y="1527810"/>
                      <a:pt x="616268" y="1533525"/>
                    </a:cubicBezTo>
                    <a:cubicBezTo>
                      <a:pt x="634365" y="1536383"/>
                      <a:pt x="689610" y="1542098"/>
                      <a:pt x="741045" y="1545908"/>
                    </a:cubicBezTo>
                    <a:cubicBezTo>
                      <a:pt x="759143" y="1458278"/>
                      <a:pt x="768668" y="1370648"/>
                      <a:pt x="769620" y="1283970"/>
                    </a:cubicBezTo>
                    <a:cubicBezTo>
                      <a:pt x="643890" y="1263968"/>
                      <a:pt x="500063" y="1213485"/>
                      <a:pt x="564832" y="12172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3D760D"/>
                  </a:gs>
                  <a:gs pos="8000">
                    <a:srgbClr val="3D760D"/>
                  </a:gs>
                  <a:gs pos="100000">
                    <a:srgbClr val="35650E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4" name="Google Shape;774;p6"/>
              <p:cNvSpPr/>
              <p:nvPr/>
            </p:nvSpPr>
            <p:spPr>
              <a:xfrm>
                <a:off x="5839476" y="2930591"/>
                <a:ext cx="600075" cy="1903094"/>
              </a:xfrm>
              <a:custGeom>
                <a:rect b="b" l="l" r="r" t="t"/>
                <a:pathLst>
                  <a:path extrusionOk="0" h="1903094" w="600075">
                    <a:moveTo>
                      <a:pt x="6667" y="0"/>
                    </a:moveTo>
                    <a:cubicBezTo>
                      <a:pt x="84772" y="321945"/>
                      <a:pt x="175260" y="641032"/>
                      <a:pt x="275272" y="957263"/>
                    </a:cubicBezTo>
                    <a:cubicBezTo>
                      <a:pt x="375285" y="1273492"/>
                      <a:pt x="485775" y="1586865"/>
                      <a:pt x="600075" y="1899285"/>
                    </a:cubicBezTo>
                    <a:lnTo>
                      <a:pt x="587692" y="1903095"/>
                    </a:lnTo>
                    <a:cubicBezTo>
                      <a:pt x="474345" y="1590675"/>
                      <a:pt x="364807" y="1276350"/>
                      <a:pt x="265747" y="960120"/>
                    </a:cubicBezTo>
                    <a:cubicBezTo>
                      <a:pt x="166688" y="643890"/>
                      <a:pt x="77152" y="323850"/>
                      <a:pt x="0" y="1905"/>
                    </a:cubicBezTo>
                    <a:lnTo>
                      <a:pt x="6667" y="0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75" name="Google Shape;775;p6"/>
            <p:cNvGrpSpPr/>
            <p:nvPr/>
          </p:nvGrpSpPr>
          <p:grpSpPr>
            <a:xfrm rot="-10175364">
              <a:off x="800867" y="550249"/>
              <a:ext cx="605031" cy="1387040"/>
              <a:chOff x="6209083" y="1899986"/>
              <a:chExt cx="1085697" cy="2488974"/>
            </a:xfrm>
          </p:grpSpPr>
          <p:sp>
            <p:nvSpPr>
              <p:cNvPr id="776" name="Google Shape;776;p6"/>
              <p:cNvSpPr/>
              <p:nvPr/>
            </p:nvSpPr>
            <p:spPr>
              <a:xfrm>
                <a:off x="6209083" y="1899986"/>
                <a:ext cx="1085697" cy="2325514"/>
              </a:xfrm>
              <a:custGeom>
                <a:rect b="b" l="l" r="r" t="t"/>
                <a:pathLst>
                  <a:path extrusionOk="0" h="2325514" w="1085697">
                    <a:moveTo>
                      <a:pt x="140933" y="1965007"/>
                    </a:moveTo>
                    <a:lnTo>
                      <a:pt x="140933" y="1965007"/>
                    </a:lnTo>
                    <a:cubicBezTo>
                      <a:pt x="116169" y="1839278"/>
                      <a:pt x="185701" y="1717357"/>
                      <a:pt x="230469" y="1597343"/>
                    </a:cubicBezTo>
                    <a:cubicBezTo>
                      <a:pt x="275236" y="1477328"/>
                      <a:pt x="286666" y="1318260"/>
                      <a:pt x="182844" y="1243965"/>
                    </a:cubicBezTo>
                    <a:cubicBezTo>
                      <a:pt x="130456" y="1205865"/>
                      <a:pt x="51398" y="1191578"/>
                      <a:pt x="32348" y="1130618"/>
                    </a:cubicBezTo>
                    <a:cubicBezTo>
                      <a:pt x="3773" y="1041082"/>
                      <a:pt x="135219" y="968693"/>
                      <a:pt x="130456" y="875347"/>
                    </a:cubicBezTo>
                    <a:cubicBezTo>
                      <a:pt x="127598" y="809625"/>
                      <a:pt x="60923" y="768668"/>
                      <a:pt x="27586" y="712470"/>
                    </a:cubicBezTo>
                    <a:cubicBezTo>
                      <a:pt x="-16229" y="640080"/>
                      <a:pt x="-1942" y="545783"/>
                      <a:pt x="29491" y="467678"/>
                    </a:cubicBezTo>
                    <a:cubicBezTo>
                      <a:pt x="60923" y="389572"/>
                      <a:pt x="108548" y="317183"/>
                      <a:pt x="131408" y="235267"/>
                    </a:cubicBezTo>
                    <a:cubicBezTo>
                      <a:pt x="154269" y="153353"/>
                      <a:pt x="146648" y="55245"/>
                      <a:pt x="82831" y="0"/>
                    </a:cubicBezTo>
                    <a:cubicBezTo>
                      <a:pt x="219991" y="76200"/>
                      <a:pt x="359056" y="154305"/>
                      <a:pt x="470498" y="263842"/>
                    </a:cubicBezTo>
                    <a:cubicBezTo>
                      <a:pt x="582894" y="373380"/>
                      <a:pt x="666713" y="521017"/>
                      <a:pt x="666713" y="678180"/>
                    </a:cubicBezTo>
                    <a:cubicBezTo>
                      <a:pt x="666713" y="784860"/>
                      <a:pt x="631471" y="904875"/>
                      <a:pt x="696241" y="988695"/>
                    </a:cubicBezTo>
                    <a:cubicBezTo>
                      <a:pt x="736246" y="1041082"/>
                      <a:pt x="803873" y="1062038"/>
                      <a:pt x="864833" y="1087755"/>
                    </a:cubicBezTo>
                    <a:cubicBezTo>
                      <a:pt x="925794" y="1113473"/>
                      <a:pt x="990563" y="1153478"/>
                      <a:pt x="1002946" y="1218248"/>
                    </a:cubicBezTo>
                    <a:cubicBezTo>
                      <a:pt x="1017233" y="1288732"/>
                      <a:pt x="965798" y="1355407"/>
                      <a:pt x="959131" y="1427798"/>
                    </a:cubicBezTo>
                    <a:cubicBezTo>
                      <a:pt x="951511" y="1522095"/>
                      <a:pt x="1021044" y="1602105"/>
                      <a:pt x="1057239" y="1689735"/>
                    </a:cubicBezTo>
                    <a:cubicBezTo>
                      <a:pt x="1117246" y="1834515"/>
                      <a:pt x="1078194" y="2009775"/>
                      <a:pt x="979133" y="2131695"/>
                    </a:cubicBezTo>
                    <a:cubicBezTo>
                      <a:pt x="882931" y="2250758"/>
                      <a:pt x="705766" y="2368868"/>
                      <a:pt x="550508" y="2309813"/>
                    </a:cubicBezTo>
                    <a:cubicBezTo>
                      <a:pt x="394298" y="2248853"/>
                      <a:pt x="176176" y="2145983"/>
                      <a:pt x="140933" y="19650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A5B52"/>
                  </a:gs>
                  <a:gs pos="8000">
                    <a:srgbClr val="2A5B52"/>
                  </a:gs>
                  <a:gs pos="100000">
                    <a:srgbClr val="1C3B36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7" name="Google Shape;777;p6"/>
              <p:cNvSpPr/>
              <p:nvPr/>
            </p:nvSpPr>
            <p:spPr>
              <a:xfrm>
                <a:off x="6442316" y="2213685"/>
                <a:ext cx="561812" cy="2175275"/>
              </a:xfrm>
              <a:custGeom>
                <a:rect b="b" l="l" r="r" t="t"/>
                <a:pathLst>
                  <a:path extrusionOk="0" h="2175275" w="561812">
                    <a:moveTo>
                      <a:pt x="329658" y="1406516"/>
                    </a:moveTo>
                    <a:cubicBezTo>
                      <a:pt x="365853" y="1257926"/>
                      <a:pt x="422050" y="1114098"/>
                      <a:pt x="495393" y="979796"/>
                    </a:cubicBezTo>
                    <a:cubicBezTo>
                      <a:pt x="498250" y="975033"/>
                      <a:pt x="490630" y="971223"/>
                      <a:pt x="488725" y="975986"/>
                    </a:cubicBezTo>
                    <a:cubicBezTo>
                      <a:pt x="417287" y="1105526"/>
                      <a:pt x="362995" y="1244591"/>
                      <a:pt x="325848" y="1387466"/>
                    </a:cubicBezTo>
                    <a:cubicBezTo>
                      <a:pt x="322990" y="1361748"/>
                      <a:pt x="320133" y="1336031"/>
                      <a:pt x="318228" y="1311266"/>
                    </a:cubicBezTo>
                    <a:cubicBezTo>
                      <a:pt x="290605" y="1018848"/>
                      <a:pt x="282033" y="722621"/>
                      <a:pt x="205833" y="437823"/>
                    </a:cubicBezTo>
                    <a:cubicBezTo>
                      <a:pt x="204880" y="433061"/>
                      <a:pt x="202975" y="428298"/>
                      <a:pt x="202023" y="423536"/>
                    </a:cubicBezTo>
                    <a:cubicBezTo>
                      <a:pt x="202023" y="423536"/>
                      <a:pt x="202023" y="423536"/>
                      <a:pt x="202023" y="422583"/>
                    </a:cubicBezTo>
                    <a:cubicBezTo>
                      <a:pt x="212500" y="353051"/>
                      <a:pt x="222978" y="283518"/>
                      <a:pt x="232503" y="213986"/>
                    </a:cubicBezTo>
                    <a:cubicBezTo>
                      <a:pt x="233455" y="209223"/>
                      <a:pt x="224883" y="209223"/>
                      <a:pt x="224883" y="213986"/>
                    </a:cubicBezTo>
                    <a:cubicBezTo>
                      <a:pt x="215358" y="277803"/>
                      <a:pt x="205833" y="340668"/>
                      <a:pt x="196308" y="404486"/>
                    </a:cubicBezTo>
                    <a:cubicBezTo>
                      <a:pt x="196308" y="404486"/>
                      <a:pt x="196308" y="404486"/>
                      <a:pt x="196308" y="404486"/>
                    </a:cubicBezTo>
                    <a:cubicBezTo>
                      <a:pt x="196308" y="403533"/>
                      <a:pt x="196308" y="401628"/>
                      <a:pt x="195355" y="400676"/>
                    </a:cubicBezTo>
                    <a:cubicBezTo>
                      <a:pt x="153445" y="258753"/>
                      <a:pt x="94390" y="122546"/>
                      <a:pt x="7712" y="1578"/>
                    </a:cubicBezTo>
                    <a:cubicBezTo>
                      <a:pt x="4855" y="-2232"/>
                      <a:pt x="-2765" y="1578"/>
                      <a:pt x="1045" y="5388"/>
                    </a:cubicBezTo>
                    <a:cubicBezTo>
                      <a:pt x="84865" y="123498"/>
                      <a:pt x="142968" y="254943"/>
                      <a:pt x="183925" y="391151"/>
                    </a:cubicBezTo>
                    <a:cubicBezTo>
                      <a:pt x="135348" y="354003"/>
                      <a:pt x="86770" y="317808"/>
                      <a:pt x="38193" y="280661"/>
                    </a:cubicBezTo>
                    <a:cubicBezTo>
                      <a:pt x="34383" y="277803"/>
                      <a:pt x="29620" y="284471"/>
                      <a:pt x="34383" y="287328"/>
                    </a:cubicBezTo>
                    <a:cubicBezTo>
                      <a:pt x="85818" y="326381"/>
                      <a:pt x="136300" y="365433"/>
                      <a:pt x="187735" y="403533"/>
                    </a:cubicBezTo>
                    <a:cubicBezTo>
                      <a:pt x="228693" y="543551"/>
                      <a:pt x="252505" y="689283"/>
                      <a:pt x="268698" y="834063"/>
                    </a:cubicBezTo>
                    <a:cubicBezTo>
                      <a:pt x="282985" y="958841"/>
                      <a:pt x="291558" y="1084571"/>
                      <a:pt x="302035" y="1210301"/>
                    </a:cubicBezTo>
                    <a:cubicBezTo>
                      <a:pt x="233455" y="1045518"/>
                      <a:pt x="139158" y="891213"/>
                      <a:pt x="24858" y="754053"/>
                    </a:cubicBezTo>
                    <a:cubicBezTo>
                      <a:pt x="21048" y="750243"/>
                      <a:pt x="15333" y="755958"/>
                      <a:pt x="19143" y="759768"/>
                    </a:cubicBezTo>
                    <a:cubicBezTo>
                      <a:pt x="137253" y="900738"/>
                      <a:pt x="232503" y="1058853"/>
                      <a:pt x="301083" y="1229351"/>
                    </a:cubicBezTo>
                    <a:cubicBezTo>
                      <a:pt x="302035" y="1230303"/>
                      <a:pt x="302987" y="1231256"/>
                      <a:pt x="303940" y="1231256"/>
                    </a:cubicBezTo>
                    <a:cubicBezTo>
                      <a:pt x="318228" y="1395086"/>
                      <a:pt x="335373" y="1557963"/>
                      <a:pt x="372520" y="1717983"/>
                    </a:cubicBezTo>
                    <a:cubicBezTo>
                      <a:pt x="409668" y="1878003"/>
                      <a:pt x="465865" y="2034213"/>
                      <a:pt x="554448" y="2173278"/>
                    </a:cubicBezTo>
                    <a:cubicBezTo>
                      <a:pt x="557305" y="2178041"/>
                      <a:pt x="563973" y="2173278"/>
                      <a:pt x="561115" y="2169468"/>
                    </a:cubicBezTo>
                    <a:cubicBezTo>
                      <a:pt x="416335" y="1940868"/>
                      <a:pt x="359185" y="1673216"/>
                      <a:pt x="328705" y="1406516"/>
                    </a:cubicBezTo>
                    <a:cubicBezTo>
                      <a:pt x="328705" y="1408421"/>
                      <a:pt x="329658" y="1407468"/>
                      <a:pt x="329658" y="1406516"/>
                    </a:cubicBezTo>
                    <a:close/>
                  </a:path>
                </a:pathLst>
              </a:custGeom>
              <a:solidFill>
                <a:srgbClr val="4493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78" name="Google Shape;778;p6"/>
            <p:cNvGrpSpPr/>
            <p:nvPr/>
          </p:nvGrpSpPr>
          <p:grpSpPr>
            <a:xfrm rot="-7974174">
              <a:off x="382692" y="324226"/>
              <a:ext cx="821066" cy="1403814"/>
              <a:chOff x="7981884" y="2154029"/>
              <a:chExt cx="1026344" cy="1781575"/>
            </a:xfrm>
          </p:grpSpPr>
          <p:sp>
            <p:nvSpPr>
              <p:cNvPr id="779" name="Google Shape;779;p6"/>
              <p:cNvSpPr/>
              <p:nvPr/>
            </p:nvSpPr>
            <p:spPr>
              <a:xfrm>
                <a:off x="7981884" y="2154029"/>
                <a:ext cx="1026344" cy="1688503"/>
              </a:xfrm>
              <a:custGeom>
                <a:rect b="b" l="l" r="r" t="t"/>
                <a:pathLst>
                  <a:path extrusionOk="0" h="1688503" w="1026344">
                    <a:moveTo>
                      <a:pt x="224555" y="1223284"/>
                    </a:moveTo>
                    <a:cubicBezTo>
                      <a:pt x="165500" y="1170897"/>
                      <a:pt x="100730" y="1123272"/>
                      <a:pt x="54057" y="1059454"/>
                    </a:cubicBezTo>
                    <a:cubicBezTo>
                      <a:pt x="7385" y="995637"/>
                      <a:pt x="-17380" y="908959"/>
                      <a:pt x="14052" y="836569"/>
                    </a:cubicBezTo>
                    <a:cubicBezTo>
                      <a:pt x="45485" y="764179"/>
                      <a:pt x="149307" y="725127"/>
                      <a:pt x="209315" y="776562"/>
                    </a:cubicBezTo>
                    <a:cubicBezTo>
                      <a:pt x="234080" y="797517"/>
                      <a:pt x="258845" y="831807"/>
                      <a:pt x="288373" y="819424"/>
                    </a:cubicBezTo>
                    <a:cubicBezTo>
                      <a:pt x="315995" y="807994"/>
                      <a:pt x="312185" y="766084"/>
                      <a:pt x="296945" y="740367"/>
                    </a:cubicBezTo>
                    <a:cubicBezTo>
                      <a:pt x="271227" y="698457"/>
                      <a:pt x="230270" y="667977"/>
                      <a:pt x="193123" y="635592"/>
                    </a:cubicBezTo>
                    <a:cubicBezTo>
                      <a:pt x="155975" y="603207"/>
                      <a:pt x="119780" y="565107"/>
                      <a:pt x="110255" y="516529"/>
                    </a:cubicBezTo>
                    <a:cubicBezTo>
                      <a:pt x="100730" y="467952"/>
                      <a:pt x="129305" y="409849"/>
                      <a:pt x="177882" y="403182"/>
                    </a:cubicBezTo>
                    <a:cubicBezTo>
                      <a:pt x="195980" y="401277"/>
                      <a:pt x="215030" y="406039"/>
                      <a:pt x="232175" y="399372"/>
                    </a:cubicBezTo>
                    <a:cubicBezTo>
                      <a:pt x="260750" y="388894"/>
                      <a:pt x="270275" y="350794"/>
                      <a:pt x="263607" y="320314"/>
                    </a:cubicBezTo>
                    <a:cubicBezTo>
                      <a:pt x="256940" y="289834"/>
                      <a:pt x="237890" y="264117"/>
                      <a:pt x="227412" y="235542"/>
                    </a:cubicBezTo>
                    <a:cubicBezTo>
                      <a:pt x="189312" y="133624"/>
                      <a:pt x="271227" y="6942"/>
                      <a:pt x="379812" y="274"/>
                    </a:cubicBezTo>
                    <a:cubicBezTo>
                      <a:pt x="488398" y="-6393"/>
                      <a:pt x="585552" y="109812"/>
                      <a:pt x="560787" y="215539"/>
                    </a:cubicBezTo>
                    <a:cubicBezTo>
                      <a:pt x="553167" y="247924"/>
                      <a:pt x="536023" y="279357"/>
                      <a:pt x="533165" y="312694"/>
                    </a:cubicBezTo>
                    <a:cubicBezTo>
                      <a:pt x="531260" y="346032"/>
                      <a:pt x="552215" y="386037"/>
                      <a:pt x="585552" y="385084"/>
                    </a:cubicBezTo>
                    <a:cubicBezTo>
                      <a:pt x="619842" y="384132"/>
                      <a:pt x="638892" y="346032"/>
                      <a:pt x="667467" y="327934"/>
                    </a:cubicBezTo>
                    <a:cubicBezTo>
                      <a:pt x="715092" y="297454"/>
                      <a:pt x="783673" y="331744"/>
                      <a:pt x="805580" y="384132"/>
                    </a:cubicBezTo>
                    <a:cubicBezTo>
                      <a:pt x="827487" y="436519"/>
                      <a:pt x="813200" y="497479"/>
                      <a:pt x="790340" y="548914"/>
                    </a:cubicBezTo>
                    <a:cubicBezTo>
                      <a:pt x="767480" y="600349"/>
                      <a:pt x="735095" y="648927"/>
                      <a:pt x="718902" y="703219"/>
                    </a:cubicBezTo>
                    <a:cubicBezTo>
                      <a:pt x="713187" y="722269"/>
                      <a:pt x="710330" y="746082"/>
                      <a:pt x="726523" y="758464"/>
                    </a:cubicBezTo>
                    <a:cubicBezTo>
                      <a:pt x="751287" y="778467"/>
                      <a:pt x="783673" y="747987"/>
                      <a:pt x="809390" y="729889"/>
                    </a:cubicBezTo>
                    <a:cubicBezTo>
                      <a:pt x="872255" y="687027"/>
                      <a:pt x="965600" y="726079"/>
                      <a:pt x="1001795" y="792754"/>
                    </a:cubicBezTo>
                    <a:cubicBezTo>
                      <a:pt x="1037990" y="860382"/>
                      <a:pt x="1029417" y="942297"/>
                      <a:pt x="1006557" y="1015639"/>
                    </a:cubicBezTo>
                    <a:lnTo>
                      <a:pt x="1006557" y="1015639"/>
                    </a:lnTo>
                    <a:cubicBezTo>
                      <a:pt x="970362" y="1133749"/>
                      <a:pt x="903687" y="1237572"/>
                      <a:pt x="835107" y="1338537"/>
                    </a:cubicBezTo>
                    <a:cubicBezTo>
                      <a:pt x="768432" y="1436644"/>
                      <a:pt x="715092" y="1549992"/>
                      <a:pt x="645560" y="1643337"/>
                    </a:cubicBezTo>
                    <a:cubicBezTo>
                      <a:pt x="547452" y="1775734"/>
                      <a:pt x="504590" y="1582377"/>
                      <a:pt x="457917" y="1506177"/>
                    </a:cubicBezTo>
                    <a:cubicBezTo>
                      <a:pt x="396005" y="1401402"/>
                      <a:pt x="316948" y="1305199"/>
                      <a:pt x="224555" y="12232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0" name="Google Shape;780;p6"/>
              <p:cNvSpPr/>
              <p:nvPr/>
            </p:nvSpPr>
            <p:spPr>
              <a:xfrm>
                <a:off x="8212802" y="2446819"/>
                <a:ext cx="551152" cy="1488785"/>
              </a:xfrm>
              <a:custGeom>
                <a:rect b="b" l="l" r="r" t="t"/>
                <a:pathLst>
                  <a:path extrusionOk="0" h="1488785" w="551152">
                    <a:moveTo>
                      <a:pt x="550849" y="615216"/>
                    </a:moveTo>
                    <a:cubicBezTo>
                      <a:pt x="552754" y="610454"/>
                      <a:pt x="545134" y="608549"/>
                      <a:pt x="543229" y="613311"/>
                    </a:cubicBezTo>
                    <a:cubicBezTo>
                      <a:pt x="447026" y="844769"/>
                      <a:pt x="381304" y="1084799"/>
                      <a:pt x="356539" y="1333401"/>
                    </a:cubicBezTo>
                    <a:cubicBezTo>
                      <a:pt x="339394" y="1060034"/>
                      <a:pt x="306057" y="786666"/>
                      <a:pt x="257479" y="517109"/>
                    </a:cubicBezTo>
                    <a:cubicBezTo>
                      <a:pt x="257479" y="517109"/>
                      <a:pt x="257479" y="517109"/>
                      <a:pt x="257479" y="517109"/>
                    </a:cubicBezTo>
                    <a:cubicBezTo>
                      <a:pt x="286054" y="420906"/>
                      <a:pt x="324154" y="328514"/>
                      <a:pt x="372732" y="239931"/>
                    </a:cubicBezTo>
                    <a:cubicBezTo>
                      <a:pt x="375589" y="235169"/>
                      <a:pt x="368921" y="231359"/>
                      <a:pt x="366064" y="236121"/>
                    </a:cubicBezTo>
                    <a:cubicBezTo>
                      <a:pt x="319392" y="319941"/>
                      <a:pt x="282244" y="408524"/>
                      <a:pt x="253669" y="500916"/>
                    </a:cubicBezTo>
                    <a:cubicBezTo>
                      <a:pt x="243192" y="441861"/>
                      <a:pt x="231762" y="383759"/>
                      <a:pt x="219379" y="325656"/>
                    </a:cubicBezTo>
                    <a:cubicBezTo>
                      <a:pt x="197471" y="217071"/>
                      <a:pt x="171754" y="109439"/>
                      <a:pt x="145084" y="2759"/>
                    </a:cubicBezTo>
                    <a:cubicBezTo>
                      <a:pt x="144132" y="-2004"/>
                      <a:pt x="136512" y="-99"/>
                      <a:pt x="137464" y="4664"/>
                    </a:cubicBezTo>
                    <a:cubicBezTo>
                      <a:pt x="166039" y="116106"/>
                      <a:pt x="191757" y="228501"/>
                      <a:pt x="214617" y="341849"/>
                    </a:cubicBezTo>
                    <a:cubicBezTo>
                      <a:pt x="172707" y="301844"/>
                      <a:pt x="130796" y="262791"/>
                      <a:pt x="89839" y="222786"/>
                    </a:cubicBezTo>
                    <a:cubicBezTo>
                      <a:pt x="86029" y="218976"/>
                      <a:pt x="80314" y="224691"/>
                      <a:pt x="84124" y="228501"/>
                    </a:cubicBezTo>
                    <a:cubicBezTo>
                      <a:pt x="127939" y="270411"/>
                      <a:pt x="172707" y="312321"/>
                      <a:pt x="216521" y="354231"/>
                    </a:cubicBezTo>
                    <a:cubicBezTo>
                      <a:pt x="216521" y="354231"/>
                      <a:pt x="217474" y="355184"/>
                      <a:pt x="217474" y="355184"/>
                    </a:cubicBezTo>
                    <a:cubicBezTo>
                      <a:pt x="258432" y="555209"/>
                      <a:pt x="289864" y="757139"/>
                      <a:pt x="313676" y="959069"/>
                    </a:cubicBezTo>
                    <a:cubicBezTo>
                      <a:pt x="222237" y="839054"/>
                      <a:pt x="119367" y="727611"/>
                      <a:pt x="6971" y="626646"/>
                    </a:cubicBezTo>
                    <a:cubicBezTo>
                      <a:pt x="3162" y="622836"/>
                      <a:pt x="-2554" y="628551"/>
                      <a:pt x="1257" y="632361"/>
                    </a:cubicBezTo>
                    <a:cubicBezTo>
                      <a:pt x="116509" y="736184"/>
                      <a:pt x="222237" y="850484"/>
                      <a:pt x="314629" y="974309"/>
                    </a:cubicBezTo>
                    <a:cubicBezTo>
                      <a:pt x="321296" y="1035269"/>
                      <a:pt x="327964" y="1096229"/>
                      <a:pt x="333679" y="1157189"/>
                    </a:cubicBezTo>
                    <a:cubicBezTo>
                      <a:pt x="343204" y="1265774"/>
                      <a:pt x="350824" y="1375311"/>
                      <a:pt x="355587" y="1484849"/>
                    </a:cubicBezTo>
                    <a:cubicBezTo>
                      <a:pt x="355587" y="1489611"/>
                      <a:pt x="363207" y="1490564"/>
                      <a:pt x="363207" y="1484849"/>
                    </a:cubicBezTo>
                    <a:cubicBezTo>
                      <a:pt x="361301" y="1450559"/>
                      <a:pt x="360349" y="1417221"/>
                      <a:pt x="357492" y="1382931"/>
                    </a:cubicBezTo>
                    <a:cubicBezTo>
                      <a:pt x="357492" y="1381979"/>
                      <a:pt x="358444" y="1381979"/>
                      <a:pt x="358444" y="1381026"/>
                    </a:cubicBezTo>
                    <a:cubicBezTo>
                      <a:pt x="382257" y="1115279"/>
                      <a:pt x="449884" y="860009"/>
                      <a:pt x="550849" y="615216"/>
                    </a:cubicBezTo>
                    <a:close/>
                  </a:path>
                </a:pathLst>
              </a:custGeom>
              <a:solidFill>
                <a:srgbClr val="192B3E"/>
              </a:solidFill>
              <a:ln cap="flat" cmpd="sng" w="9525">
                <a:solidFill>
                  <a:srgbClr val="317A6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81" name="Google Shape;781;p6"/>
            <p:cNvGrpSpPr/>
            <p:nvPr/>
          </p:nvGrpSpPr>
          <p:grpSpPr>
            <a:xfrm rot="10357414">
              <a:off x="1188481" y="560217"/>
              <a:ext cx="431258" cy="947377"/>
              <a:chOff x="7793199" y="3142045"/>
              <a:chExt cx="539126" cy="1184339"/>
            </a:xfrm>
          </p:grpSpPr>
          <p:sp>
            <p:nvSpPr>
              <p:cNvPr id="782" name="Google Shape;782;p6"/>
              <p:cNvSpPr/>
              <p:nvPr/>
            </p:nvSpPr>
            <p:spPr>
              <a:xfrm>
                <a:off x="7793199" y="3142045"/>
                <a:ext cx="539126" cy="1184339"/>
              </a:xfrm>
              <a:custGeom>
                <a:rect b="b" l="l" r="r" t="t"/>
                <a:pathLst>
                  <a:path extrusionOk="0" h="1184339" w="539126">
                    <a:moveTo>
                      <a:pt x="89390" y="737235"/>
                    </a:moveTo>
                    <a:cubicBezTo>
                      <a:pt x="89390" y="671513"/>
                      <a:pt x="101772" y="604838"/>
                      <a:pt x="81770" y="541972"/>
                    </a:cubicBezTo>
                    <a:cubicBezTo>
                      <a:pt x="63672" y="485775"/>
                      <a:pt x="19857" y="439103"/>
                      <a:pt x="5570" y="381953"/>
                    </a:cubicBezTo>
                    <a:cubicBezTo>
                      <a:pt x="-10623" y="318135"/>
                      <a:pt x="12237" y="252413"/>
                      <a:pt x="26524" y="188595"/>
                    </a:cubicBezTo>
                    <a:cubicBezTo>
                      <a:pt x="41765" y="124778"/>
                      <a:pt x="46527" y="50483"/>
                      <a:pt x="4617" y="0"/>
                    </a:cubicBezTo>
                    <a:cubicBezTo>
                      <a:pt x="170352" y="81915"/>
                      <a:pt x="307512" y="217170"/>
                      <a:pt x="398952" y="379095"/>
                    </a:cubicBezTo>
                    <a:cubicBezTo>
                      <a:pt x="490392" y="540068"/>
                      <a:pt x="536112" y="724853"/>
                      <a:pt x="538970" y="910590"/>
                    </a:cubicBezTo>
                    <a:cubicBezTo>
                      <a:pt x="539922" y="966788"/>
                      <a:pt x="537065" y="1024890"/>
                      <a:pt x="515157" y="1077278"/>
                    </a:cubicBezTo>
                    <a:cubicBezTo>
                      <a:pt x="493249" y="1128713"/>
                      <a:pt x="447529" y="1174433"/>
                      <a:pt x="392285" y="1183005"/>
                    </a:cubicBezTo>
                    <a:lnTo>
                      <a:pt x="392285" y="1183005"/>
                    </a:lnTo>
                    <a:cubicBezTo>
                      <a:pt x="304654" y="1197293"/>
                      <a:pt x="238932" y="1093470"/>
                      <a:pt x="192260" y="1032510"/>
                    </a:cubicBezTo>
                    <a:cubicBezTo>
                      <a:pt x="126537" y="947738"/>
                      <a:pt x="89390" y="842963"/>
                      <a:pt x="89390" y="737235"/>
                    </a:cubicBez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3" name="Google Shape;783;p6"/>
              <p:cNvSpPr/>
              <p:nvPr/>
            </p:nvSpPr>
            <p:spPr>
              <a:xfrm>
                <a:off x="7878077" y="3272865"/>
                <a:ext cx="346292" cy="1036599"/>
              </a:xfrm>
              <a:custGeom>
                <a:rect b="b" l="l" r="r" t="t"/>
                <a:pathLst>
                  <a:path extrusionOk="0" h="1036599" w="346292">
                    <a:moveTo>
                      <a:pt x="345507" y="1031231"/>
                    </a:moveTo>
                    <a:cubicBezTo>
                      <a:pt x="262639" y="915978"/>
                      <a:pt x="217872" y="778818"/>
                      <a:pt x="186439" y="641658"/>
                    </a:cubicBezTo>
                    <a:cubicBezTo>
                      <a:pt x="154055" y="501641"/>
                      <a:pt x="133099" y="358766"/>
                      <a:pt x="93094" y="220653"/>
                    </a:cubicBezTo>
                    <a:cubicBezTo>
                      <a:pt x="71187" y="144453"/>
                      <a:pt x="43564" y="71111"/>
                      <a:pt x="6417" y="1578"/>
                    </a:cubicBezTo>
                    <a:cubicBezTo>
                      <a:pt x="4512" y="-2232"/>
                      <a:pt x="-2156" y="1578"/>
                      <a:pt x="702" y="5388"/>
                    </a:cubicBezTo>
                    <a:cubicBezTo>
                      <a:pt x="69282" y="132071"/>
                      <a:pt x="102619" y="273041"/>
                      <a:pt x="132147" y="413058"/>
                    </a:cubicBezTo>
                    <a:cubicBezTo>
                      <a:pt x="160722" y="553076"/>
                      <a:pt x="184534" y="694998"/>
                      <a:pt x="234064" y="829301"/>
                    </a:cubicBezTo>
                    <a:cubicBezTo>
                      <a:pt x="260734" y="902643"/>
                      <a:pt x="295024" y="972176"/>
                      <a:pt x="340744" y="1035993"/>
                    </a:cubicBezTo>
                    <a:cubicBezTo>
                      <a:pt x="342649" y="1037898"/>
                      <a:pt x="348364" y="1035041"/>
                      <a:pt x="345507" y="1031231"/>
                    </a:cubicBezTo>
                    <a:lnTo>
                      <a:pt x="345507" y="10312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84" name="Google Shape;784;p6"/>
          <p:cNvSpPr/>
          <p:nvPr/>
        </p:nvSpPr>
        <p:spPr>
          <a:xfrm>
            <a:off x="1900420" y="285917"/>
            <a:ext cx="25727" cy="25388"/>
          </a:xfrm>
          <a:custGeom>
            <a:rect b="b" l="l" r="r" t="t"/>
            <a:pathLst>
              <a:path extrusionOk="0" h="70522" w="70485">
                <a:moveTo>
                  <a:pt x="0" y="35243"/>
                </a:moveTo>
                <a:cubicBezTo>
                  <a:pt x="0" y="16193"/>
                  <a:pt x="16193" y="0"/>
                  <a:pt x="34290" y="0"/>
                </a:cubicBezTo>
                <a:cubicBezTo>
                  <a:pt x="53340" y="0"/>
                  <a:pt x="70485" y="17145"/>
                  <a:pt x="70485" y="36195"/>
                </a:cubicBezTo>
                <a:cubicBezTo>
                  <a:pt x="70485" y="54293"/>
                  <a:pt x="53340" y="71438"/>
                  <a:pt x="35243" y="70485"/>
                </a:cubicBezTo>
                <a:cubicBezTo>
                  <a:pt x="15240" y="70485"/>
                  <a:pt x="0" y="55245"/>
                  <a:pt x="0" y="35243"/>
                </a:cubicBezTo>
                <a:close/>
              </a:path>
            </a:pathLst>
          </a:custGeom>
          <a:solidFill>
            <a:srgbClr val="2825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p6"/>
          <p:cNvSpPr/>
          <p:nvPr/>
        </p:nvSpPr>
        <p:spPr>
          <a:xfrm>
            <a:off x="2010430" y="280872"/>
            <a:ext cx="25727" cy="25388"/>
          </a:xfrm>
          <a:custGeom>
            <a:rect b="b" l="l" r="r" t="t"/>
            <a:pathLst>
              <a:path extrusionOk="0" h="70522" w="70485">
                <a:moveTo>
                  <a:pt x="0" y="35243"/>
                </a:moveTo>
                <a:cubicBezTo>
                  <a:pt x="0" y="16193"/>
                  <a:pt x="16193" y="0"/>
                  <a:pt x="34290" y="0"/>
                </a:cubicBezTo>
                <a:cubicBezTo>
                  <a:pt x="53340" y="0"/>
                  <a:pt x="70485" y="17145"/>
                  <a:pt x="70485" y="36195"/>
                </a:cubicBezTo>
                <a:cubicBezTo>
                  <a:pt x="70485" y="54293"/>
                  <a:pt x="53340" y="71438"/>
                  <a:pt x="35243" y="70485"/>
                </a:cubicBezTo>
                <a:cubicBezTo>
                  <a:pt x="15240" y="70485"/>
                  <a:pt x="0" y="55245"/>
                  <a:pt x="0" y="35243"/>
                </a:cubicBezTo>
                <a:close/>
              </a:path>
            </a:pathLst>
          </a:custGeom>
          <a:solidFill>
            <a:srgbClr val="2825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Your main point">
  <p:cSld name="CUSTOM_6"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7"/>
          <p:cNvSpPr txBox="1"/>
          <p:nvPr>
            <p:ph type="title"/>
          </p:nvPr>
        </p:nvSpPr>
        <p:spPr>
          <a:xfrm>
            <a:off x="1534325" y="600200"/>
            <a:ext cx="95844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788" name="Google Shape;788;p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9" name="Google Shape;789;p7"/>
          <p:cNvSpPr/>
          <p:nvPr/>
        </p:nvSpPr>
        <p:spPr>
          <a:xfrm flipH="1">
            <a:off x="-21644" y="2373560"/>
            <a:ext cx="5134103" cy="4506408"/>
          </a:xfrm>
          <a:custGeom>
            <a:rect b="b" l="l" r="r" t="t"/>
            <a:pathLst>
              <a:path extrusionOk="0" h="4706431" w="6800137">
                <a:moveTo>
                  <a:pt x="6784070" y="0"/>
                </a:moveTo>
                <a:cubicBezTo>
                  <a:pt x="6789426" y="1559869"/>
                  <a:pt x="6794781" y="3119737"/>
                  <a:pt x="6800137" y="4679606"/>
                </a:cubicBezTo>
                <a:lnTo>
                  <a:pt x="1332" y="4706431"/>
                </a:lnTo>
                <a:cubicBezTo>
                  <a:pt x="-41196" y="4116864"/>
                  <a:pt x="929226" y="2392817"/>
                  <a:pt x="3594136" y="2373183"/>
                </a:cubicBezTo>
                <a:cubicBezTo>
                  <a:pt x="6259046" y="2353549"/>
                  <a:pt x="6746069" y="33293"/>
                  <a:pt x="6784070" y="0"/>
                </a:cubicBezTo>
                <a:close/>
              </a:path>
            </a:pathLst>
          </a:custGeom>
          <a:gradFill>
            <a:gsLst>
              <a:gs pos="0">
                <a:srgbClr val="255B51"/>
              </a:gs>
              <a:gs pos="7000">
                <a:srgbClr val="255B51"/>
              </a:gs>
              <a:gs pos="60000">
                <a:srgbClr val="224943"/>
              </a:gs>
              <a:gs pos="100000">
                <a:srgbClr val="224943"/>
              </a:gs>
            </a:gsLst>
            <a:lin ang="10200138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90" name="Google Shape;790;p7"/>
          <p:cNvGrpSpPr/>
          <p:nvPr/>
        </p:nvGrpSpPr>
        <p:grpSpPr>
          <a:xfrm flipH="1">
            <a:off x="3222784" y="6374764"/>
            <a:ext cx="592975" cy="525475"/>
            <a:chOff x="-57404" y="6066190"/>
            <a:chExt cx="959352" cy="850146"/>
          </a:xfrm>
        </p:grpSpPr>
        <p:sp>
          <p:nvSpPr>
            <p:cNvPr id="791" name="Google Shape;791;p7"/>
            <p:cNvSpPr/>
            <p:nvPr/>
          </p:nvSpPr>
          <p:spPr>
            <a:xfrm>
              <a:off x="-50142" y="6252659"/>
              <a:ext cx="667285" cy="657432"/>
            </a:xfrm>
            <a:custGeom>
              <a:rect b="b" l="l" r="r" t="t"/>
              <a:pathLst>
                <a:path extrusionOk="0" h="657432" w="667285">
                  <a:moveTo>
                    <a:pt x="541556" y="505985"/>
                  </a:moveTo>
                  <a:cubicBezTo>
                    <a:pt x="511076" y="485030"/>
                    <a:pt x="502503" y="460265"/>
                    <a:pt x="499646" y="425022"/>
                  </a:cubicBezTo>
                  <a:cubicBezTo>
                    <a:pt x="496788" y="389780"/>
                    <a:pt x="467261" y="330725"/>
                    <a:pt x="464403" y="295482"/>
                  </a:cubicBezTo>
                  <a:cubicBezTo>
                    <a:pt x="457736" y="223092"/>
                    <a:pt x="464403" y="157370"/>
                    <a:pt x="481548" y="105935"/>
                  </a:cubicBezTo>
                  <a:cubicBezTo>
                    <a:pt x="460593" y="96410"/>
                    <a:pt x="448211" y="85932"/>
                    <a:pt x="426303" y="105935"/>
                  </a:cubicBezTo>
                  <a:cubicBezTo>
                    <a:pt x="399633" y="129747"/>
                    <a:pt x="421541" y="182135"/>
                    <a:pt x="399633" y="237380"/>
                  </a:cubicBezTo>
                  <a:cubicBezTo>
                    <a:pt x="381536" y="283100"/>
                    <a:pt x="353913" y="328820"/>
                    <a:pt x="370106" y="391685"/>
                  </a:cubicBezTo>
                  <a:cubicBezTo>
                    <a:pt x="379631" y="428832"/>
                    <a:pt x="369153" y="468837"/>
                    <a:pt x="386298" y="517415"/>
                  </a:cubicBezTo>
                  <a:cubicBezTo>
                    <a:pt x="325338" y="500270"/>
                    <a:pt x="317718" y="467885"/>
                    <a:pt x="292001" y="411687"/>
                  </a:cubicBezTo>
                  <a:cubicBezTo>
                    <a:pt x="276761" y="379302"/>
                    <a:pt x="265331" y="345965"/>
                    <a:pt x="250091" y="313580"/>
                  </a:cubicBezTo>
                  <a:cubicBezTo>
                    <a:pt x="234851" y="281195"/>
                    <a:pt x="214848" y="254525"/>
                    <a:pt x="194846" y="225950"/>
                  </a:cubicBezTo>
                  <a:cubicBezTo>
                    <a:pt x="171986" y="191660"/>
                    <a:pt x="173891" y="159275"/>
                    <a:pt x="174843" y="119270"/>
                  </a:cubicBezTo>
                  <a:cubicBezTo>
                    <a:pt x="174843" y="93552"/>
                    <a:pt x="136743" y="37355"/>
                    <a:pt x="118646" y="17352"/>
                  </a:cubicBezTo>
                  <a:cubicBezTo>
                    <a:pt x="99596" y="-3603"/>
                    <a:pt x="81498" y="-2650"/>
                    <a:pt x="63401" y="4970"/>
                  </a:cubicBezTo>
                  <a:cubicBezTo>
                    <a:pt x="60543" y="11637"/>
                    <a:pt x="56733" y="17352"/>
                    <a:pt x="54828" y="24020"/>
                  </a:cubicBezTo>
                  <a:cubicBezTo>
                    <a:pt x="42446" y="58310"/>
                    <a:pt x="38636" y="95457"/>
                    <a:pt x="36731" y="132605"/>
                  </a:cubicBezTo>
                  <a:cubicBezTo>
                    <a:pt x="30063" y="154512"/>
                    <a:pt x="9108" y="223092"/>
                    <a:pt x="5298" y="243095"/>
                  </a:cubicBezTo>
                  <a:cubicBezTo>
                    <a:pt x="-6132" y="302150"/>
                    <a:pt x="4346" y="464075"/>
                    <a:pt x="5298" y="597425"/>
                  </a:cubicBezTo>
                  <a:cubicBezTo>
                    <a:pt x="90071" y="615522"/>
                    <a:pt x="198656" y="644097"/>
                    <a:pt x="285333" y="653622"/>
                  </a:cubicBezTo>
                  <a:cubicBezTo>
                    <a:pt x="336768" y="659337"/>
                    <a:pt x="468213" y="626000"/>
                    <a:pt x="476786" y="622190"/>
                  </a:cubicBezTo>
                  <a:cubicBezTo>
                    <a:pt x="532031" y="625047"/>
                    <a:pt x="566321" y="645050"/>
                    <a:pt x="598706" y="653622"/>
                  </a:cubicBezTo>
                  <a:cubicBezTo>
                    <a:pt x="613946" y="657432"/>
                    <a:pt x="638711" y="658385"/>
                    <a:pt x="667286" y="656480"/>
                  </a:cubicBezTo>
                  <a:cubicBezTo>
                    <a:pt x="663476" y="635525"/>
                    <a:pt x="658713" y="615522"/>
                    <a:pt x="649188" y="596472"/>
                  </a:cubicBezTo>
                  <a:cubicBezTo>
                    <a:pt x="624423" y="548847"/>
                    <a:pt x="582513" y="533607"/>
                    <a:pt x="541556" y="505985"/>
                  </a:cubicBezTo>
                  <a:close/>
                </a:path>
              </a:pathLst>
            </a:custGeom>
            <a:solidFill>
              <a:srgbClr val="8782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92" name="Google Shape;792;p7"/>
            <p:cNvGrpSpPr/>
            <p:nvPr/>
          </p:nvGrpSpPr>
          <p:grpSpPr>
            <a:xfrm>
              <a:off x="23831" y="6082457"/>
              <a:ext cx="878117" cy="822880"/>
              <a:chOff x="23831" y="6082457"/>
              <a:chExt cx="878117" cy="822880"/>
            </a:xfrm>
          </p:grpSpPr>
          <p:grpSp>
            <p:nvGrpSpPr>
              <p:cNvPr id="793" name="Google Shape;793;p7"/>
              <p:cNvGrpSpPr/>
              <p:nvPr/>
            </p:nvGrpSpPr>
            <p:grpSpPr>
              <a:xfrm>
                <a:off x="510471" y="6536712"/>
                <a:ext cx="391477" cy="368625"/>
                <a:chOff x="510471" y="6536712"/>
                <a:chExt cx="391477" cy="368625"/>
              </a:xfrm>
            </p:grpSpPr>
            <p:sp>
              <p:nvSpPr>
                <p:cNvPr id="794" name="Google Shape;794;p7"/>
                <p:cNvSpPr/>
                <p:nvPr/>
              </p:nvSpPr>
              <p:spPr>
                <a:xfrm>
                  <a:off x="510471" y="6665076"/>
                  <a:ext cx="391477" cy="240261"/>
                </a:xfrm>
                <a:custGeom>
                  <a:rect b="b" l="l" r="r" t="t"/>
                  <a:pathLst>
                    <a:path extrusionOk="0" h="240261" w="391477">
                      <a:moveTo>
                        <a:pt x="340042" y="6899"/>
                      </a:moveTo>
                      <a:cubicBezTo>
                        <a:pt x="315278" y="12614"/>
                        <a:pt x="294323" y="-4531"/>
                        <a:pt x="277178" y="1184"/>
                      </a:cubicBezTo>
                      <a:cubicBezTo>
                        <a:pt x="261938" y="5946"/>
                        <a:pt x="248602" y="24996"/>
                        <a:pt x="236220" y="33569"/>
                      </a:cubicBezTo>
                      <a:cubicBezTo>
                        <a:pt x="208598" y="51666"/>
                        <a:pt x="204788" y="39284"/>
                        <a:pt x="175260" y="44999"/>
                      </a:cubicBezTo>
                      <a:cubicBezTo>
                        <a:pt x="141923" y="51666"/>
                        <a:pt x="91440" y="60239"/>
                        <a:pt x="62865" y="52619"/>
                      </a:cubicBezTo>
                      <a:cubicBezTo>
                        <a:pt x="59055" y="55476"/>
                        <a:pt x="55245" y="57381"/>
                        <a:pt x="52388" y="59286"/>
                      </a:cubicBezTo>
                      <a:cubicBezTo>
                        <a:pt x="41910" y="65001"/>
                        <a:pt x="24765" y="90719"/>
                        <a:pt x="13335" y="96434"/>
                      </a:cubicBezTo>
                      <a:cubicBezTo>
                        <a:pt x="8573" y="99291"/>
                        <a:pt x="3810" y="101196"/>
                        <a:pt x="0" y="103101"/>
                      </a:cubicBezTo>
                      <a:cubicBezTo>
                        <a:pt x="33338" y="123104"/>
                        <a:pt x="65723" y="141201"/>
                        <a:pt x="84773" y="180254"/>
                      </a:cubicBezTo>
                      <a:cubicBezTo>
                        <a:pt x="94298" y="199304"/>
                        <a:pt x="99060" y="220259"/>
                        <a:pt x="102870" y="240261"/>
                      </a:cubicBezTo>
                      <a:cubicBezTo>
                        <a:pt x="198120" y="234546"/>
                        <a:pt x="366713" y="191684"/>
                        <a:pt x="391478" y="151679"/>
                      </a:cubicBezTo>
                      <a:cubicBezTo>
                        <a:pt x="390525" y="99291"/>
                        <a:pt x="382905" y="52619"/>
                        <a:pt x="370523" y="231"/>
                      </a:cubicBezTo>
                      <a:cubicBezTo>
                        <a:pt x="367665" y="231"/>
                        <a:pt x="340995" y="5946"/>
                        <a:pt x="340042" y="6899"/>
                      </a:cubicBezTo>
                      <a:close/>
                    </a:path>
                  </a:pathLst>
                </a:custGeom>
                <a:solidFill>
                  <a:srgbClr val="99969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95" name="Google Shape;795;p7"/>
                <p:cNvSpPr/>
                <p:nvPr/>
              </p:nvSpPr>
              <p:spPr>
                <a:xfrm>
                  <a:off x="575233" y="6536712"/>
                  <a:ext cx="306704" cy="187013"/>
                </a:xfrm>
                <a:custGeom>
                  <a:rect b="b" l="l" r="r" t="t"/>
                  <a:pathLst>
                    <a:path extrusionOk="0" h="187013" w="306704">
                      <a:moveTo>
                        <a:pt x="113348" y="177165"/>
                      </a:moveTo>
                      <a:cubicBezTo>
                        <a:pt x="142875" y="171450"/>
                        <a:pt x="146685" y="183832"/>
                        <a:pt x="174307" y="165735"/>
                      </a:cubicBezTo>
                      <a:cubicBezTo>
                        <a:pt x="186690" y="157163"/>
                        <a:pt x="200025" y="139065"/>
                        <a:pt x="215265" y="133350"/>
                      </a:cubicBezTo>
                      <a:cubicBezTo>
                        <a:pt x="233363" y="127635"/>
                        <a:pt x="253365" y="144780"/>
                        <a:pt x="278130" y="139065"/>
                      </a:cubicBezTo>
                      <a:cubicBezTo>
                        <a:pt x="279082" y="139065"/>
                        <a:pt x="305753" y="133350"/>
                        <a:pt x="306705" y="132397"/>
                      </a:cubicBezTo>
                      <a:cubicBezTo>
                        <a:pt x="295275" y="87630"/>
                        <a:pt x="289560" y="45720"/>
                        <a:pt x="278130" y="0"/>
                      </a:cubicBezTo>
                      <a:cubicBezTo>
                        <a:pt x="257175" y="11430"/>
                        <a:pt x="192405" y="27622"/>
                        <a:pt x="176213" y="44767"/>
                      </a:cubicBezTo>
                      <a:cubicBezTo>
                        <a:pt x="132398" y="93345"/>
                        <a:pt x="149542" y="117157"/>
                        <a:pt x="60007" y="138113"/>
                      </a:cubicBezTo>
                      <a:cubicBezTo>
                        <a:pt x="49530" y="140970"/>
                        <a:pt x="22860" y="167640"/>
                        <a:pt x="0" y="183832"/>
                      </a:cubicBezTo>
                      <a:cubicBezTo>
                        <a:pt x="29527" y="191452"/>
                        <a:pt x="80010" y="183832"/>
                        <a:pt x="113348" y="177165"/>
                      </a:cubicBezTo>
                      <a:close/>
                    </a:path>
                  </a:pathLst>
                </a:custGeom>
                <a:solidFill>
                  <a:srgbClr val="87828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796" name="Google Shape;796;p7"/>
              <p:cNvSpPr/>
              <p:nvPr/>
            </p:nvSpPr>
            <p:spPr>
              <a:xfrm>
                <a:off x="410761" y="6262239"/>
                <a:ext cx="401644" cy="509740"/>
              </a:xfrm>
              <a:custGeom>
                <a:rect b="b" l="l" r="r" t="t"/>
                <a:pathLst>
                  <a:path extrusionOk="0" h="509740" w="401644">
                    <a:moveTo>
                      <a:pt x="154947" y="465925"/>
                    </a:moveTo>
                    <a:cubicBezTo>
                      <a:pt x="180664" y="450685"/>
                      <a:pt x="213049" y="415443"/>
                      <a:pt x="225432" y="412585"/>
                    </a:cubicBezTo>
                    <a:cubicBezTo>
                      <a:pt x="315919" y="391630"/>
                      <a:pt x="297822" y="367818"/>
                      <a:pt x="341637" y="319240"/>
                    </a:cubicBezTo>
                    <a:cubicBezTo>
                      <a:pt x="356877" y="302095"/>
                      <a:pt x="380689" y="290665"/>
                      <a:pt x="401644" y="279235"/>
                    </a:cubicBezTo>
                    <a:cubicBezTo>
                      <a:pt x="366402" y="197320"/>
                      <a:pt x="318777" y="121120"/>
                      <a:pt x="262579" y="56350"/>
                    </a:cubicBezTo>
                    <a:cubicBezTo>
                      <a:pt x="240672" y="31585"/>
                      <a:pt x="216859" y="2058"/>
                      <a:pt x="181617" y="153"/>
                    </a:cubicBezTo>
                    <a:cubicBezTo>
                      <a:pt x="150184" y="-1752"/>
                      <a:pt x="115894" y="14440"/>
                      <a:pt x="87319" y="32538"/>
                    </a:cubicBezTo>
                    <a:cubicBezTo>
                      <a:pt x="58744" y="54445"/>
                      <a:pt x="33027" y="78258"/>
                      <a:pt x="19692" y="96355"/>
                    </a:cubicBezTo>
                    <a:cubicBezTo>
                      <a:pt x="2547" y="147790"/>
                      <a:pt x="-4121" y="213513"/>
                      <a:pt x="2547" y="285903"/>
                    </a:cubicBezTo>
                    <a:cubicBezTo>
                      <a:pt x="6357" y="321145"/>
                      <a:pt x="34932" y="380200"/>
                      <a:pt x="37789" y="415443"/>
                    </a:cubicBezTo>
                    <a:cubicBezTo>
                      <a:pt x="40647" y="450685"/>
                      <a:pt x="49219" y="475450"/>
                      <a:pt x="79699" y="496405"/>
                    </a:cubicBezTo>
                    <a:cubicBezTo>
                      <a:pt x="86367" y="501168"/>
                      <a:pt x="93987" y="504978"/>
                      <a:pt x="100654" y="509740"/>
                    </a:cubicBezTo>
                    <a:cubicBezTo>
                      <a:pt x="105417" y="507835"/>
                      <a:pt x="110179" y="505930"/>
                      <a:pt x="113989" y="503073"/>
                    </a:cubicBezTo>
                    <a:cubicBezTo>
                      <a:pt x="127324" y="497358"/>
                      <a:pt x="144469" y="472593"/>
                      <a:pt x="154947" y="465925"/>
                    </a:cubicBezTo>
                    <a:close/>
                  </a:path>
                </a:pathLst>
              </a:custGeom>
              <a:solidFill>
                <a:srgbClr val="A5A0A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797" name="Google Shape;797;p7"/>
              <p:cNvGrpSpPr/>
              <p:nvPr/>
            </p:nvGrpSpPr>
            <p:grpSpPr>
              <a:xfrm>
                <a:off x="23831" y="6082457"/>
                <a:ext cx="474249" cy="688569"/>
                <a:chOff x="23831" y="6082457"/>
                <a:chExt cx="474249" cy="688569"/>
              </a:xfrm>
            </p:grpSpPr>
            <p:sp>
              <p:nvSpPr>
                <p:cNvPr id="798" name="Google Shape;798;p7"/>
                <p:cNvSpPr/>
                <p:nvPr/>
              </p:nvSpPr>
              <p:spPr>
                <a:xfrm>
                  <a:off x="154228" y="6174761"/>
                  <a:ext cx="343852" cy="596265"/>
                </a:xfrm>
                <a:custGeom>
                  <a:rect b="b" l="l" r="r" t="t"/>
                  <a:pathLst>
                    <a:path extrusionOk="0" h="596265" w="343852">
                      <a:moveTo>
                        <a:pt x="340995" y="122873"/>
                      </a:moveTo>
                      <a:cubicBezTo>
                        <a:pt x="330518" y="95250"/>
                        <a:pt x="306705" y="69533"/>
                        <a:pt x="289560" y="48578"/>
                      </a:cubicBezTo>
                      <a:cubicBezTo>
                        <a:pt x="275272" y="31433"/>
                        <a:pt x="260033" y="15240"/>
                        <a:pt x="244793" y="0"/>
                      </a:cubicBezTo>
                      <a:cubicBezTo>
                        <a:pt x="227647" y="123825"/>
                        <a:pt x="104775" y="270510"/>
                        <a:pt x="0" y="319088"/>
                      </a:cubicBezTo>
                      <a:cubicBezTo>
                        <a:pt x="16192" y="342900"/>
                        <a:pt x="32385" y="365760"/>
                        <a:pt x="44767" y="392430"/>
                      </a:cubicBezTo>
                      <a:cubicBezTo>
                        <a:pt x="60007" y="424815"/>
                        <a:pt x="71438" y="458153"/>
                        <a:pt x="86677" y="490538"/>
                      </a:cubicBezTo>
                      <a:cubicBezTo>
                        <a:pt x="112395" y="545783"/>
                        <a:pt x="120015" y="579120"/>
                        <a:pt x="180975" y="596265"/>
                      </a:cubicBezTo>
                      <a:cubicBezTo>
                        <a:pt x="163830" y="547688"/>
                        <a:pt x="174308" y="508635"/>
                        <a:pt x="164783" y="470535"/>
                      </a:cubicBezTo>
                      <a:cubicBezTo>
                        <a:pt x="148590" y="407670"/>
                        <a:pt x="176213" y="361950"/>
                        <a:pt x="194310" y="316230"/>
                      </a:cubicBezTo>
                      <a:cubicBezTo>
                        <a:pt x="216218" y="260033"/>
                        <a:pt x="194310" y="208598"/>
                        <a:pt x="220980" y="184785"/>
                      </a:cubicBezTo>
                      <a:cubicBezTo>
                        <a:pt x="242888" y="164783"/>
                        <a:pt x="255270" y="175260"/>
                        <a:pt x="276225" y="184785"/>
                      </a:cubicBezTo>
                      <a:cubicBezTo>
                        <a:pt x="289560" y="166688"/>
                        <a:pt x="315278" y="142875"/>
                        <a:pt x="343853" y="120968"/>
                      </a:cubicBezTo>
                      <a:cubicBezTo>
                        <a:pt x="343853" y="120968"/>
                        <a:pt x="341947" y="121920"/>
                        <a:pt x="340995" y="122873"/>
                      </a:cubicBezTo>
                      <a:close/>
                    </a:path>
                  </a:pathLst>
                </a:custGeom>
                <a:solidFill>
                  <a:srgbClr val="99969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99" name="Google Shape;799;p7"/>
                <p:cNvSpPr/>
                <p:nvPr/>
              </p:nvSpPr>
              <p:spPr>
                <a:xfrm>
                  <a:off x="23831" y="6082457"/>
                  <a:ext cx="384810" cy="423748"/>
                </a:xfrm>
                <a:custGeom>
                  <a:rect b="b" l="l" r="r" t="t"/>
                  <a:pathLst>
                    <a:path extrusionOk="0" h="423748" w="384810">
                      <a:moveTo>
                        <a:pt x="384810" y="103708"/>
                      </a:moveTo>
                      <a:cubicBezTo>
                        <a:pt x="364808" y="84658"/>
                        <a:pt x="344805" y="66561"/>
                        <a:pt x="322898" y="50368"/>
                      </a:cubicBezTo>
                      <a:cubicBezTo>
                        <a:pt x="294323" y="28461"/>
                        <a:pt x="251460" y="-12497"/>
                        <a:pt x="213360" y="3696"/>
                      </a:cubicBezTo>
                      <a:cubicBezTo>
                        <a:pt x="189548" y="13221"/>
                        <a:pt x="167640" y="35128"/>
                        <a:pt x="147638" y="49416"/>
                      </a:cubicBezTo>
                      <a:cubicBezTo>
                        <a:pt x="123825" y="66561"/>
                        <a:pt x="99060" y="83706"/>
                        <a:pt x="75248" y="102756"/>
                      </a:cubicBezTo>
                      <a:cubicBezTo>
                        <a:pt x="44768" y="126568"/>
                        <a:pt x="17145" y="153238"/>
                        <a:pt x="0" y="187528"/>
                      </a:cubicBezTo>
                      <a:cubicBezTo>
                        <a:pt x="18097" y="179908"/>
                        <a:pt x="35243" y="178956"/>
                        <a:pt x="55245" y="199911"/>
                      </a:cubicBezTo>
                      <a:cubicBezTo>
                        <a:pt x="73343" y="219913"/>
                        <a:pt x="111443" y="276111"/>
                        <a:pt x="111443" y="301828"/>
                      </a:cubicBezTo>
                      <a:cubicBezTo>
                        <a:pt x="111443" y="340881"/>
                        <a:pt x="108585" y="374218"/>
                        <a:pt x="131445" y="408508"/>
                      </a:cubicBezTo>
                      <a:cubicBezTo>
                        <a:pt x="135255" y="413271"/>
                        <a:pt x="138113" y="418033"/>
                        <a:pt x="141923" y="423748"/>
                      </a:cubicBezTo>
                      <a:cubicBezTo>
                        <a:pt x="243840" y="374218"/>
                        <a:pt x="366713" y="226581"/>
                        <a:pt x="384810" y="103708"/>
                      </a:cubicBezTo>
                      <a:close/>
                    </a:path>
                  </a:pathLst>
                </a:custGeom>
                <a:solidFill>
                  <a:srgbClr val="A5A0A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800" name="Google Shape;800;p7"/>
            <p:cNvSpPr/>
            <p:nvPr/>
          </p:nvSpPr>
          <p:spPr>
            <a:xfrm>
              <a:off x="451408" y="6303349"/>
              <a:ext cx="220979" cy="43815"/>
            </a:xfrm>
            <a:custGeom>
              <a:rect b="b" l="l" r="r" t="t"/>
              <a:pathLst>
                <a:path extrusionOk="0" h="43815" w="220979">
                  <a:moveTo>
                    <a:pt x="10477" y="41910"/>
                  </a:moveTo>
                  <a:cubicBezTo>
                    <a:pt x="6667" y="41910"/>
                    <a:pt x="3810" y="42863"/>
                    <a:pt x="0" y="43815"/>
                  </a:cubicBezTo>
                  <a:cubicBezTo>
                    <a:pt x="20002" y="27622"/>
                    <a:pt x="41910" y="12383"/>
                    <a:pt x="63817" y="953"/>
                  </a:cubicBezTo>
                  <a:cubicBezTo>
                    <a:pt x="63817" y="953"/>
                    <a:pt x="64770" y="953"/>
                    <a:pt x="64770" y="0"/>
                  </a:cubicBezTo>
                  <a:cubicBezTo>
                    <a:pt x="67627" y="0"/>
                    <a:pt x="70485" y="0"/>
                    <a:pt x="73342" y="0"/>
                  </a:cubicBezTo>
                  <a:cubicBezTo>
                    <a:pt x="49530" y="9525"/>
                    <a:pt x="28575" y="23813"/>
                    <a:pt x="10477" y="41910"/>
                  </a:cubicBezTo>
                  <a:close/>
                  <a:moveTo>
                    <a:pt x="188595" y="10478"/>
                  </a:moveTo>
                  <a:cubicBezTo>
                    <a:pt x="199073" y="15240"/>
                    <a:pt x="208598" y="20955"/>
                    <a:pt x="217170" y="29528"/>
                  </a:cubicBezTo>
                  <a:cubicBezTo>
                    <a:pt x="218123" y="30480"/>
                    <a:pt x="220027" y="32385"/>
                    <a:pt x="220980" y="33338"/>
                  </a:cubicBezTo>
                  <a:cubicBezTo>
                    <a:pt x="210502" y="24765"/>
                    <a:pt x="200025" y="17145"/>
                    <a:pt x="188595" y="10478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7"/>
            <p:cNvSpPr/>
            <p:nvPr/>
          </p:nvSpPr>
          <p:spPr>
            <a:xfrm>
              <a:off x="-57404" y="6557666"/>
              <a:ext cx="886954" cy="358670"/>
            </a:xfrm>
            <a:custGeom>
              <a:rect b="b" l="l" r="r" t="t"/>
              <a:pathLst>
                <a:path extrusionOk="0" h="358670" w="886954">
                  <a:moveTo>
                    <a:pt x="731697" y="319088"/>
                  </a:moveTo>
                  <a:cubicBezTo>
                    <a:pt x="706932" y="315278"/>
                    <a:pt x="655497" y="287655"/>
                    <a:pt x="651687" y="280988"/>
                  </a:cubicBezTo>
                  <a:cubicBezTo>
                    <a:pt x="640257" y="261938"/>
                    <a:pt x="618350" y="228600"/>
                    <a:pt x="569772" y="214313"/>
                  </a:cubicBezTo>
                  <a:cubicBezTo>
                    <a:pt x="569772" y="244793"/>
                    <a:pt x="612635" y="262890"/>
                    <a:pt x="620255" y="269558"/>
                  </a:cubicBezTo>
                  <a:cubicBezTo>
                    <a:pt x="624065" y="273368"/>
                    <a:pt x="623112" y="295275"/>
                    <a:pt x="611682" y="299085"/>
                  </a:cubicBezTo>
                  <a:cubicBezTo>
                    <a:pt x="599300" y="302895"/>
                    <a:pt x="575487" y="288608"/>
                    <a:pt x="565962" y="281940"/>
                  </a:cubicBezTo>
                  <a:cubicBezTo>
                    <a:pt x="534530" y="259080"/>
                    <a:pt x="509765" y="267653"/>
                    <a:pt x="480237" y="244793"/>
                  </a:cubicBezTo>
                  <a:cubicBezTo>
                    <a:pt x="468807" y="236220"/>
                    <a:pt x="475475" y="200977"/>
                    <a:pt x="438327" y="170498"/>
                  </a:cubicBezTo>
                  <a:cubicBezTo>
                    <a:pt x="406895" y="143827"/>
                    <a:pt x="388797" y="80963"/>
                    <a:pt x="379272" y="0"/>
                  </a:cubicBezTo>
                  <a:cubicBezTo>
                    <a:pt x="357365" y="60008"/>
                    <a:pt x="369747" y="146685"/>
                    <a:pt x="383082" y="246698"/>
                  </a:cubicBezTo>
                  <a:cubicBezTo>
                    <a:pt x="361175" y="266700"/>
                    <a:pt x="357365" y="309563"/>
                    <a:pt x="343077" y="336233"/>
                  </a:cubicBezTo>
                  <a:cubicBezTo>
                    <a:pt x="335457" y="315278"/>
                    <a:pt x="321170" y="296228"/>
                    <a:pt x="307835" y="282893"/>
                  </a:cubicBezTo>
                  <a:cubicBezTo>
                    <a:pt x="281165" y="256223"/>
                    <a:pt x="254495" y="252413"/>
                    <a:pt x="221157" y="240030"/>
                  </a:cubicBezTo>
                  <a:cubicBezTo>
                    <a:pt x="168770" y="220980"/>
                    <a:pt x="154482" y="159068"/>
                    <a:pt x="129717" y="112395"/>
                  </a:cubicBezTo>
                  <a:cubicBezTo>
                    <a:pt x="116382" y="87630"/>
                    <a:pt x="61137" y="3810"/>
                    <a:pt x="5892" y="10478"/>
                  </a:cubicBezTo>
                  <a:cubicBezTo>
                    <a:pt x="-7443" y="72390"/>
                    <a:pt x="5892" y="272415"/>
                    <a:pt x="6845" y="295275"/>
                  </a:cubicBezTo>
                  <a:cubicBezTo>
                    <a:pt x="59232" y="302895"/>
                    <a:pt x="228777" y="351473"/>
                    <a:pt x="294500" y="352425"/>
                  </a:cubicBezTo>
                  <a:cubicBezTo>
                    <a:pt x="313550" y="356235"/>
                    <a:pt x="478332" y="338138"/>
                    <a:pt x="487857" y="322898"/>
                  </a:cubicBezTo>
                  <a:cubicBezTo>
                    <a:pt x="544055" y="334328"/>
                    <a:pt x="591680" y="362903"/>
                    <a:pt x="663117" y="358140"/>
                  </a:cubicBezTo>
                  <a:cubicBezTo>
                    <a:pt x="752652" y="352425"/>
                    <a:pt x="865047" y="320993"/>
                    <a:pt x="886955" y="306705"/>
                  </a:cubicBezTo>
                  <a:cubicBezTo>
                    <a:pt x="831710" y="280035"/>
                    <a:pt x="777417" y="313373"/>
                    <a:pt x="731697" y="319088"/>
                  </a:cubicBezTo>
                  <a:close/>
                </a:path>
              </a:pathLst>
            </a:custGeom>
            <a:solidFill>
              <a:srgbClr val="6D696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7"/>
            <p:cNvSpPr/>
            <p:nvPr/>
          </p:nvSpPr>
          <p:spPr>
            <a:xfrm>
              <a:off x="7543" y="6066190"/>
              <a:ext cx="444817" cy="456233"/>
            </a:xfrm>
            <a:custGeom>
              <a:rect b="b" l="l" r="r" t="t"/>
              <a:pathLst>
                <a:path extrusionOk="0" h="456233" w="444817">
                  <a:moveTo>
                    <a:pt x="395288" y="97141"/>
                  </a:moveTo>
                  <a:cubicBezTo>
                    <a:pt x="377190" y="79996"/>
                    <a:pt x="350520" y="68566"/>
                    <a:pt x="329565" y="52374"/>
                  </a:cubicBezTo>
                  <a:cubicBezTo>
                    <a:pt x="287655" y="19989"/>
                    <a:pt x="245745" y="-12396"/>
                    <a:pt x="215265" y="4749"/>
                  </a:cubicBezTo>
                  <a:cubicBezTo>
                    <a:pt x="169545" y="31419"/>
                    <a:pt x="44768" y="127621"/>
                    <a:pt x="27622" y="148576"/>
                  </a:cubicBezTo>
                  <a:cubicBezTo>
                    <a:pt x="20002" y="158101"/>
                    <a:pt x="4763" y="185724"/>
                    <a:pt x="0" y="201916"/>
                  </a:cubicBezTo>
                  <a:cubicBezTo>
                    <a:pt x="6667" y="200011"/>
                    <a:pt x="20955" y="198106"/>
                    <a:pt x="26670" y="200011"/>
                  </a:cubicBezTo>
                  <a:cubicBezTo>
                    <a:pt x="54293" y="208584"/>
                    <a:pt x="69533" y="229539"/>
                    <a:pt x="85725" y="255256"/>
                  </a:cubicBezTo>
                  <a:cubicBezTo>
                    <a:pt x="103823" y="283831"/>
                    <a:pt x="102870" y="311454"/>
                    <a:pt x="105727" y="342886"/>
                  </a:cubicBezTo>
                  <a:cubicBezTo>
                    <a:pt x="106680" y="352411"/>
                    <a:pt x="110490" y="360031"/>
                    <a:pt x="112395" y="369556"/>
                  </a:cubicBezTo>
                  <a:cubicBezTo>
                    <a:pt x="121920" y="408609"/>
                    <a:pt x="146685" y="420991"/>
                    <a:pt x="166687" y="456234"/>
                  </a:cubicBezTo>
                  <a:cubicBezTo>
                    <a:pt x="165735" y="439089"/>
                    <a:pt x="160020" y="410514"/>
                    <a:pt x="141923" y="391464"/>
                  </a:cubicBezTo>
                  <a:cubicBezTo>
                    <a:pt x="132398" y="381939"/>
                    <a:pt x="136208" y="345744"/>
                    <a:pt x="140970" y="330504"/>
                  </a:cubicBezTo>
                  <a:cubicBezTo>
                    <a:pt x="145733" y="315264"/>
                    <a:pt x="152400" y="300976"/>
                    <a:pt x="145733" y="284784"/>
                  </a:cubicBezTo>
                  <a:cubicBezTo>
                    <a:pt x="137160" y="261924"/>
                    <a:pt x="109537" y="247636"/>
                    <a:pt x="97155" y="226681"/>
                  </a:cubicBezTo>
                  <a:cubicBezTo>
                    <a:pt x="80963" y="200011"/>
                    <a:pt x="75248" y="168579"/>
                    <a:pt x="91440" y="139051"/>
                  </a:cubicBezTo>
                  <a:cubicBezTo>
                    <a:pt x="96202" y="130479"/>
                    <a:pt x="102870" y="123811"/>
                    <a:pt x="109537" y="117144"/>
                  </a:cubicBezTo>
                  <a:cubicBezTo>
                    <a:pt x="127635" y="102856"/>
                    <a:pt x="145733" y="88569"/>
                    <a:pt x="163830" y="74281"/>
                  </a:cubicBezTo>
                  <a:cubicBezTo>
                    <a:pt x="185737" y="56184"/>
                    <a:pt x="206693" y="36181"/>
                    <a:pt x="235268" y="31419"/>
                  </a:cubicBezTo>
                  <a:cubicBezTo>
                    <a:pt x="247650" y="29514"/>
                    <a:pt x="259080" y="31419"/>
                    <a:pt x="270510" y="34276"/>
                  </a:cubicBezTo>
                  <a:cubicBezTo>
                    <a:pt x="297180" y="45706"/>
                    <a:pt x="322898" y="65709"/>
                    <a:pt x="342900" y="78091"/>
                  </a:cubicBezTo>
                  <a:cubicBezTo>
                    <a:pt x="360998" y="89521"/>
                    <a:pt x="377190" y="98094"/>
                    <a:pt x="391478" y="113334"/>
                  </a:cubicBezTo>
                  <a:cubicBezTo>
                    <a:pt x="406718" y="129526"/>
                    <a:pt x="423863" y="152386"/>
                    <a:pt x="444818" y="166674"/>
                  </a:cubicBezTo>
                  <a:cubicBezTo>
                    <a:pt x="426720" y="140956"/>
                    <a:pt x="414338" y="115239"/>
                    <a:pt x="395288" y="97141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7"/>
            <p:cNvSpPr/>
            <p:nvPr/>
          </p:nvSpPr>
          <p:spPr>
            <a:xfrm>
              <a:off x="359825" y="6248965"/>
              <a:ext cx="389714" cy="350611"/>
            </a:xfrm>
            <a:custGeom>
              <a:rect b="b" l="l" r="r" t="t"/>
              <a:pathLst>
                <a:path extrusionOk="0" h="350611" w="389714">
                  <a:moveTo>
                    <a:pt x="323040" y="77244"/>
                  </a:moveTo>
                  <a:cubicBezTo>
                    <a:pt x="300180" y="45812"/>
                    <a:pt x="256365" y="2949"/>
                    <a:pt x="219218" y="92"/>
                  </a:cubicBezTo>
                  <a:cubicBezTo>
                    <a:pt x="203977" y="-861"/>
                    <a:pt x="189690" y="5807"/>
                    <a:pt x="174450" y="10569"/>
                  </a:cubicBezTo>
                  <a:cubicBezTo>
                    <a:pt x="133492" y="23904"/>
                    <a:pt x="72533" y="58194"/>
                    <a:pt x="41100" y="81054"/>
                  </a:cubicBezTo>
                  <a:cubicBezTo>
                    <a:pt x="12525" y="102962"/>
                    <a:pt x="-4620" y="124869"/>
                    <a:pt x="1095" y="163922"/>
                  </a:cubicBezTo>
                  <a:cubicBezTo>
                    <a:pt x="11572" y="146777"/>
                    <a:pt x="42053" y="151539"/>
                    <a:pt x="39195" y="174399"/>
                  </a:cubicBezTo>
                  <a:cubicBezTo>
                    <a:pt x="32528" y="226787"/>
                    <a:pt x="40147" y="305844"/>
                    <a:pt x="67770" y="350612"/>
                  </a:cubicBezTo>
                  <a:cubicBezTo>
                    <a:pt x="79200" y="299177"/>
                    <a:pt x="53483" y="266792"/>
                    <a:pt x="58245" y="223929"/>
                  </a:cubicBezTo>
                  <a:cubicBezTo>
                    <a:pt x="61103" y="196307"/>
                    <a:pt x="66817" y="160112"/>
                    <a:pt x="78248" y="134394"/>
                  </a:cubicBezTo>
                  <a:cubicBezTo>
                    <a:pt x="90630" y="103914"/>
                    <a:pt x="113490" y="95342"/>
                    <a:pt x="138255" y="80102"/>
                  </a:cubicBezTo>
                  <a:cubicBezTo>
                    <a:pt x="154448" y="70577"/>
                    <a:pt x="170640" y="58194"/>
                    <a:pt x="187785" y="51527"/>
                  </a:cubicBezTo>
                  <a:cubicBezTo>
                    <a:pt x="232552" y="33429"/>
                    <a:pt x="267795" y="48669"/>
                    <a:pt x="302085" y="77244"/>
                  </a:cubicBezTo>
                  <a:cubicBezTo>
                    <a:pt x="335423" y="105819"/>
                    <a:pt x="360187" y="140109"/>
                    <a:pt x="389715" y="172494"/>
                  </a:cubicBezTo>
                  <a:cubicBezTo>
                    <a:pt x="384000" y="136299"/>
                    <a:pt x="345900" y="108677"/>
                    <a:pt x="323040" y="77244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7"/>
            <p:cNvSpPr/>
            <p:nvPr/>
          </p:nvSpPr>
          <p:spPr>
            <a:xfrm>
              <a:off x="546658" y="6472894"/>
              <a:ext cx="307559" cy="274319"/>
            </a:xfrm>
            <a:custGeom>
              <a:rect b="b" l="l" r="r" t="t"/>
              <a:pathLst>
                <a:path extrusionOk="0" h="274319" w="307559">
                  <a:moveTo>
                    <a:pt x="299085" y="54293"/>
                  </a:moveTo>
                  <a:cubicBezTo>
                    <a:pt x="268605" y="42863"/>
                    <a:pt x="245745" y="38100"/>
                    <a:pt x="232410" y="0"/>
                  </a:cubicBezTo>
                  <a:cubicBezTo>
                    <a:pt x="234315" y="48577"/>
                    <a:pt x="223838" y="56197"/>
                    <a:pt x="213360" y="61913"/>
                  </a:cubicBezTo>
                  <a:cubicBezTo>
                    <a:pt x="187642" y="69532"/>
                    <a:pt x="134302" y="77152"/>
                    <a:pt x="115252" y="87630"/>
                  </a:cubicBezTo>
                  <a:cubicBezTo>
                    <a:pt x="93345" y="100013"/>
                    <a:pt x="100013" y="109538"/>
                    <a:pt x="94298" y="128588"/>
                  </a:cubicBezTo>
                  <a:cubicBezTo>
                    <a:pt x="86677" y="154305"/>
                    <a:pt x="65723" y="185738"/>
                    <a:pt x="41910" y="196215"/>
                  </a:cubicBezTo>
                  <a:cubicBezTo>
                    <a:pt x="15240" y="207645"/>
                    <a:pt x="0" y="234315"/>
                    <a:pt x="0" y="274320"/>
                  </a:cubicBezTo>
                  <a:cubicBezTo>
                    <a:pt x="11430" y="260033"/>
                    <a:pt x="35242" y="237172"/>
                    <a:pt x="65723" y="227647"/>
                  </a:cubicBezTo>
                  <a:cubicBezTo>
                    <a:pt x="97155" y="219075"/>
                    <a:pt x="128588" y="210503"/>
                    <a:pt x="149542" y="196215"/>
                  </a:cubicBezTo>
                  <a:cubicBezTo>
                    <a:pt x="170498" y="181927"/>
                    <a:pt x="195263" y="169545"/>
                    <a:pt x="202882" y="163830"/>
                  </a:cubicBezTo>
                  <a:cubicBezTo>
                    <a:pt x="232410" y="142875"/>
                    <a:pt x="217170" y="119063"/>
                    <a:pt x="220980" y="117157"/>
                  </a:cubicBezTo>
                  <a:cubicBezTo>
                    <a:pt x="247650" y="103822"/>
                    <a:pt x="270510" y="121920"/>
                    <a:pt x="282892" y="100013"/>
                  </a:cubicBezTo>
                  <a:cubicBezTo>
                    <a:pt x="288607" y="90488"/>
                    <a:pt x="301942" y="78105"/>
                    <a:pt x="306705" y="67627"/>
                  </a:cubicBezTo>
                  <a:cubicBezTo>
                    <a:pt x="309563" y="61913"/>
                    <a:pt x="304800" y="55245"/>
                    <a:pt x="299085" y="54293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7"/>
            <p:cNvSpPr/>
            <p:nvPr/>
          </p:nvSpPr>
          <p:spPr>
            <a:xfrm>
              <a:off x="281862" y="6765312"/>
              <a:ext cx="168613" cy="142967"/>
            </a:xfrm>
            <a:custGeom>
              <a:rect b="b" l="l" r="r" t="t"/>
              <a:pathLst>
                <a:path extrusionOk="0" h="142967" w="168613">
                  <a:moveTo>
                    <a:pt x="122873" y="89535"/>
                  </a:moveTo>
                  <a:cubicBezTo>
                    <a:pt x="102870" y="86677"/>
                    <a:pt x="95250" y="85725"/>
                    <a:pt x="82868" y="69532"/>
                  </a:cubicBezTo>
                  <a:cubicBezTo>
                    <a:pt x="64770" y="47625"/>
                    <a:pt x="54293" y="24765"/>
                    <a:pt x="40005" y="0"/>
                  </a:cubicBezTo>
                  <a:cubicBezTo>
                    <a:pt x="45720" y="54292"/>
                    <a:pt x="58103" y="73342"/>
                    <a:pt x="61913" y="93345"/>
                  </a:cubicBezTo>
                  <a:cubicBezTo>
                    <a:pt x="53340" y="114300"/>
                    <a:pt x="16193" y="129540"/>
                    <a:pt x="0" y="142875"/>
                  </a:cubicBezTo>
                  <a:cubicBezTo>
                    <a:pt x="28575" y="143827"/>
                    <a:pt x="106680" y="137160"/>
                    <a:pt x="112395" y="134302"/>
                  </a:cubicBezTo>
                  <a:cubicBezTo>
                    <a:pt x="139065" y="121920"/>
                    <a:pt x="140018" y="122873"/>
                    <a:pt x="168593" y="120015"/>
                  </a:cubicBezTo>
                  <a:cubicBezTo>
                    <a:pt x="169545" y="92392"/>
                    <a:pt x="137160" y="91440"/>
                    <a:pt x="122873" y="89535"/>
                  </a:cubicBezTo>
                  <a:close/>
                </a:path>
              </a:pathLst>
            </a:custGeom>
            <a:solidFill>
              <a:srgbClr val="5B575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7"/>
            <p:cNvSpPr/>
            <p:nvPr/>
          </p:nvSpPr>
          <p:spPr>
            <a:xfrm>
              <a:off x="-57227" y="6681491"/>
              <a:ext cx="154305" cy="204787"/>
            </a:xfrm>
            <a:custGeom>
              <a:rect b="b" l="l" r="r" t="t"/>
              <a:pathLst>
                <a:path extrusionOk="0" h="204787" w="154305">
                  <a:moveTo>
                    <a:pt x="154305" y="204788"/>
                  </a:moveTo>
                  <a:cubicBezTo>
                    <a:pt x="145733" y="183833"/>
                    <a:pt x="92393" y="160973"/>
                    <a:pt x="75248" y="148590"/>
                  </a:cubicBezTo>
                  <a:cubicBezTo>
                    <a:pt x="65723" y="141923"/>
                    <a:pt x="64770" y="116205"/>
                    <a:pt x="34290" y="111443"/>
                  </a:cubicBezTo>
                  <a:cubicBezTo>
                    <a:pt x="26670" y="77152"/>
                    <a:pt x="23813" y="16193"/>
                    <a:pt x="0" y="0"/>
                  </a:cubicBezTo>
                  <a:cubicBezTo>
                    <a:pt x="953" y="35243"/>
                    <a:pt x="2858" y="139065"/>
                    <a:pt x="6668" y="174308"/>
                  </a:cubicBezTo>
                  <a:cubicBezTo>
                    <a:pt x="29528" y="181927"/>
                    <a:pt x="106680" y="194310"/>
                    <a:pt x="154305" y="204788"/>
                  </a:cubicBezTo>
                  <a:close/>
                </a:path>
              </a:pathLst>
            </a:custGeom>
            <a:solidFill>
              <a:srgbClr val="5B575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07" name="Google Shape;807;p7"/>
          <p:cNvSpPr/>
          <p:nvPr/>
        </p:nvSpPr>
        <p:spPr>
          <a:xfrm flipH="1">
            <a:off x="42847" y="5147246"/>
            <a:ext cx="604174" cy="1288341"/>
          </a:xfrm>
          <a:custGeom>
            <a:rect b="b" l="l" r="r" t="t"/>
            <a:pathLst>
              <a:path extrusionOk="0" h="1610426" w="755218">
                <a:moveTo>
                  <a:pt x="124839" y="867728"/>
                </a:moveTo>
                <a:cubicBezTo>
                  <a:pt x="176273" y="796290"/>
                  <a:pt x="243901" y="733425"/>
                  <a:pt x="271523" y="649605"/>
                </a:cubicBezTo>
                <a:cubicBezTo>
                  <a:pt x="296289" y="573405"/>
                  <a:pt x="285811" y="488633"/>
                  <a:pt x="316291" y="415290"/>
                </a:cubicBezTo>
                <a:cubicBezTo>
                  <a:pt x="349628" y="333375"/>
                  <a:pt x="426781" y="279083"/>
                  <a:pt x="493456" y="221933"/>
                </a:cubicBezTo>
                <a:cubicBezTo>
                  <a:pt x="561084" y="164783"/>
                  <a:pt x="625853" y="88583"/>
                  <a:pt x="620139" y="0"/>
                </a:cubicBezTo>
                <a:cubicBezTo>
                  <a:pt x="735391" y="220980"/>
                  <a:pt x="775396" y="477203"/>
                  <a:pt x="745868" y="724853"/>
                </a:cubicBezTo>
                <a:cubicBezTo>
                  <a:pt x="716341" y="972503"/>
                  <a:pt x="618234" y="1209675"/>
                  <a:pt x="475359" y="1412557"/>
                </a:cubicBezTo>
                <a:cubicBezTo>
                  <a:pt x="431543" y="1474470"/>
                  <a:pt x="382014" y="1535430"/>
                  <a:pt x="316291" y="1573530"/>
                </a:cubicBezTo>
                <a:cubicBezTo>
                  <a:pt x="250568" y="1611630"/>
                  <a:pt x="165796" y="1624965"/>
                  <a:pt x="98168" y="1590675"/>
                </a:cubicBezTo>
                <a:lnTo>
                  <a:pt x="98168" y="1590675"/>
                </a:lnTo>
                <a:cubicBezTo>
                  <a:pt x="-7559" y="1536382"/>
                  <a:pt x="2918" y="1370648"/>
                  <a:pt x="61" y="1267778"/>
                </a:cubicBezTo>
                <a:cubicBezTo>
                  <a:pt x="-1844" y="1126807"/>
                  <a:pt x="41018" y="982980"/>
                  <a:pt x="124839" y="867728"/>
                </a:cubicBezTo>
                <a:close/>
              </a:path>
            </a:pathLst>
          </a:custGeom>
          <a:gradFill>
            <a:gsLst>
              <a:gs pos="0">
                <a:srgbClr val="2A5B52"/>
              </a:gs>
              <a:gs pos="8000">
                <a:srgbClr val="2A5B52"/>
              </a:gs>
              <a:gs pos="100000">
                <a:srgbClr val="1C3B36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08" name="Google Shape;808;p7"/>
          <p:cNvGrpSpPr/>
          <p:nvPr/>
        </p:nvGrpSpPr>
        <p:grpSpPr>
          <a:xfrm flipH="1">
            <a:off x="972821" y="5086383"/>
            <a:ext cx="868558" cy="1991179"/>
            <a:chOff x="6209083" y="1899986"/>
            <a:chExt cx="1085697" cy="2488974"/>
          </a:xfrm>
        </p:grpSpPr>
        <p:sp>
          <p:nvSpPr>
            <p:cNvPr id="809" name="Google Shape;809;p7"/>
            <p:cNvSpPr/>
            <p:nvPr/>
          </p:nvSpPr>
          <p:spPr>
            <a:xfrm>
              <a:off x="6209083" y="1899986"/>
              <a:ext cx="1085697" cy="2325514"/>
            </a:xfrm>
            <a:custGeom>
              <a:rect b="b" l="l" r="r" t="t"/>
              <a:pathLst>
                <a:path extrusionOk="0" h="2325514" w="1085697">
                  <a:moveTo>
                    <a:pt x="140933" y="1965007"/>
                  </a:moveTo>
                  <a:lnTo>
                    <a:pt x="140933" y="1965007"/>
                  </a:lnTo>
                  <a:cubicBezTo>
                    <a:pt x="116169" y="1839278"/>
                    <a:pt x="185701" y="1717357"/>
                    <a:pt x="230469" y="1597343"/>
                  </a:cubicBezTo>
                  <a:cubicBezTo>
                    <a:pt x="275236" y="1477328"/>
                    <a:pt x="286666" y="1318260"/>
                    <a:pt x="182844" y="1243965"/>
                  </a:cubicBezTo>
                  <a:cubicBezTo>
                    <a:pt x="130456" y="1205865"/>
                    <a:pt x="51398" y="1191578"/>
                    <a:pt x="32348" y="1130618"/>
                  </a:cubicBezTo>
                  <a:cubicBezTo>
                    <a:pt x="3773" y="1041082"/>
                    <a:pt x="135219" y="968693"/>
                    <a:pt x="130456" y="875347"/>
                  </a:cubicBezTo>
                  <a:cubicBezTo>
                    <a:pt x="127598" y="809625"/>
                    <a:pt x="60923" y="768668"/>
                    <a:pt x="27586" y="712470"/>
                  </a:cubicBezTo>
                  <a:cubicBezTo>
                    <a:pt x="-16229" y="640080"/>
                    <a:pt x="-1942" y="545783"/>
                    <a:pt x="29491" y="467678"/>
                  </a:cubicBezTo>
                  <a:cubicBezTo>
                    <a:pt x="60923" y="389572"/>
                    <a:pt x="108548" y="317183"/>
                    <a:pt x="131408" y="235267"/>
                  </a:cubicBezTo>
                  <a:cubicBezTo>
                    <a:pt x="154269" y="153353"/>
                    <a:pt x="146648" y="55245"/>
                    <a:pt x="82831" y="0"/>
                  </a:cubicBezTo>
                  <a:cubicBezTo>
                    <a:pt x="219991" y="76200"/>
                    <a:pt x="359056" y="154305"/>
                    <a:pt x="470498" y="263842"/>
                  </a:cubicBezTo>
                  <a:cubicBezTo>
                    <a:pt x="582894" y="373380"/>
                    <a:pt x="666713" y="521017"/>
                    <a:pt x="666713" y="678180"/>
                  </a:cubicBezTo>
                  <a:cubicBezTo>
                    <a:pt x="666713" y="784860"/>
                    <a:pt x="631471" y="904875"/>
                    <a:pt x="696241" y="988695"/>
                  </a:cubicBezTo>
                  <a:cubicBezTo>
                    <a:pt x="736246" y="1041082"/>
                    <a:pt x="803873" y="1062038"/>
                    <a:pt x="864833" y="1087755"/>
                  </a:cubicBezTo>
                  <a:cubicBezTo>
                    <a:pt x="925794" y="1113473"/>
                    <a:pt x="990563" y="1153478"/>
                    <a:pt x="1002946" y="1218248"/>
                  </a:cubicBezTo>
                  <a:cubicBezTo>
                    <a:pt x="1017233" y="1288732"/>
                    <a:pt x="965798" y="1355407"/>
                    <a:pt x="959131" y="1427798"/>
                  </a:cubicBezTo>
                  <a:cubicBezTo>
                    <a:pt x="951511" y="1522095"/>
                    <a:pt x="1021044" y="1602105"/>
                    <a:pt x="1057239" y="1689735"/>
                  </a:cubicBezTo>
                  <a:cubicBezTo>
                    <a:pt x="1117246" y="1834515"/>
                    <a:pt x="1078194" y="2009775"/>
                    <a:pt x="979133" y="2131695"/>
                  </a:cubicBezTo>
                  <a:cubicBezTo>
                    <a:pt x="882931" y="2250758"/>
                    <a:pt x="705766" y="2368868"/>
                    <a:pt x="550508" y="2309813"/>
                  </a:cubicBezTo>
                  <a:cubicBezTo>
                    <a:pt x="394298" y="2248853"/>
                    <a:pt x="176176" y="2145983"/>
                    <a:pt x="140933" y="1965007"/>
                  </a:cubicBezTo>
                  <a:close/>
                </a:path>
              </a:pathLst>
            </a:custGeom>
            <a:gradFill>
              <a:gsLst>
                <a:gs pos="0">
                  <a:srgbClr val="2A5B52"/>
                </a:gs>
                <a:gs pos="8000">
                  <a:srgbClr val="2A5B52"/>
                </a:gs>
                <a:gs pos="100000">
                  <a:srgbClr val="1C3B36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10;p7"/>
            <p:cNvSpPr/>
            <p:nvPr/>
          </p:nvSpPr>
          <p:spPr>
            <a:xfrm>
              <a:off x="6442316" y="2213685"/>
              <a:ext cx="561812" cy="2175275"/>
            </a:xfrm>
            <a:custGeom>
              <a:rect b="b" l="l" r="r" t="t"/>
              <a:pathLst>
                <a:path extrusionOk="0" h="2175275" w="561812">
                  <a:moveTo>
                    <a:pt x="329658" y="1406516"/>
                  </a:moveTo>
                  <a:cubicBezTo>
                    <a:pt x="365853" y="1257926"/>
                    <a:pt x="422050" y="1114098"/>
                    <a:pt x="495393" y="979796"/>
                  </a:cubicBezTo>
                  <a:cubicBezTo>
                    <a:pt x="498250" y="975033"/>
                    <a:pt x="490630" y="971223"/>
                    <a:pt x="488725" y="975986"/>
                  </a:cubicBezTo>
                  <a:cubicBezTo>
                    <a:pt x="417287" y="1105526"/>
                    <a:pt x="362995" y="1244591"/>
                    <a:pt x="325848" y="1387466"/>
                  </a:cubicBezTo>
                  <a:cubicBezTo>
                    <a:pt x="322990" y="1361748"/>
                    <a:pt x="320133" y="1336031"/>
                    <a:pt x="318228" y="1311266"/>
                  </a:cubicBezTo>
                  <a:cubicBezTo>
                    <a:pt x="290605" y="1018848"/>
                    <a:pt x="282033" y="722621"/>
                    <a:pt x="205833" y="437823"/>
                  </a:cubicBezTo>
                  <a:cubicBezTo>
                    <a:pt x="204880" y="433061"/>
                    <a:pt x="202975" y="428298"/>
                    <a:pt x="202023" y="423536"/>
                  </a:cubicBezTo>
                  <a:cubicBezTo>
                    <a:pt x="202023" y="423536"/>
                    <a:pt x="202023" y="423536"/>
                    <a:pt x="202023" y="422583"/>
                  </a:cubicBezTo>
                  <a:cubicBezTo>
                    <a:pt x="212500" y="353051"/>
                    <a:pt x="222978" y="283518"/>
                    <a:pt x="232503" y="213986"/>
                  </a:cubicBezTo>
                  <a:cubicBezTo>
                    <a:pt x="233455" y="209223"/>
                    <a:pt x="224883" y="209223"/>
                    <a:pt x="224883" y="213986"/>
                  </a:cubicBezTo>
                  <a:cubicBezTo>
                    <a:pt x="215358" y="277803"/>
                    <a:pt x="205833" y="340668"/>
                    <a:pt x="196308" y="404486"/>
                  </a:cubicBezTo>
                  <a:cubicBezTo>
                    <a:pt x="196308" y="404486"/>
                    <a:pt x="196308" y="404486"/>
                    <a:pt x="196308" y="404486"/>
                  </a:cubicBezTo>
                  <a:cubicBezTo>
                    <a:pt x="196308" y="403533"/>
                    <a:pt x="196308" y="401628"/>
                    <a:pt x="195355" y="400676"/>
                  </a:cubicBezTo>
                  <a:cubicBezTo>
                    <a:pt x="153445" y="258753"/>
                    <a:pt x="94390" y="122546"/>
                    <a:pt x="7712" y="1578"/>
                  </a:cubicBezTo>
                  <a:cubicBezTo>
                    <a:pt x="4855" y="-2232"/>
                    <a:pt x="-2765" y="1578"/>
                    <a:pt x="1045" y="5388"/>
                  </a:cubicBezTo>
                  <a:cubicBezTo>
                    <a:pt x="84865" y="123498"/>
                    <a:pt x="142968" y="254943"/>
                    <a:pt x="183925" y="391151"/>
                  </a:cubicBezTo>
                  <a:cubicBezTo>
                    <a:pt x="135348" y="354003"/>
                    <a:pt x="86770" y="317808"/>
                    <a:pt x="38193" y="280661"/>
                  </a:cubicBezTo>
                  <a:cubicBezTo>
                    <a:pt x="34383" y="277803"/>
                    <a:pt x="29620" y="284471"/>
                    <a:pt x="34383" y="287328"/>
                  </a:cubicBezTo>
                  <a:cubicBezTo>
                    <a:pt x="85818" y="326381"/>
                    <a:pt x="136300" y="365433"/>
                    <a:pt x="187735" y="403533"/>
                  </a:cubicBezTo>
                  <a:cubicBezTo>
                    <a:pt x="228693" y="543551"/>
                    <a:pt x="252505" y="689283"/>
                    <a:pt x="268698" y="834063"/>
                  </a:cubicBezTo>
                  <a:cubicBezTo>
                    <a:pt x="282985" y="958841"/>
                    <a:pt x="291558" y="1084571"/>
                    <a:pt x="302035" y="1210301"/>
                  </a:cubicBezTo>
                  <a:cubicBezTo>
                    <a:pt x="233455" y="1045518"/>
                    <a:pt x="139158" y="891213"/>
                    <a:pt x="24858" y="754053"/>
                  </a:cubicBezTo>
                  <a:cubicBezTo>
                    <a:pt x="21048" y="750243"/>
                    <a:pt x="15333" y="755958"/>
                    <a:pt x="19143" y="759768"/>
                  </a:cubicBezTo>
                  <a:cubicBezTo>
                    <a:pt x="137253" y="900738"/>
                    <a:pt x="232503" y="1058853"/>
                    <a:pt x="301083" y="1229351"/>
                  </a:cubicBezTo>
                  <a:cubicBezTo>
                    <a:pt x="302035" y="1230303"/>
                    <a:pt x="302987" y="1231256"/>
                    <a:pt x="303940" y="1231256"/>
                  </a:cubicBezTo>
                  <a:cubicBezTo>
                    <a:pt x="318228" y="1395086"/>
                    <a:pt x="335373" y="1557963"/>
                    <a:pt x="372520" y="1717983"/>
                  </a:cubicBezTo>
                  <a:cubicBezTo>
                    <a:pt x="409668" y="1878003"/>
                    <a:pt x="465865" y="2034213"/>
                    <a:pt x="554448" y="2173278"/>
                  </a:cubicBezTo>
                  <a:cubicBezTo>
                    <a:pt x="557305" y="2178041"/>
                    <a:pt x="563973" y="2173278"/>
                    <a:pt x="561115" y="2169468"/>
                  </a:cubicBezTo>
                  <a:cubicBezTo>
                    <a:pt x="416335" y="1940868"/>
                    <a:pt x="359185" y="1673216"/>
                    <a:pt x="328705" y="1406516"/>
                  </a:cubicBezTo>
                  <a:cubicBezTo>
                    <a:pt x="328705" y="1408421"/>
                    <a:pt x="329658" y="1407468"/>
                    <a:pt x="329658" y="1406516"/>
                  </a:cubicBezTo>
                  <a:close/>
                </a:path>
              </a:pathLst>
            </a:custGeom>
            <a:solidFill>
              <a:srgbClr val="449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1" name="Google Shape;811;p7"/>
          <p:cNvGrpSpPr/>
          <p:nvPr/>
        </p:nvGrpSpPr>
        <p:grpSpPr>
          <a:xfrm flipH="1">
            <a:off x="2555896" y="5770659"/>
            <a:ext cx="601103" cy="1379404"/>
            <a:chOff x="4564559" y="2755331"/>
            <a:chExt cx="751379" cy="1724255"/>
          </a:xfrm>
        </p:grpSpPr>
        <p:sp>
          <p:nvSpPr>
            <p:cNvPr id="812" name="Google Shape;812;p7"/>
            <p:cNvSpPr/>
            <p:nvPr/>
          </p:nvSpPr>
          <p:spPr>
            <a:xfrm>
              <a:off x="4564559" y="2755331"/>
              <a:ext cx="751379" cy="1607284"/>
            </a:xfrm>
            <a:custGeom>
              <a:rect b="b" l="l" r="r" t="t"/>
              <a:pathLst>
                <a:path extrusionOk="0" h="1607284" w="751379">
                  <a:moveTo>
                    <a:pt x="97627" y="1359218"/>
                  </a:moveTo>
                  <a:lnTo>
                    <a:pt x="97627" y="1359218"/>
                  </a:lnTo>
                  <a:cubicBezTo>
                    <a:pt x="80482" y="1272540"/>
                    <a:pt x="128107" y="1187768"/>
                    <a:pt x="159539" y="1104900"/>
                  </a:cubicBezTo>
                  <a:cubicBezTo>
                    <a:pt x="190972" y="1022033"/>
                    <a:pt x="198592" y="912495"/>
                    <a:pt x="126202" y="860108"/>
                  </a:cubicBezTo>
                  <a:cubicBezTo>
                    <a:pt x="90007" y="834390"/>
                    <a:pt x="35714" y="823912"/>
                    <a:pt x="22379" y="782002"/>
                  </a:cubicBezTo>
                  <a:cubicBezTo>
                    <a:pt x="2377" y="720090"/>
                    <a:pt x="93817" y="670560"/>
                    <a:pt x="90007" y="604837"/>
                  </a:cubicBezTo>
                  <a:cubicBezTo>
                    <a:pt x="88102" y="560070"/>
                    <a:pt x="42382" y="530543"/>
                    <a:pt x="18569" y="492442"/>
                  </a:cubicBezTo>
                  <a:cubicBezTo>
                    <a:pt x="-10958" y="441960"/>
                    <a:pt x="-1433" y="377190"/>
                    <a:pt x="20474" y="322898"/>
                  </a:cubicBezTo>
                  <a:cubicBezTo>
                    <a:pt x="42382" y="268605"/>
                    <a:pt x="74767" y="219075"/>
                    <a:pt x="90959" y="162877"/>
                  </a:cubicBezTo>
                  <a:cubicBezTo>
                    <a:pt x="107152" y="106680"/>
                    <a:pt x="101437" y="38100"/>
                    <a:pt x="57622" y="0"/>
                  </a:cubicBezTo>
                  <a:cubicBezTo>
                    <a:pt x="151919" y="52388"/>
                    <a:pt x="248122" y="106680"/>
                    <a:pt x="326227" y="181927"/>
                  </a:cubicBezTo>
                  <a:cubicBezTo>
                    <a:pt x="403380" y="258127"/>
                    <a:pt x="461482" y="360045"/>
                    <a:pt x="461482" y="467677"/>
                  </a:cubicBezTo>
                  <a:cubicBezTo>
                    <a:pt x="461482" y="541020"/>
                    <a:pt x="436717" y="623887"/>
                    <a:pt x="481484" y="682943"/>
                  </a:cubicBezTo>
                  <a:cubicBezTo>
                    <a:pt x="509107" y="719137"/>
                    <a:pt x="555780" y="734377"/>
                    <a:pt x="598642" y="751523"/>
                  </a:cubicBezTo>
                  <a:cubicBezTo>
                    <a:pt x="641505" y="768668"/>
                    <a:pt x="685319" y="797243"/>
                    <a:pt x="694844" y="842010"/>
                  </a:cubicBezTo>
                  <a:cubicBezTo>
                    <a:pt x="704369" y="890587"/>
                    <a:pt x="669127" y="937260"/>
                    <a:pt x="664364" y="986790"/>
                  </a:cubicBezTo>
                  <a:cubicBezTo>
                    <a:pt x="658649" y="1051560"/>
                    <a:pt x="707227" y="1107758"/>
                    <a:pt x="731992" y="1167765"/>
                  </a:cubicBezTo>
                  <a:cubicBezTo>
                    <a:pt x="772949" y="1267777"/>
                    <a:pt x="746280" y="1388745"/>
                    <a:pt x="677699" y="1473518"/>
                  </a:cubicBezTo>
                  <a:cubicBezTo>
                    <a:pt x="611024" y="1555433"/>
                    <a:pt x="489105" y="1637348"/>
                    <a:pt x="381472" y="1596390"/>
                  </a:cubicBezTo>
                  <a:cubicBezTo>
                    <a:pt x="272887" y="1555433"/>
                    <a:pt x="121439" y="1483995"/>
                    <a:pt x="97627" y="1359218"/>
                  </a:cubicBezTo>
                  <a:close/>
                </a:path>
              </a:pathLst>
            </a:custGeom>
            <a:solidFill>
              <a:srgbClr val="3D7A0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13;p7"/>
            <p:cNvSpPr/>
            <p:nvPr/>
          </p:nvSpPr>
          <p:spPr>
            <a:xfrm>
              <a:off x="4724610" y="2974174"/>
              <a:ext cx="388550" cy="1505412"/>
            </a:xfrm>
            <a:custGeom>
              <a:rect b="b" l="l" r="r" t="t"/>
              <a:pathLst>
                <a:path extrusionOk="0" h="1505412" w="388550">
                  <a:moveTo>
                    <a:pt x="229042" y="970829"/>
                  </a:moveTo>
                  <a:cubicBezTo>
                    <a:pt x="253806" y="867959"/>
                    <a:pt x="292859" y="768899"/>
                    <a:pt x="343342" y="676506"/>
                  </a:cubicBezTo>
                  <a:cubicBezTo>
                    <a:pt x="345246" y="673649"/>
                    <a:pt x="340484" y="670791"/>
                    <a:pt x="338579" y="673649"/>
                  </a:cubicBezTo>
                  <a:cubicBezTo>
                    <a:pt x="289049" y="763184"/>
                    <a:pt x="251901" y="859386"/>
                    <a:pt x="226184" y="958446"/>
                  </a:cubicBezTo>
                  <a:cubicBezTo>
                    <a:pt x="224279" y="940349"/>
                    <a:pt x="222374" y="923204"/>
                    <a:pt x="220469" y="905106"/>
                  </a:cubicBezTo>
                  <a:cubicBezTo>
                    <a:pt x="201419" y="703176"/>
                    <a:pt x="195704" y="498389"/>
                    <a:pt x="142364" y="301221"/>
                  </a:cubicBezTo>
                  <a:cubicBezTo>
                    <a:pt x="141411" y="297411"/>
                    <a:pt x="140459" y="294554"/>
                    <a:pt x="139506" y="290744"/>
                  </a:cubicBezTo>
                  <a:cubicBezTo>
                    <a:pt x="139506" y="290744"/>
                    <a:pt x="139506" y="290744"/>
                    <a:pt x="139506" y="290744"/>
                  </a:cubicBezTo>
                  <a:cubicBezTo>
                    <a:pt x="146174" y="243119"/>
                    <a:pt x="153794" y="194541"/>
                    <a:pt x="160461" y="146916"/>
                  </a:cubicBezTo>
                  <a:cubicBezTo>
                    <a:pt x="161414" y="143106"/>
                    <a:pt x="155699" y="143106"/>
                    <a:pt x="154746" y="146916"/>
                  </a:cubicBezTo>
                  <a:cubicBezTo>
                    <a:pt x="148079" y="190731"/>
                    <a:pt x="141411" y="234546"/>
                    <a:pt x="135696" y="278361"/>
                  </a:cubicBezTo>
                  <a:cubicBezTo>
                    <a:pt x="135696" y="278361"/>
                    <a:pt x="135696" y="278361"/>
                    <a:pt x="135696" y="278361"/>
                  </a:cubicBezTo>
                  <a:cubicBezTo>
                    <a:pt x="135696" y="277409"/>
                    <a:pt x="135696" y="276456"/>
                    <a:pt x="134744" y="276456"/>
                  </a:cubicBezTo>
                  <a:cubicBezTo>
                    <a:pt x="106169" y="178349"/>
                    <a:pt x="64259" y="84051"/>
                    <a:pt x="5204" y="1184"/>
                  </a:cubicBezTo>
                  <a:cubicBezTo>
                    <a:pt x="3299" y="-1674"/>
                    <a:pt x="-1464" y="1184"/>
                    <a:pt x="441" y="4041"/>
                  </a:cubicBezTo>
                  <a:cubicBezTo>
                    <a:pt x="58544" y="85956"/>
                    <a:pt x="98549" y="176444"/>
                    <a:pt x="127124" y="270741"/>
                  </a:cubicBezTo>
                  <a:cubicBezTo>
                    <a:pt x="93786" y="245024"/>
                    <a:pt x="60449" y="220259"/>
                    <a:pt x="27111" y="194541"/>
                  </a:cubicBezTo>
                  <a:cubicBezTo>
                    <a:pt x="24254" y="192636"/>
                    <a:pt x="21396" y="197399"/>
                    <a:pt x="24254" y="199304"/>
                  </a:cubicBezTo>
                  <a:cubicBezTo>
                    <a:pt x="59496" y="225974"/>
                    <a:pt x="94739" y="252644"/>
                    <a:pt x="129981" y="280266"/>
                  </a:cubicBezTo>
                  <a:cubicBezTo>
                    <a:pt x="158556" y="377421"/>
                    <a:pt x="174749" y="477434"/>
                    <a:pt x="185226" y="577446"/>
                  </a:cubicBezTo>
                  <a:cubicBezTo>
                    <a:pt x="194751" y="664124"/>
                    <a:pt x="200467" y="750801"/>
                    <a:pt x="208086" y="837479"/>
                  </a:cubicBezTo>
                  <a:cubicBezTo>
                    <a:pt x="160461" y="723179"/>
                    <a:pt x="95692" y="616499"/>
                    <a:pt x="16634" y="522201"/>
                  </a:cubicBezTo>
                  <a:cubicBezTo>
                    <a:pt x="14729" y="519344"/>
                    <a:pt x="9966" y="523154"/>
                    <a:pt x="12824" y="526011"/>
                  </a:cubicBezTo>
                  <a:cubicBezTo>
                    <a:pt x="94739" y="623166"/>
                    <a:pt x="160461" y="732704"/>
                    <a:pt x="208086" y="850814"/>
                  </a:cubicBezTo>
                  <a:cubicBezTo>
                    <a:pt x="208086" y="851766"/>
                    <a:pt x="209039" y="851766"/>
                    <a:pt x="209992" y="852719"/>
                  </a:cubicBezTo>
                  <a:cubicBezTo>
                    <a:pt x="219517" y="966066"/>
                    <a:pt x="231899" y="1078461"/>
                    <a:pt x="257617" y="1188951"/>
                  </a:cubicBezTo>
                  <a:cubicBezTo>
                    <a:pt x="283334" y="1299441"/>
                    <a:pt x="322386" y="1408026"/>
                    <a:pt x="383346" y="1504229"/>
                  </a:cubicBezTo>
                  <a:cubicBezTo>
                    <a:pt x="385251" y="1507086"/>
                    <a:pt x="390014" y="1504229"/>
                    <a:pt x="388109" y="1501371"/>
                  </a:cubicBezTo>
                  <a:cubicBezTo>
                    <a:pt x="288096" y="1343256"/>
                    <a:pt x="249044" y="1158471"/>
                    <a:pt x="227136" y="973686"/>
                  </a:cubicBezTo>
                  <a:cubicBezTo>
                    <a:pt x="229042" y="972734"/>
                    <a:pt x="229042" y="971781"/>
                    <a:pt x="229042" y="9708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4" name="Google Shape;814;p7"/>
          <p:cNvGrpSpPr/>
          <p:nvPr/>
        </p:nvGrpSpPr>
        <p:grpSpPr>
          <a:xfrm flipH="1">
            <a:off x="2604173" y="6401596"/>
            <a:ext cx="818387" cy="829055"/>
            <a:chOff x="4232609" y="3544001"/>
            <a:chExt cx="1022984" cy="1036319"/>
          </a:xfrm>
        </p:grpSpPr>
        <p:sp>
          <p:nvSpPr>
            <p:cNvPr id="815" name="Google Shape;815;p7"/>
            <p:cNvSpPr/>
            <p:nvPr/>
          </p:nvSpPr>
          <p:spPr>
            <a:xfrm>
              <a:off x="4232609" y="3544001"/>
              <a:ext cx="1020127" cy="1036319"/>
            </a:xfrm>
            <a:custGeom>
              <a:rect b="b" l="l" r="r" t="t"/>
              <a:pathLst>
                <a:path extrusionOk="0" h="1036319" w="1020127">
                  <a:moveTo>
                    <a:pt x="930593" y="376238"/>
                  </a:moveTo>
                  <a:cubicBezTo>
                    <a:pt x="929640" y="375285"/>
                    <a:pt x="929640" y="375285"/>
                    <a:pt x="928688" y="374332"/>
                  </a:cubicBezTo>
                  <a:cubicBezTo>
                    <a:pt x="923925" y="378142"/>
                    <a:pt x="919163" y="381000"/>
                    <a:pt x="914400" y="383857"/>
                  </a:cubicBezTo>
                  <a:cubicBezTo>
                    <a:pt x="838200" y="429578"/>
                    <a:pt x="744855" y="434340"/>
                    <a:pt x="656272" y="439103"/>
                  </a:cubicBezTo>
                  <a:cubicBezTo>
                    <a:pt x="734378" y="421957"/>
                    <a:pt x="805815" y="375285"/>
                    <a:pt x="854393" y="311467"/>
                  </a:cubicBezTo>
                  <a:cubicBezTo>
                    <a:pt x="792480" y="267653"/>
                    <a:pt x="721995" y="234315"/>
                    <a:pt x="652463" y="203835"/>
                  </a:cubicBezTo>
                  <a:cubicBezTo>
                    <a:pt x="620078" y="189547"/>
                    <a:pt x="587693" y="175260"/>
                    <a:pt x="555307" y="161925"/>
                  </a:cubicBezTo>
                  <a:cubicBezTo>
                    <a:pt x="541972" y="175260"/>
                    <a:pt x="526733" y="186690"/>
                    <a:pt x="509588" y="195263"/>
                  </a:cubicBezTo>
                  <a:cubicBezTo>
                    <a:pt x="467678" y="215265"/>
                    <a:pt x="421005" y="219075"/>
                    <a:pt x="374333" y="218122"/>
                  </a:cubicBezTo>
                  <a:cubicBezTo>
                    <a:pt x="406717" y="191453"/>
                    <a:pt x="440055" y="163830"/>
                    <a:pt x="462915" y="127635"/>
                  </a:cubicBezTo>
                  <a:cubicBezTo>
                    <a:pt x="463867" y="126682"/>
                    <a:pt x="463867" y="125730"/>
                    <a:pt x="464820" y="124778"/>
                  </a:cubicBezTo>
                  <a:cubicBezTo>
                    <a:pt x="357188" y="80963"/>
                    <a:pt x="248603" y="39053"/>
                    <a:pt x="138113" y="0"/>
                  </a:cubicBezTo>
                  <a:cubicBezTo>
                    <a:pt x="138113" y="2857"/>
                    <a:pt x="138113" y="4763"/>
                    <a:pt x="138113" y="7620"/>
                  </a:cubicBezTo>
                  <a:cubicBezTo>
                    <a:pt x="140017" y="87630"/>
                    <a:pt x="103822" y="161925"/>
                    <a:pt x="68580" y="236220"/>
                  </a:cubicBezTo>
                  <a:cubicBezTo>
                    <a:pt x="124778" y="250507"/>
                    <a:pt x="181928" y="260032"/>
                    <a:pt x="240030" y="261938"/>
                  </a:cubicBezTo>
                  <a:cubicBezTo>
                    <a:pt x="189547" y="291465"/>
                    <a:pt x="129540" y="298132"/>
                    <a:pt x="71438" y="303847"/>
                  </a:cubicBezTo>
                  <a:cubicBezTo>
                    <a:pt x="60960" y="304800"/>
                    <a:pt x="49530" y="305753"/>
                    <a:pt x="38100" y="305753"/>
                  </a:cubicBezTo>
                  <a:cubicBezTo>
                    <a:pt x="35242" y="312420"/>
                    <a:pt x="33338" y="318135"/>
                    <a:pt x="30480" y="324803"/>
                  </a:cubicBezTo>
                  <a:cubicBezTo>
                    <a:pt x="12383" y="374332"/>
                    <a:pt x="2858" y="426720"/>
                    <a:pt x="0" y="479107"/>
                  </a:cubicBezTo>
                  <a:cubicBezTo>
                    <a:pt x="93345" y="478155"/>
                    <a:pt x="186690" y="449580"/>
                    <a:pt x="264795" y="398145"/>
                  </a:cubicBezTo>
                  <a:cubicBezTo>
                    <a:pt x="248603" y="454342"/>
                    <a:pt x="195263" y="489585"/>
                    <a:pt x="145733" y="521017"/>
                  </a:cubicBezTo>
                  <a:cubicBezTo>
                    <a:pt x="111442" y="542925"/>
                    <a:pt x="76200" y="563880"/>
                    <a:pt x="41910" y="585788"/>
                  </a:cubicBezTo>
                  <a:cubicBezTo>
                    <a:pt x="31433" y="592455"/>
                    <a:pt x="20003" y="599122"/>
                    <a:pt x="7620" y="603885"/>
                  </a:cubicBezTo>
                  <a:cubicBezTo>
                    <a:pt x="20003" y="677228"/>
                    <a:pt x="45720" y="747713"/>
                    <a:pt x="84772" y="810578"/>
                  </a:cubicBezTo>
                  <a:cubicBezTo>
                    <a:pt x="151447" y="775335"/>
                    <a:pt x="210503" y="723900"/>
                    <a:pt x="266700" y="672465"/>
                  </a:cubicBezTo>
                  <a:cubicBezTo>
                    <a:pt x="252413" y="745807"/>
                    <a:pt x="224790" y="815340"/>
                    <a:pt x="183833" y="878205"/>
                  </a:cubicBezTo>
                  <a:cubicBezTo>
                    <a:pt x="177165" y="888682"/>
                    <a:pt x="169545" y="899160"/>
                    <a:pt x="160020" y="907732"/>
                  </a:cubicBezTo>
                  <a:cubicBezTo>
                    <a:pt x="163830" y="911542"/>
                    <a:pt x="166688" y="914400"/>
                    <a:pt x="170497" y="918210"/>
                  </a:cubicBezTo>
                  <a:cubicBezTo>
                    <a:pt x="230505" y="975360"/>
                    <a:pt x="306705" y="1018222"/>
                    <a:pt x="387667" y="1033463"/>
                  </a:cubicBezTo>
                  <a:cubicBezTo>
                    <a:pt x="417195" y="985838"/>
                    <a:pt x="447675" y="937260"/>
                    <a:pt x="477203" y="889635"/>
                  </a:cubicBezTo>
                  <a:cubicBezTo>
                    <a:pt x="487680" y="921067"/>
                    <a:pt x="496253" y="953453"/>
                    <a:pt x="495300" y="985838"/>
                  </a:cubicBezTo>
                  <a:cubicBezTo>
                    <a:pt x="494347" y="1002982"/>
                    <a:pt x="491490" y="1020128"/>
                    <a:pt x="484822" y="1036320"/>
                  </a:cubicBezTo>
                  <a:cubicBezTo>
                    <a:pt x="486728" y="1036320"/>
                    <a:pt x="489585" y="1035367"/>
                    <a:pt x="491490" y="1035367"/>
                  </a:cubicBezTo>
                  <a:cubicBezTo>
                    <a:pt x="603885" y="1018222"/>
                    <a:pt x="704850" y="922020"/>
                    <a:pt x="709613" y="810578"/>
                  </a:cubicBezTo>
                  <a:cubicBezTo>
                    <a:pt x="714375" y="812482"/>
                    <a:pt x="720090" y="814388"/>
                    <a:pt x="724853" y="816292"/>
                  </a:cubicBezTo>
                  <a:cubicBezTo>
                    <a:pt x="776288" y="833438"/>
                    <a:pt x="835343" y="831532"/>
                    <a:pt x="884872" y="810578"/>
                  </a:cubicBezTo>
                  <a:cubicBezTo>
                    <a:pt x="942022" y="786765"/>
                    <a:pt x="987743" y="738188"/>
                    <a:pt x="1008697" y="680085"/>
                  </a:cubicBezTo>
                  <a:cubicBezTo>
                    <a:pt x="1009650" y="678180"/>
                    <a:pt x="1009650" y="677228"/>
                    <a:pt x="1010603" y="675322"/>
                  </a:cubicBezTo>
                  <a:cubicBezTo>
                    <a:pt x="985838" y="677228"/>
                    <a:pt x="962025" y="671513"/>
                    <a:pt x="938213" y="664845"/>
                  </a:cubicBezTo>
                  <a:cubicBezTo>
                    <a:pt x="891540" y="649605"/>
                    <a:pt x="847725" y="626745"/>
                    <a:pt x="807720" y="597217"/>
                  </a:cubicBezTo>
                  <a:cubicBezTo>
                    <a:pt x="879157" y="609600"/>
                    <a:pt x="954405" y="598170"/>
                    <a:pt x="1020128" y="567690"/>
                  </a:cubicBezTo>
                  <a:cubicBezTo>
                    <a:pt x="1014413" y="496253"/>
                    <a:pt x="979170" y="427672"/>
                    <a:pt x="930593" y="376238"/>
                  </a:cubicBezTo>
                  <a:close/>
                </a:path>
              </a:pathLst>
            </a:custGeom>
            <a:gradFill>
              <a:gsLst>
                <a:gs pos="0">
                  <a:srgbClr val="2A5B52"/>
                </a:gs>
                <a:gs pos="8000">
                  <a:srgbClr val="2A5B52"/>
                </a:gs>
                <a:gs pos="100000">
                  <a:srgbClr val="1C3B36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16;p7"/>
            <p:cNvSpPr/>
            <p:nvPr/>
          </p:nvSpPr>
          <p:spPr>
            <a:xfrm>
              <a:off x="4370721" y="3544001"/>
              <a:ext cx="884872" cy="825579"/>
            </a:xfrm>
            <a:custGeom>
              <a:rect b="b" l="l" r="r" t="t"/>
              <a:pathLst>
                <a:path extrusionOk="0" h="825579" w="884872">
                  <a:moveTo>
                    <a:pt x="645795" y="824865"/>
                  </a:moveTo>
                  <a:cubicBezTo>
                    <a:pt x="681038" y="827722"/>
                    <a:pt x="716280" y="822007"/>
                    <a:pt x="749618" y="807720"/>
                  </a:cubicBezTo>
                  <a:cubicBezTo>
                    <a:pt x="806768" y="783907"/>
                    <a:pt x="852488" y="735330"/>
                    <a:pt x="873443" y="677228"/>
                  </a:cubicBezTo>
                  <a:cubicBezTo>
                    <a:pt x="874395" y="675322"/>
                    <a:pt x="874395" y="674370"/>
                    <a:pt x="875347" y="672465"/>
                  </a:cubicBezTo>
                  <a:cubicBezTo>
                    <a:pt x="850582" y="674370"/>
                    <a:pt x="826770" y="668655"/>
                    <a:pt x="802957" y="661988"/>
                  </a:cubicBezTo>
                  <a:cubicBezTo>
                    <a:pt x="756285" y="646747"/>
                    <a:pt x="712470" y="623888"/>
                    <a:pt x="672465" y="594360"/>
                  </a:cubicBezTo>
                  <a:cubicBezTo>
                    <a:pt x="743903" y="606742"/>
                    <a:pt x="819150" y="595313"/>
                    <a:pt x="884872" y="564832"/>
                  </a:cubicBezTo>
                  <a:cubicBezTo>
                    <a:pt x="876300" y="495300"/>
                    <a:pt x="841057" y="427672"/>
                    <a:pt x="792480" y="376238"/>
                  </a:cubicBezTo>
                  <a:cubicBezTo>
                    <a:pt x="791528" y="375285"/>
                    <a:pt x="791528" y="375285"/>
                    <a:pt x="790575" y="374332"/>
                  </a:cubicBezTo>
                  <a:cubicBezTo>
                    <a:pt x="785813" y="378142"/>
                    <a:pt x="781050" y="381000"/>
                    <a:pt x="776288" y="383857"/>
                  </a:cubicBezTo>
                  <a:cubicBezTo>
                    <a:pt x="700088" y="429578"/>
                    <a:pt x="606743" y="434340"/>
                    <a:pt x="518160" y="439103"/>
                  </a:cubicBezTo>
                  <a:cubicBezTo>
                    <a:pt x="596265" y="421957"/>
                    <a:pt x="667703" y="375285"/>
                    <a:pt x="716280" y="311467"/>
                  </a:cubicBezTo>
                  <a:cubicBezTo>
                    <a:pt x="654368" y="267653"/>
                    <a:pt x="583882" y="234315"/>
                    <a:pt x="514350" y="203835"/>
                  </a:cubicBezTo>
                  <a:cubicBezTo>
                    <a:pt x="481965" y="189547"/>
                    <a:pt x="449580" y="175260"/>
                    <a:pt x="417195" y="161925"/>
                  </a:cubicBezTo>
                  <a:cubicBezTo>
                    <a:pt x="403860" y="175260"/>
                    <a:pt x="388620" y="186690"/>
                    <a:pt x="371475" y="195263"/>
                  </a:cubicBezTo>
                  <a:cubicBezTo>
                    <a:pt x="329565" y="215265"/>
                    <a:pt x="282892" y="219075"/>
                    <a:pt x="236220" y="218122"/>
                  </a:cubicBezTo>
                  <a:cubicBezTo>
                    <a:pt x="268605" y="191453"/>
                    <a:pt x="301942" y="163830"/>
                    <a:pt x="324803" y="127635"/>
                  </a:cubicBezTo>
                  <a:cubicBezTo>
                    <a:pt x="325755" y="126682"/>
                    <a:pt x="325755" y="125730"/>
                    <a:pt x="326708" y="124778"/>
                  </a:cubicBezTo>
                  <a:cubicBezTo>
                    <a:pt x="219075" y="80963"/>
                    <a:pt x="110490" y="39053"/>
                    <a:pt x="0" y="0"/>
                  </a:cubicBezTo>
                  <a:cubicBezTo>
                    <a:pt x="0" y="2857"/>
                    <a:pt x="0" y="4763"/>
                    <a:pt x="0" y="7620"/>
                  </a:cubicBezTo>
                  <a:cubicBezTo>
                    <a:pt x="14288" y="40957"/>
                    <a:pt x="127635" y="297180"/>
                    <a:pt x="323850" y="471488"/>
                  </a:cubicBezTo>
                  <a:cubicBezTo>
                    <a:pt x="520065" y="645795"/>
                    <a:pt x="571500" y="810578"/>
                    <a:pt x="571500" y="810578"/>
                  </a:cubicBezTo>
                  <a:lnTo>
                    <a:pt x="645795" y="824865"/>
                  </a:lnTo>
                  <a:close/>
                </a:path>
              </a:pathLst>
            </a:custGeom>
            <a:solidFill>
              <a:srgbClr val="255B5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7" name="Google Shape;817;p7"/>
          <p:cNvGrpSpPr/>
          <p:nvPr/>
        </p:nvGrpSpPr>
        <p:grpSpPr>
          <a:xfrm flipH="1">
            <a:off x="-397935" y="5289616"/>
            <a:ext cx="821075" cy="1425260"/>
            <a:chOff x="7981884" y="2154029"/>
            <a:chExt cx="1026344" cy="1781575"/>
          </a:xfrm>
        </p:grpSpPr>
        <p:sp>
          <p:nvSpPr>
            <p:cNvPr id="818" name="Google Shape;818;p7"/>
            <p:cNvSpPr/>
            <p:nvPr/>
          </p:nvSpPr>
          <p:spPr>
            <a:xfrm>
              <a:off x="7981884" y="2154029"/>
              <a:ext cx="1026344" cy="1688503"/>
            </a:xfrm>
            <a:custGeom>
              <a:rect b="b" l="l" r="r" t="t"/>
              <a:pathLst>
                <a:path extrusionOk="0" h="1688503" w="1026344">
                  <a:moveTo>
                    <a:pt x="224555" y="1223284"/>
                  </a:moveTo>
                  <a:cubicBezTo>
                    <a:pt x="165500" y="1170897"/>
                    <a:pt x="100730" y="1123272"/>
                    <a:pt x="54057" y="1059454"/>
                  </a:cubicBezTo>
                  <a:cubicBezTo>
                    <a:pt x="7385" y="995637"/>
                    <a:pt x="-17380" y="908959"/>
                    <a:pt x="14052" y="836569"/>
                  </a:cubicBezTo>
                  <a:cubicBezTo>
                    <a:pt x="45485" y="764179"/>
                    <a:pt x="149307" y="725127"/>
                    <a:pt x="209315" y="776562"/>
                  </a:cubicBezTo>
                  <a:cubicBezTo>
                    <a:pt x="234080" y="797517"/>
                    <a:pt x="258845" y="831807"/>
                    <a:pt x="288373" y="819424"/>
                  </a:cubicBezTo>
                  <a:cubicBezTo>
                    <a:pt x="315995" y="807994"/>
                    <a:pt x="312185" y="766084"/>
                    <a:pt x="296945" y="740367"/>
                  </a:cubicBezTo>
                  <a:cubicBezTo>
                    <a:pt x="271227" y="698457"/>
                    <a:pt x="230270" y="667977"/>
                    <a:pt x="193123" y="635592"/>
                  </a:cubicBezTo>
                  <a:cubicBezTo>
                    <a:pt x="155975" y="603207"/>
                    <a:pt x="119780" y="565107"/>
                    <a:pt x="110255" y="516529"/>
                  </a:cubicBezTo>
                  <a:cubicBezTo>
                    <a:pt x="100730" y="467952"/>
                    <a:pt x="129305" y="409849"/>
                    <a:pt x="177882" y="403182"/>
                  </a:cubicBezTo>
                  <a:cubicBezTo>
                    <a:pt x="195980" y="401277"/>
                    <a:pt x="215030" y="406039"/>
                    <a:pt x="232175" y="399372"/>
                  </a:cubicBezTo>
                  <a:cubicBezTo>
                    <a:pt x="260750" y="388894"/>
                    <a:pt x="270275" y="350794"/>
                    <a:pt x="263607" y="320314"/>
                  </a:cubicBezTo>
                  <a:cubicBezTo>
                    <a:pt x="256940" y="289834"/>
                    <a:pt x="237890" y="264117"/>
                    <a:pt x="227412" y="235542"/>
                  </a:cubicBezTo>
                  <a:cubicBezTo>
                    <a:pt x="189312" y="133624"/>
                    <a:pt x="271227" y="6942"/>
                    <a:pt x="379812" y="274"/>
                  </a:cubicBezTo>
                  <a:cubicBezTo>
                    <a:pt x="488398" y="-6393"/>
                    <a:pt x="585552" y="109812"/>
                    <a:pt x="560787" y="215539"/>
                  </a:cubicBezTo>
                  <a:cubicBezTo>
                    <a:pt x="553167" y="247924"/>
                    <a:pt x="536023" y="279357"/>
                    <a:pt x="533165" y="312694"/>
                  </a:cubicBezTo>
                  <a:cubicBezTo>
                    <a:pt x="531260" y="346032"/>
                    <a:pt x="552215" y="386037"/>
                    <a:pt x="585552" y="385084"/>
                  </a:cubicBezTo>
                  <a:cubicBezTo>
                    <a:pt x="619842" y="384132"/>
                    <a:pt x="638892" y="346032"/>
                    <a:pt x="667467" y="327934"/>
                  </a:cubicBezTo>
                  <a:cubicBezTo>
                    <a:pt x="715092" y="297454"/>
                    <a:pt x="783673" y="331744"/>
                    <a:pt x="805580" y="384132"/>
                  </a:cubicBezTo>
                  <a:cubicBezTo>
                    <a:pt x="827487" y="436519"/>
                    <a:pt x="813200" y="497479"/>
                    <a:pt x="790340" y="548914"/>
                  </a:cubicBezTo>
                  <a:cubicBezTo>
                    <a:pt x="767480" y="600349"/>
                    <a:pt x="735095" y="648927"/>
                    <a:pt x="718902" y="703219"/>
                  </a:cubicBezTo>
                  <a:cubicBezTo>
                    <a:pt x="713187" y="722269"/>
                    <a:pt x="710330" y="746082"/>
                    <a:pt x="726523" y="758464"/>
                  </a:cubicBezTo>
                  <a:cubicBezTo>
                    <a:pt x="751287" y="778467"/>
                    <a:pt x="783673" y="747987"/>
                    <a:pt x="809390" y="729889"/>
                  </a:cubicBezTo>
                  <a:cubicBezTo>
                    <a:pt x="872255" y="687027"/>
                    <a:pt x="965600" y="726079"/>
                    <a:pt x="1001795" y="792754"/>
                  </a:cubicBezTo>
                  <a:cubicBezTo>
                    <a:pt x="1037990" y="860382"/>
                    <a:pt x="1029417" y="942297"/>
                    <a:pt x="1006557" y="1015639"/>
                  </a:cubicBezTo>
                  <a:lnTo>
                    <a:pt x="1006557" y="1015639"/>
                  </a:lnTo>
                  <a:cubicBezTo>
                    <a:pt x="970362" y="1133749"/>
                    <a:pt x="903687" y="1237572"/>
                    <a:pt x="835107" y="1338537"/>
                  </a:cubicBezTo>
                  <a:cubicBezTo>
                    <a:pt x="768432" y="1436644"/>
                    <a:pt x="715092" y="1549992"/>
                    <a:pt x="645560" y="1643337"/>
                  </a:cubicBezTo>
                  <a:cubicBezTo>
                    <a:pt x="547452" y="1775734"/>
                    <a:pt x="504590" y="1582377"/>
                    <a:pt x="457917" y="1506177"/>
                  </a:cubicBezTo>
                  <a:cubicBezTo>
                    <a:pt x="396005" y="1401402"/>
                    <a:pt x="316948" y="1305199"/>
                    <a:pt x="224555" y="1223284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7"/>
            <p:cNvSpPr/>
            <p:nvPr/>
          </p:nvSpPr>
          <p:spPr>
            <a:xfrm>
              <a:off x="8212802" y="2446819"/>
              <a:ext cx="551152" cy="1488785"/>
            </a:xfrm>
            <a:custGeom>
              <a:rect b="b" l="l" r="r" t="t"/>
              <a:pathLst>
                <a:path extrusionOk="0" h="1488785" w="551152">
                  <a:moveTo>
                    <a:pt x="550849" y="615216"/>
                  </a:moveTo>
                  <a:cubicBezTo>
                    <a:pt x="552754" y="610454"/>
                    <a:pt x="545134" y="608549"/>
                    <a:pt x="543229" y="613311"/>
                  </a:cubicBezTo>
                  <a:cubicBezTo>
                    <a:pt x="447026" y="844769"/>
                    <a:pt x="381304" y="1084799"/>
                    <a:pt x="356539" y="1333401"/>
                  </a:cubicBezTo>
                  <a:cubicBezTo>
                    <a:pt x="339394" y="1060034"/>
                    <a:pt x="306057" y="786666"/>
                    <a:pt x="257479" y="517109"/>
                  </a:cubicBezTo>
                  <a:cubicBezTo>
                    <a:pt x="257479" y="517109"/>
                    <a:pt x="257479" y="517109"/>
                    <a:pt x="257479" y="517109"/>
                  </a:cubicBezTo>
                  <a:cubicBezTo>
                    <a:pt x="286054" y="420906"/>
                    <a:pt x="324154" y="328514"/>
                    <a:pt x="372732" y="239931"/>
                  </a:cubicBezTo>
                  <a:cubicBezTo>
                    <a:pt x="375589" y="235169"/>
                    <a:pt x="368921" y="231359"/>
                    <a:pt x="366064" y="236121"/>
                  </a:cubicBezTo>
                  <a:cubicBezTo>
                    <a:pt x="319392" y="319941"/>
                    <a:pt x="282244" y="408524"/>
                    <a:pt x="253669" y="500916"/>
                  </a:cubicBezTo>
                  <a:cubicBezTo>
                    <a:pt x="243192" y="441861"/>
                    <a:pt x="231762" y="383759"/>
                    <a:pt x="219379" y="325656"/>
                  </a:cubicBezTo>
                  <a:cubicBezTo>
                    <a:pt x="197471" y="217071"/>
                    <a:pt x="171754" y="109439"/>
                    <a:pt x="145084" y="2759"/>
                  </a:cubicBezTo>
                  <a:cubicBezTo>
                    <a:pt x="144132" y="-2004"/>
                    <a:pt x="136512" y="-99"/>
                    <a:pt x="137464" y="4664"/>
                  </a:cubicBezTo>
                  <a:cubicBezTo>
                    <a:pt x="166039" y="116106"/>
                    <a:pt x="191757" y="228501"/>
                    <a:pt x="214617" y="341849"/>
                  </a:cubicBezTo>
                  <a:cubicBezTo>
                    <a:pt x="172707" y="301844"/>
                    <a:pt x="130796" y="262791"/>
                    <a:pt x="89839" y="222786"/>
                  </a:cubicBezTo>
                  <a:cubicBezTo>
                    <a:pt x="86029" y="218976"/>
                    <a:pt x="80314" y="224691"/>
                    <a:pt x="84124" y="228501"/>
                  </a:cubicBezTo>
                  <a:cubicBezTo>
                    <a:pt x="127939" y="270411"/>
                    <a:pt x="172707" y="312321"/>
                    <a:pt x="216521" y="354231"/>
                  </a:cubicBezTo>
                  <a:cubicBezTo>
                    <a:pt x="216521" y="354231"/>
                    <a:pt x="217474" y="355184"/>
                    <a:pt x="217474" y="355184"/>
                  </a:cubicBezTo>
                  <a:cubicBezTo>
                    <a:pt x="258432" y="555209"/>
                    <a:pt x="289864" y="757139"/>
                    <a:pt x="313676" y="959069"/>
                  </a:cubicBezTo>
                  <a:cubicBezTo>
                    <a:pt x="222237" y="839054"/>
                    <a:pt x="119367" y="727611"/>
                    <a:pt x="6971" y="626646"/>
                  </a:cubicBezTo>
                  <a:cubicBezTo>
                    <a:pt x="3162" y="622836"/>
                    <a:pt x="-2554" y="628551"/>
                    <a:pt x="1257" y="632361"/>
                  </a:cubicBezTo>
                  <a:cubicBezTo>
                    <a:pt x="116509" y="736184"/>
                    <a:pt x="222237" y="850484"/>
                    <a:pt x="314629" y="974309"/>
                  </a:cubicBezTo>
                  <a:cubicBezTo>
                    <a:pt x="321296" y="1035269"/>
                    <a:pt x="327964" y="1096229"/>
                    <a:pt x="333679" y="1157189"/>
                  </a:cubicBezTo>
                  <a:cubicBezTo>
                    <a:pt x="343204" y="1265774"/>
                    <a:pt x="350824" y="1375311"/>
                    <a:pt x="355587" y="1484849"/>
                  </a:cubicBezTo>
                  <a:cubicBezTo>
                    <a:pt x="355587" y="1489611"/>
                    <a:pt x="363207" y="1490564"/>
                    <a:pt x="363207" y="1484849"/>
                  </a:cubicBezTo>
                  <a:cubicBezTo>
                    <a:pt x="361301" y="1450559"/>
                    <a:pt x="360349" y="1417221"/>
                    <a:pt x="357492" y="1382931"/>
                  </a:cubicBezTo>
                  <a:cubicBezTo>
                    <a:pt x="357492" y="1381979"/>
                    <a:pt x="358444" y="1381979"/>
                    <a:pt x="358444" y="1381026"/>
                  </a:cubicBezTo>
                  <a:cubicBezTo>
                    <a:pt x="382257" y="1115279"/>
                    <a:pt x="449884" y="860009"/>
                    <a:pt x="550849" y="615216"/>
                  </a:cubicBezTo>
                  <a:close/>
                </a:path>
              </a:pathLst>
            </a:custGeom>
            <a:solidFill>
              <a:srgbClr val="192B3E"/>
            </a:solidFill>
            <a:ln cap="flat" cmpd="sng" w="9525">
              <a:solidFill>
                <a:srgbClr val="317A6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0" name="Google Shape;820;p7"/>
          <p:cNvGrpSpPr/>
          <p:nvPr/>
        </p:nvGrpSpPr>
        <p:grpSpPr>
          <a:xfrm flipH="1">
            <a:off x="3648347" y="6014650"/>
            <a:ext cx="990823" cy="984813"/>
            <a:chOff x="2327129" y="3221103"/>
            <a:chExt cx="1159671" cy="1202017"/>
          </a:xfrm>
        </p:grpSpPr>
        <p:sp>
          <p:nvSpPr>
            <p:cNvPr id="821" name="Google Shape;821;p7"/>
            <p:cNvSpPr/>
            <p:nvPr/>
          </p:nvSpPr>
          <p:spPr>
            <a:xfrm>
              <a:off x="2943611" y="3343976"/>
              <a:ext cx="543189" cy="1006792"/>
            </a:xfrm>
            <a:custGeom>
              <a:rect b="b" l="l" r="r" t="t"/>
              <a:pathLst>
                <a:path extrusionOk="0" h="1006792" w="543189">
                  <a:moveTo>
                    <a:pt x="42175" y="986790"/>
                  </a:moveTo>
                  <a:cubicBezTo>
                    <a:pt x="12647" y="913447"/>
                    <a:pt x="10742" y="897255"/>
                    <a:pt x="2170" y="818197"/>
                  </a:cubicBezTo>
                  <a:cubicBezTo>
                    <a:pt x="-6403" y="739140"/>
                    <a:pt x="9790" y="655320"/>
                    <a:pt x="62177" y="596265"/>
                  </a:cubicBezTo>
                  <a:cubicBezTo>
                    <a:pt x="99325" y="554355"/>
                    <a:pt x="152665" y="527685"/>
                    <a:pt x="182192" y="480060"/>
                  </a:cubicBezTo>
                  <a:cubicBezTo>
                    <a:pt x="207910" y="439103"/>
                    <a:pt x="212672" y="387667"/>
                    <a:pt x="230770" y="342900"/>
                  </a:cubicBezTo>
                  <a:cubicBezTo>
                    <a:pt x="288872" y="198120"/>
                    <a:pt x="471752" y="139065"/>
                    <a:pt x="543190" y="0"/>
                  </a:cubicBezTo>
                  <a:cubicBezTo>
                    <a:pt x="516520" y="165735"/>
                    <a:pt x="486040" y="340042"/>
                    <a:pt x="376502" y="467678"/>
                  </a:cubicBezTo>
                  <a:cubicBezTo>
                    <a:pt x="345070" y="503872"/>
                    <a:pt x="307922" y="535305"/>
                    <a:pt x="280300" y="574357"/>
                  </a:cubicBezTo>
                  <a:cubicBezTo>
                    <a:pt x="232675" y="641032"/>
                    <a:pt x="216482" y="722947"/>
                    <a:pt x="194575" y="801053"/>
                  </a:cubicBezTo>
                  <a:cubicBezTo>
                    <a:pt x="172667" y="879157"/>
                    <a:pt x="139330" y="960120"/>
                    <a:pt x="72655" y="1006792"/>
                  </a:cubicBezTo>
                  <a:lnTo>
                    <a:pt x="42175" y="986790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22" name="Google Shape;822;p7"/>
            <p:cNvGrpSpPr/>
            <p:nvPr/>
          </p:nvGrpSpPr>
          <p:grpSpPr>
            <a:xfrm>
              <a:off x="2970533" y="3650680"/>
              <a:ext cx="488180" cy="772440"/>
              <a:chOff x="2970533" y="3650680"/>
              <a:chExt cx="488180" cy="772440"/>
            </a:xfrm>
          </p:grpSpPr>
          <p:sp>
            <p:nvSpPr>
              <p:cNvPr id="823" name="Google Shape;823;p7"/>
              <p:cNvSpPr/>
              <p:nvPr/>
            </p:nvSpPr>
            <p:spPr>
              <a:xfrm>
                <a:off x="2970533" y="3650680"/>
                <a:ext cx="488180" cy="772440"/>
              </a:xfrm>
              <a:custGeom>
                <a:rect b="b" l="l" r="r" t="t"/>
                <a:pathLst>
                  <a:path extrusionOk="0" h="772440" w="488180">
                    <a:moveTo>
                      <a:pt x="344818" y="164783"/>
                    </a:moveTo>
                    <a:lnTo>
                      <a:pt x="344818" y="164783"/>
                    </a:lnTo>
                    <a:cubicBezTo>
                      <a:pt x="406730" y="125730"/>
                      <a:pt x="472453" y="73343"/>
                      <a:pt x="481025" y="0"/>
                    </a:cubicBezTo>
                    <a:cubicBezTo>
                      <a:pt x="503885" y="180975"/>
                      <a:pt x="471500" y="368618"/>
                      <a:pt x="390538" y="532448"/>
                    </a:cubicBezTo>
                    <a:cubicBezTo>
                      <a:pt x="336245" y="641985"/>
                      <a:pt x="248615" y="748665"/>
                      <a:pt x="127648" y="769620"/>
                    </a:cubicBezTo>
                    <a:cubicBezTo>
                      <a:pt x="86690" y="777240"/>
                      <a:pt x="37160" y="770573"/>
                      <a:pt x="13348" y="735330"/>
                    </a:cubicBezTo>
                    <a:cubicBezTo>
                      <a:pt x="-5702" y="706755"/>
                      <a:pt x="-940" y="669608"/>
                      <a:pt x="6680" y="636270"/>
                    </a:cubicBezTo>
                    <a:cubicBezTo>
                      <a:pt x="30493" y="533400"/>
                      <a:pt x="79070" y="437198"/>
                      <a:pt x="147650" y="357188"/>
                    </a:cubicBezTo>
                    <a:cubicBezTo>
                      <a:pt x="176225" y="323850"/>
                      <a:pt x="193370" y="282893"/>
                      <a:pt x="223850" y="251460"/>
                    </a:cubicBezTo>
                    <a:cubicBezTo>
                      <a:pt x="259093" y="216218"/>
                      <a:pt x="303860" y="191453"/>
                      <a:pt x="344818" y="16478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4" name="Google Shape;824;p7"/>
              <p:cNvSpPr/>
              <p:nvPr/>
            </p:nvSpPr>
            <p:spPr>
              <a:xfrm>
                <a:off x="3026042" y="3780379"/>
                <a:ext cx="390274" cy="639594"/>
              </a:xfrm>
              <a:custGeom>
                <a:rect b="b" l="l" r="r" t="t"/>
                <a:pathLst>
                  <a:path extrusionOk="0" h="639594" w="390274">
                    <a:moveTo>
                      <a:pt x="382654" y="2699"/>
                    </a:moveTo>
                    <a:cubicBezTo>
                      <a:pt x="359794" y="93187"/>
                      <a:pt x="306454" y="173197"/>
                      <a:pt x="257877" y="251302"/>
                    </a:cubicBezTo>
                    <a:cubicBezTo>
                      <a:pt x="205489" y="334169"/>
                      <a:pt x="151197" y="417037"/>
                      <a:pt x="95952" y="497999"/>
                    </a:cubicBezTo>
                    <a:cubicBezTo>
                      <a:pt x="64519" y="543719"/>
                      <a:pt x="33087" y="588487"/>
                      <a:pt x="702" y="634207"/>
                    </a:cubicBezTo>
                    <a:cubicBezTo>
                      <a:pt x="-2156" y="638017"/>
                      <a:pt x="4512" y="641827"/>
                      <a:pt x="6417" y="638017"/>
                    </a:cubicBezTo>
                    <a:cubicBezTo>
                      <a:pt x="64519" y="557054"/>
                      <a:pt x="121669" y="474187"/>
                      <a:pt x="176914" y="391319"/>
                    </a:cubicBezTo>
                    <a:cubicBezTo>
                      <a:pt x="230254" y="310357"/>
                      <a:pt x="284547" y="229394"/>
                      <a:pt x="332172" y="144622"/>
                    </a:cubicBezTo>
                    <a:cubicBezTo>
                      <a:pt x="356937" y="100807"/>
                      <a:pt x="378844" y="55087"/>
                      <a:pt x="390274" y="5557"/>
                    </a:cubicBezTo>
                    <a:cubicBezTo>
                      <a:pt x="390274" y="-158"/>
                      <a:pt x="383607" y="-2063"/>
                      <a:pt x="382654" y="2699"/>
                    </a:cubicBezTo>
                    <a:lnTo>
                      <a:pt x="382654" y="26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25" name="Google Shape;825;p7"/>
            <p:cNvGrpSpPr/>
            <p:nvPr/>
          </p:nvGrpSpPr>
          <p:grpSpPr>
            <a:xfrm>
              <a:off x="2327129" y="3565908"/>
              <a:ext cx="479314" cy="778311"/>
              <a:chOff x="2327129" y="3565908"/>
              <a:chExt cx="479314" cy="778311"/>
            </a:xfrm>
          </p:grpSpPr>
          <p:sp>
            <p:nvSpPr>
              <p:cNvPr id="826" name="Google Shape;826;p7"/>
              <p:cNvSpPr/>
              <p:nvPr/>
            </p:nvSpPr>
            <p:spPr>
              <a:xfrm>
                <a:off x="2327129" y="3565908"/>
                <a:ext cx="479314" cy="778311"/>
              </a:xfrm>
              <a:custGeom>
                <a:rect b="b" l="l" r="r" t="t"/>
                <a:pathLst>
                  <a:path extrusionOk="0" h="778311" w="479314">
                    <a:moveTo>
                      <a:pt x="143355" y="166688"/>
                    </a:moveTo>
                    <a:lnTo>
                      <a:pt x="143355" y="166688"/>
                    </a:lnTo>
                    <a:cubicBezTo>
                      <a:pt x="81442" y="126683"/>
                      <a:pt x="17625" y="73343"/>
                      <a:pt x="9052" y="0"/>
                    </a:cubicBezTo>
                    <a:cubicBezTo>
                      <a:pt x="-16665" y="180975"/>
                      <a:pt x="12862" y="369570"/>
                      <a:pt x="91920" y="534353"/>
                    </a:cubicBezTo>
                    <a:cubicBezTo>
                      <a:pt x="144307" y="644843"/>
                      <a:pt x="230985" y="752475"/>
                      <a:pt x="351000" y="775335"/>
                    </a:cubicBezTo>
                    <a:cubicBezTo>
                      <a:pt x="391957" y="782955"/>
                      <a:pt x="441487" y="777240"/>
                      <a:pt x="465300" y="742950"/>
                    </a:cubicBezTo>
                    <a:cubicBezTo>
                      <a:pt x="484350" y="715328"/>
                      <a:pt x="480540" y="677228"/>
                      <a:pt x="473872" y="643890"/>
                    </a:cubicBezTo>
                    <a:cubicBezTo>
                      <a:pt x="451965" y="541020"/>
                      <a:pt x="404340" y="443865"/>
                      <a:pt x="336712" y="362903"/>
                    </a:cubicBezTo>
                    <a:cubicBezTo>
                      <a:pt x="308137" y="328613"/>
                      <a:pt x="291945" y="288608"/>
                      <a:pt x="261465" y="256222"/>
                    </a:cubicBezTo>
                    <a:cubicBezTo>
                      <a:pt x="228127" y="219075"/>
                      <a:pt x="184312" y="193358"/>
                      <a:pt x="143355" y="16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7" name="Google Shape;827;p7"/>
              <p:cNvSpPr/>
              <p:nvPr/>
            </p:nvSpPr>
            <p:spPr>
              <a:xfrm>
                <a:off x="2371330" y="3695326"/>
                <a:ext cx="379966" cy="644637"/>
              </a:xfrm>
              <a:custGeom>
                <a:rect b="b" l="l" r="r" t="t"/>
                <a:pathLst>
                  <a:path extrusionOk="0" h="644637" w="379966">
                    <a:moveTo>
                      <a:pt x="93" y="4884"/>
                    </a:moveTo>
                    <a:cubicBezTo>
                      <a:pt x="21048" y="95372"/>
                      <a:pt x="73436" y="176334"/>
                      <a:pt x="121061" y="254439"/>
                    </a:cubicBezTo>
                    <a:cubicBezTo>
                      <a:pt x="172496" y="338259"/>
                      <a:pt x="224883" y="422079"/>
                      <a:pt x="279176" y="503994"/>
                    </a:cubicBezTo>
                    <a:cubicBezTo>
                      <a:pt x="310608" y="550667"/>
                      <a:pt x="342041" y="597339"/>
                      <a:pt x="373473" y="643059"/>
                    </a:cubicBezTo>
                    <a:cubicBezTo>
                      <a:pt x="376331" y="646869"/>
                      <a:pt x="382046" y="643059"/>
                      <a:pt x="379188" y="639249"/>
                    </a:cubicBezTo>
                    <a:cubicBezTo>
                      <a:pt x="322991" y="559239"/>
                      <a:pt x="268698" y="478277"/>
                      <a:pt x="216311" y="395409"/>
                    </a:cubicBezTo>
                    <a:cubicBezTo>
                      <a:pt x="164876" y="314447"/>
                      <a:pt x="112488" y="232532"/>
                      <a:pt x="65816" y="148712"/>
                    </a:cubicBezTo>
                    <a:cubicBezTo>
                      <a:pt x="40098" y="102039"/>
                      <a:pt x="17238" y="54414"/>
                      <a:pt x="5808" y="2027"/>
                    </a:cubicBezTo>
                    <a:cubicBezTo>
                      <a:pt x="5808" y="-1783"/>
                      <a:pt x="-859" y="122"/>
                      <a:pt x="93" y="4884"/>
                    </a:cubicBezTo>
                    <a:lnTo>
                      <a:pt x="93" y="48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28" name="Google Shape;828;p7"/>
            <p:cNvGrpSpPr/>
            <p:nvPr/>
          </p:nvGrpSpPr>
          <p:grpSpPr>
            <a:xfrm>
              <a:off x="2774303" y="3274443"/>
              <a:ext cx="455089" cy="1142346"/>
              <a:chOff x="2774303" y="3274443"/>
              <a:chExt cx="455089" cy="1142346"/>
            </a:xfrm>
          </p:grpSpPr>
          <p:sp>
            <p:nvSpPr>
              <p:cNvPr id="829" name="Google Shape;829;p7"/>
              <p:cNvSpPr/>
              <p:nvPr/>
            </p:nvSpPr>
            <p:spPr>
              <a:xfrm>
                <a:off x="2774303" y="3274443"/>
                <a:ext cx="455089" cy="1142346"/>
              </a:xfrm>
              <a:custGeom>
                <a:rect b="b" l="l" r="r" t="t"/>
                <a:pathLst>
                  <a:path extrusionOk="0" h="1142346" w="455089">
                    <a:moveTo>
                      <a:pt x="47654" y="642938"/>
                    </a:moveTo>
                    <a:cubicBezTo>
                      <a:pt x="75276" y="588645"/>
                      <a:pt x="114329" y="539115"/>
                      <a:pt x="123854" y="479108"/>
                    </a:cubicBezTo>
                    <a:cubicBezTo>
                      <a:pt x="132426" y="424815"/>
                      <a:pt x="116233" y="368618"/>
                      <a:pt x="128616" y="315278"/>
                    </a:cubicBezTo>
                    <a:cubicBezTo>
                      <a:pt x="141951" y="256223"/>
                      <a:pt x="188623" y="211455"/>
                      <a:pt x="227676" y="164783"/>
                    </a:cubicBezTo>
                    <a:cubicBezTo>
                      <a:pt x="266729" y="118110"/>
                      <a:pt x="302923" y="60008"/>
                      <a:pt x="289589" y="0"/>
                    </a:cubicBezTo>
                    <a:cubicBezTo>
                      <a:pt x="391506" y="137160"/>
                      <a:pt x="447704" y="307658"/>
                      <a:pt x="454371" y="478155"/>
                    </a:cubicBezTo>
                    <a:cubicBezTo>
                      <a:pt x="461039" y="649605"/>
                      <a:pt x="421033" y="821055"/>
                      <a:pt x="345786" y="974408"/>
                    </a:cubicBezTo>
                    <a:cubicBezTo>
                      <a:pt x="322926" y="1021080"/>
                      <a:pt x="296256" y="1067753"/>
                      <a:pt x="255298" y="1101090"/>
                    </a:cubicBezTo>
                    <a:cubicBezTo>
                      <a:pt x="215294" y="1134428"/>
                      <a:pt x="159096" y="1152525"/>
                      <a:pt x="109566" y="1136333"/>
                    </a:cubicBezTo>
                    <a:cubicBezTo>
                      <a:pt x="109566" y="1136333"/>
                      <a:pt x="109566" y="1136333"/>
                      <a:pt x="109566" y="1136333"/>
                    </a:cubicBezTo>
                    <a:cubicBezTo>
                      <a:pt x="31461" y="1110615"/>
                      <a:pt x="20983" y="997268"/>
                      <a:pt x="7649" y="927735"/>
                    </a:cubicBezTo>
                    <a:cubicBezTo>
                      <a:pt x="-10449" y="831533"/>
                      <a:pt x="3838" y="729615"/>
                      <a:pt x="47654" y="642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0" name="Google Shape;830;p7"/>
              <p:cNvSpPr/>
              <p:nvPr/>
            </p:nvSpPr>
            <p:spPr>
              <a:xfrm>
                <a:off x="2908872" y="3416604"/>
                <a:ext cx="171475" cy="997883"/>
              </a:xfrm>
              <a:custGeom>
                <a:rect b="b" l="l" r="r" t="t"/>
                <a:pathLst>
                  <a:path extrusionOk="0" h="997883" w="171475">
                    <a:moveTo>
                      <a:pt x="15002" y="993219"/>
                    </a:moveTo>
                    <a:cubicBezTo>
                      <a:pt x="-25003" y="727472"/>
                      <a:pt x="99774" y="474107"/>
                      <a:pt x="150257" y="218837"/>
                    </a:cubicBezTo>
                    <a:cubicBezTo>
                      <a:pt x="164544" y="147399"/>
                      <a:pt x="173117" y="75962"/>
                      <a:pt x="171212" y="3572"/>
                    </a:cubicBezTo>
                    <a:cubicBezTo>
                      <a:pt x="171212" y="-1191"/>
                      <a:pt x="163592" y="-1191"/>
                      <a:pt x="163592" y="3572"/>
                    </a:cubicBezTo>
                    <a:cubicBezTo>
                      <a:pt x="168354" y="271224"/>
                      <a:pt x="40719" y="516017"/>
                      <a:pt x="7382" y="777954"/>
                    </a:cubicBezTo>
                    <a:cubicBezTo>
                      <a:pt x="-2143" y="850344"/>
                      <a:pt x="-3096" y="923687"/>
                      <a:pt x="8334" y="995124"/>
                    </a:cubicBezTo>
                    <a:cubicBezTo>
                      <a:pt x="9287" y="999887"/>
                      <a:pt x="15954" y="997982"/>
                      <a:pt x="15002" y="993219"/>
                    </a:cubicBezTo>
                    <a:lnTo>
                      <a:pt x="15002" y="9932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31" name="Google Shape;831;p7"/>
            <p:cNvSpPr/>
            <p:nvPr/>
          </p:nvSpPr>
          <p:spPr>
            <a:xfrm>
              <a:off x="2620449" y="3221103"/>
              <a:ext cx="262493" cy="1166812"/>
            </a:xfrm>
            <a:custGeom>
              <a:rect b="b" l="l" r="r" t="t"/>
              <a:pathLst>
                <a:path extrusionOk="0" h="1166812" w="262493">
                  <a:moveTo>
                    <a:pt x="202459" y="1166813"/>
                  </a:moveTo>
                  <a:cubicBezTo>
                    <a:pt x="134832" y="1117282"/>
                    <a:pt x="124354" y="1103948"/>
                    <a:pt x="72919" y="1037272"/>
                  </a:cubicBezTo>
                  <a:cubicBezTo>
                    <a:pt x="21484" y="971550"/>
                    <a:pt x="-10901" y="886777"/>
                    <a:pt x="3387" y="803910"/>
                  </a:cubicBezTo>
                  <a:cubicBezTo>
                    <a:pt x="13864" y="745807"/>
                    <a:pt x="46249" y="691515"/>
                    <a:pt x="47202" y="632460"/>
                  </a:cubicBezTo>
                  <a:cubicBezTo>
                    <a:pt x="47202" y="581025"/>
                    <a:pt x="23389" y="532447"/>
                    <a:pt x="13864" y="481965"/>
                  </a:cubicBezTo>
                  <a:cubicBezTo>
                    <a:pt x="-14711" y="319088"/>
                    <a:pt x="116734" y="163830"/>
                    <a:pt x="103399" y="0"/>
                  </a:cubicBezTo>
                  <a:cubicBezTo>
                    <a:pt x="171979" y="163830"/>
                    <a:pt x="242464" y="338138"/>
                    <a:pt x="214842" y="512445"/>
                  </a:cubicBezTo>
                  <a:cubicBezTo>
                    <a:pt x="207222" y="561975"/>
                    <a:pt x="191029" y="611505"/>
                    <a:pt x="188172" y="661988"/>
                  </a:cubicBezTo>
                  <a:cubicBezTo>
                    <a:pt x="182457" y="747713"/>
                    <a:pt x="213889" y="831532"/>
                    <a:pt x="237702" y="913447"/>
                  </a:cubicBezTo>
                  <a:cubicBezTo>
                    <a:pt x="261514" y="996315"/>
                    <a:pt x="276754" y="1087755"/>
                    <a:pt x="242464" y="1165860"/>
                  </a:cubicBezTo>
                  <a:lnTo>
                    <a:pt x="202459" y="1166813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2" name="Google Shape;832;p7"/>
          <p:cNvSpPr/>
          <p:nvPr/>
        </p:nvSpPr>
        <p:spPr>
          <a:xfrm flipH="1">
            <a:off x="1589454" y="5361616"/>
            <a:ext cx="887730" cy="1270088"/>
          </a:xfrm>
          <a:custGeom>
            <a:rect b="b" l="l" r="r" t="t"/>
            <a:pathLst>
              <a:path extrusionOk="0" h="1587610" w="1109662">
                <a:moveTo>
                  <a:pt x="828675" y="1237922"/>
                </a:moveTo>
                <a:cubicBezTo>
                  <a:pt x="626745" y="1089332"/>
                  <a:pt x="549592" y="938837"/>
                  <a:pt x="404813" y="799772"/>
                </a:cubicBezTo>
                <a:cubicBezTo>
                  <a:pt x="650557" y="878829"/>
                  <a:pt x="809625" y="1168389"/>
                  <a:pt x="828675" y="1230302"/>
                </a:cubicBezTo>
                <a:cubicBezTo>
                  <a:pt x="828675" y="1131242"/>
                  <a:pt x="818197" y="1031229"/>
                  <a:pt x="796290" y="934074"/>
                </a:cubicBezTo>
                <a:cubicBezTo>
                  <a:pt x="678180" y="833109"/>
                  <a:pt x="554355" y="775959"/>
                  <a:pt x="458153" y="632132"/>
                </a:cubicBezTo>
                <a:cubicBezTo>
                  <a:pt x="611505" y="670232"/>
                  <a:pt x="753428" y="850254"/>
                  <a:pt x="792480" y="919787"/>
                </a:cubicBezTo>
                <a:cubicBezTo>
                  <a:pt x="771525" y="834062"/>
                  <a:pt x="742950" y="749289"/>
                  <a:pt x="704850" y="669279"/>
                </a:cubicBezTo>
                <a:cubicBezTo>
                  <a:pt x="588645" y="611177"/>
                  <a:pt x="485775" y="535929"/>
                  <a:pt x="399097" y="446394"/>
                </a:cubicBezTo>
                <a:cubicBezTo>
                  <a:pt x="509588" y="476874"/>
                  <a:pt x="610553" y="541644"/>
                  <a:pt x="684847" y="628322"/>
                </a:cubicBezTo>
                <a:cubicBezTo>
                  <a:pt x="652463" y="566409"/>
                  <a:pt x="615315" y="506402"/>
                  <a:pt x="573405" y="449252"/>
                </a:cubicBezTo>
                <a:cubicBezTo>
                  <a:pt x="568642" y="450204"/>
                  <a:pt x="564832" y="452109"/>
                  <a:pt x="560070" y="453062"/>
                </a:cubicBezTo>
                <a:cubicBezTo>
                  <a:pt x="461010" y="429249"/>
                  <a:pt x="371475" y="376862"/>
                  <a:pt x="305753" y="304472"/>
                </a:cubicBezTo>
                <a:cubicBezTo>
                  <a:pt x="390525" y="318759"/>
                  <a:pt x="471488" y="354002"/>
                  <a:pt x="539115" y="405437"/>
                </a:cubicBezTo>
                <a:cubicBezTo>
                  <a:pt x="512445" y="373052"/>
                  <a:pt x="483870" y="341619"/>
                  <a:pt x="454342" y="311139"/>
                </a:cubicBezTo>
                <a:cubicBezTo>
                  <a:pt x="439103" y="310187"/>
                  <a:pt x="387667" y="300662"/>
                  <a:pt x="387667" y="300662"/>
                </a:cubicBezTo>
                <a:cubicBezTo>
                  <a:pt x="303847" y="278754"/>
                  <a:pt x="229553" y="241607"/>
                  <a:pt x="156210" y="198744"/>
                </a:cubicBezTo>
                <a:cubicBezTo>
                  <a:pt x="224790" y="199697"/>
                  <a:pt x="398145" y="273039"/>
                  <a:pt x="445770" y="301614"/>
                </a:cubicBezTo>
                <a:cubicBezTo>
                  <a:pt x="404813" y="260657"/>
                  <a:pt x="360997" y="222557"/>
                  <a:pt x="315278" y="188267"/>
                </a:cubicBezTo>
                <a:cubicBezTo>
                  <a:pt x="313372" y="188267"/>
                  <a:pt x="311467" y="188267"/>
                  <a:pt x="310515" y="189219"/>
                </a:cubicBezTo>
                <a:cubicBezTo>
                  <a:pt x="247650" y="183504"/>
                  <a:pt x="188595" y="155882"/>
                  <a:pt x="138113" y="120639"/>
                </a:cubicBezTo>
                <a:cubicBezTo>
                  <a:pt x="87630" y="85397"/>
                  <a:pt x="44767" y="42534"/>
                  <a:pt x="0" y="1577"/>
                </a:cubicBezTo>
                <a:cubicBezTo>
                  <a:pt x="151447" y="-15568"/>
                  <a:pt x="236220" y="111114"/>
                  <a:pt x="326707" y="187314"/>
                </a:cubicBezTo>
                <a:cubicBezTo>
                  <a:pt x="326707" y="187314"/>
                  <a:pt x="325755" y="187314"/>
                  <a:pt x="325755" y="187314"/>
                </a:cubicBezTo>
                <a:cubicBezTo>
                  <a:pt x="367665" y="218747"/>
                  <a:pt x="407670" y="252084"/>
                  <a:pt x="444817" y="288279"/>
                </a:cubicBezTo>
                <a:cubicBezTo>
                  <a:pt x="416242" y="201602"/>
                  <a:pt x="375285" y="117782"/>
                  <a:pt x="331470" y="34914"/>
                </a:cubicBezTo>
                <a:cubicBezTo>
                  <a:pt x="404813" y="97779"/>
                  <a:pt x="452438" y="185409"/>
                  <a:pt x="461963" y="275897"/>
                </a:cubicBezTo>
                <a:cubicBezTo>
                  <a:pt x="461963" y="275897"/>
                  <a:pt x="459105" y="292089"/>
                  <a:pt x="454342" y="297804"/>
                </a:cubicBezTo>
                <a:cubicBezTo>
                  <a:pt x="501967" y="344477"/>
                  <a:pt x="546735" y="394007"/>
                  <a:pt x="585788" y="446394"/>
                </a:cubicBezTo>
                <a:lnTo>
                  <a:pt x="585788" y="446394"/>
                </a:lnTo>
                <a:lnTo>
                  <a:pt x="585788" y="446394"/>
                </a:lnTo>
                <a:cubicBezTo>
                  <a:pt x="591503" y="454014"/>
                  <a:pt x="598170" y="462587"/>
                  <a:pt x="603885" y="471159"/>
                </a:cubicBezTo>
                <a:cubicBezTo>
                  <a:pt x="594360" y="431154"/>
                  <a:pt x="528638" y="234939"/>
                  <a:pt x="581025" y="83492"/>
                </a:cubicBezTo>
                <a:cubicBezTo>
                  <a:pt x="629603" y="205412"/>
                  <a:pt x="635317" y="354954"/>
                  <a:pt x="606742" y="474969"/>
                </a:cubicBezTo>
                <a:cubicBezTo>
                  <a:pt x="651510" y="537834"/>
                  <a:pt x="691515" y="604509"/>
                  <a:pt x="723900" y="674042"/>
                </a:cubicBezTo>
                <a:cubicBezTo>
                  <a:pt x="724853" y="606414"/>
                  <a:pt x="702945" y="365432"/>
                  <a:pt x="762000" y="214937"/>
                </a:cubicBezTo>
                <a:cubicBezTo>
                  <a:pt x="764857" y="292089"/>
                  <a:pt x="797242" y="386387"/>
                  <a:pt x="799147" y="463539"/>
                </a:cubicBezTo>
                <a:cubicBezTo>
                  <a:pt x="801053" y="537834"/>
                  <a:pt x="768667" y="622607"/>
                  <a:pt x="729615" y="685472"/>
                </a:cubicBezTo>
                <a:cubicBezTo>
                  <a:pt x="765810" y="763577"/>
                  <a:pt x="794385" y="845492"/>
                  <a:pt x="814388" y="929312"/>
                </a:cubicBezTo>
                <a:cubicBezTo>
                  <a:pt x="842010" y="747384"/>
                  <a:pt x="871538" y="546407"/>
                  <a:pt x="981075" y="363527"/>
                </a:cubicBezTo>
                <a:cubicBezTo>
                  <a:pt x="1020128" y="553074"/>
                  <a:pt x="855345" y="886449"/>
                  <a:pt x="816292" y="941694"/>
                </a:cubicBezTo>
                <a:cubicBezTo>
                  <a:pt x="838200" y="1036944"/>
                  <a:pt x="849630" y="1135052"/>
                  <a:pt x="849630" y="1234112"/>
                </a:cubicBezTo>
                <a:cubicBezTo>
                  <a:pt x="864870" y="1177914"/>
                  <a:pt x="899160" y="1000749"/>
                  <a:pt x="937260" y="915977"/>
                </a:cubicBezTo>
                <a:cubicBezTo>
                  <a:pt x="984885" y="815964"/>
                  <a:pt x="1023938" y="725477"/>
                  <a:pt x="1109663" y="642609"/>
                </a:cubicBezTo>
                <a:cubicBezTo>
                  <a:pt x="1106805" y="909309"/>
                  <a:pt x="998220" y="1096952"/>
                  <a:pt x="849630" y="1247447"/>
                </a:cubicBezTo>
                <a:cubicBezTo>
                  <a:pt x="848678" y="1357937"/>
                  <a:pt x="834390" y="1469379"/>
                  <a:pt x="807720" y="1577012"/>
                </a:cubicBezTo>
                <a:cubicBezTo>
                  <a:pt x="807720" y="1577012"/>
                  <a:pt x="807720" y="1577012"/>
                  <a:pt x="807720" y="1577012"/>
                </a:cubicBezTo>
                <a:cubicBezTo>
                  <a:pt x="805815" y="1583679"/>
                  <a:pt x="799147" y="1588442"/>
                  <a:pt x="792480" y="1587489"/>
                </a:cubicBezTo>
                <a:cubicBezTo>
                  <a:pt x="785813" y="1586537"/>
                  <a:pt x="782003" y="1579869"/>
                  <a:pt x="783907" y="1573202"/>
                </a:cubicBezTo>
                <a:cubicBezTo>
                  <a:pt x="812482" y="1463664"/>
                  <a:pt x="827722" y="1351269"/>
                  <a:pt x="828675" y="1237922"/>
                </a:cubicBezTo>
                <a:close/>
              </a:path>
            </a:pathLst>
          </a:custGeom>
          <a:gradFill>
            <a:gsLst>
              <a:gs pos="0">
                <a:srgbClr val="BDD559"/>
              </a:gs>
              <a:gs pos="8000">
                <a:srgbClr val="BDD559"/>
              </a:gs>
              <a:gs pos="100000">
                <a:srgbClr val="5F9322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3" name="Google Shape;833;p7"/>
          <p:cNvSpPr/>
          <p:nvPr/>
        </p:nvSpPr>
        <p:spPr>
          <a:xfrm flipH="1">
            <a:off x="358901" y="5239498"/>
            <a:ext cx="849630" cy="1207049"/>
          </a:xfrm>
          <a:custGeom>
            <a:rect b="b" l="l" r="r" t="t"/>
            <a:pathLst>
              <a:path extrusionOk="0" h="1508811" w="1062037">
                <a:moveTo>
                  <a:pt x="381953" y="1176267"/>
                </a:moveTo>
                <a:cubicBezTo>
                  <a:pt x="569595" y="1036250"/>
                  <a:pt x="628650" y="893375"/>
                  <a:pt x="758190" y="761930"/>
                </a:cubicBezTo>
                <a:cubicBezTo>
                  <a:pt x="514350" y="834320"/>
                  <a:pt x="391478" y="1110545"/>
                  <a:pt x="380047" y="1168647"/>
                </a:cubicBezTo>
                <a:cubicBezTo>
                  <a:pt x="364808" y="1073397"/>
                  <a:pt x="360997" y="978147"/>
                  <a:pt x="369570" y="885755"/>
                </a:cubicBezTo>
                <a:cubicBezTo>
                  <a:pt x="478155" y="790505"/>
                  <a:pt x="597217" y="737165"/>
                  <a:pt x="676275" y="600957"/>
                </a:cubicBezTo>
                <a:cubicBezTo>
                  <a:pt x="521970" y="635247"/>
                  <a:pt x="401003" y="805745"/>
                  <a:pt x="370522" y="871467"/>
                </a:cubicBezTo>
                <a:cubicBezTo>
                  <a:pt x="379095" y="789552"/>
                  <a:pt x="397192" y="709542"/>
                  <a:pt x="424815" y="632390"/>
                </a:cubicBezTo>
                <a:cubicBezTo>
                  <a:pt x="537210" y="579050"/>
                  <a:pt x="633412" y="507612"/>
                  <a:pt x="709612" y="422840"/>
                </a:cubicBezTo>
                <a:cubicBezTo>
                  <a:pt x="599122" y="451415"/>
                  <a:pt x="503872" y="511422"/>
                  <a:pt x="440055" y="594290"/>
                </a:cubicBezTo>
                <a:cubicBezTo>
                  <a:pt x="463867" y="535235"/>
                  <a:pt x="494347" y="478085"/>
                  <a:pt x="529590" y="423792"/>
                </a:cubicBezTo>
                <a:cubicBezTo>
                  <a:pt x="534353" y="424745"/>
                  <a:pt x="539115" y="426650"/>
                  <a:pt x="543878" y="427602"/>
                </a:cubicBezTo>
                <a:cubicBezTo>
                  <a:pt x="642937" y="405695"/>
                  <a:pt x="728662" y="357117"/>
                  <a:pt x="786765" y="288537"/>
                </a:cubicBezTo>
                <a:cubicBezTo>
                  <a:pt x="701040" y="301872"/>
                  <a:pt x="621983" y="334257"/>
                  <a:pt x="559117" y="382835"/>
                </a:cubicBezTo>
                <a:cubicBezTo>
                  <a:pt x="581978" y="351402"/>
                  <a:pt x="606742" y="321875"/>
                  <a:pt x="633412" y="293300"/>
                </a:cubicBezTo>
                <a:cubicBezTo>
                  <a:pt x="649605" y="292347"/>
                  <a:pt x="701040" y="284727"/>
                  <a:pt x="701040" y="284727"/>
                </a:cubicBezTo>
                <a:cubicBezTo>
                  <a:pt x="784860" y="264725"/>
                  <a:pt x="857250" y="229482"/>
                  <a:pt x="926783" y="190430"/>
                </a:cubicBezTo>
                <a:cubicBezTo>
                  <a:pt x="855345" y="190430"/>
                  <a:pt x="686753" y="259010"/>
                  <a:pt x="641033" y="284727"/>
                </a:cubicBezTo>
                <a:cubicBezTo>
                  <a:pt x="677228" y="246627"/>
                  <a:pt x="717233" y="210432"/>
                  <a:pt x="760095" y="177095"/>
                </a:cubicBezTo>
                <a:cubicBezTo>
                  <a:pt x="762000" y="177095"/>
                  <a:pt x="763905" y="177095"/>
                  <a:pt x="765810" y="178047"/>
                </a:cubicBezTo>
                <a:cubicBezTo>
                  <a:pt x="830580" y="173285"/>
                  <a:pt x="887730" y="147567"/>
                  <a:pt x="935355" y="114230"/>
                </a:cubicBezTo>
                <a:cubicBezTo>
                  <a:pt x="982028" y="80892"/>
                  <a:pt x="1021080" y="40887"/>
                  <a:pt x="1062037" y="1835"/>
                </a:cubicBezTo>
                <a:cubicBezTo>
                  <a:pt x="902970" y="-16263"/>
                  <a:pt x="832485" y="103752"/>
                  <a:pt x="750570" y="175190"/>
                </a:cubicBezTo>
                <a:cubicBezTo>
                  <a:pt x="750570" y="175190"/>
                  <a:pt x="751522" y="175190"/>
                  <a:pt x="751522" y="175190"/>
                </a:cubicBezTo>
                <a:cubicBezTo>
                  <a:pt x="712470" y="204717"/>
                  <a:pt x="676275" y="236150"/>
                  <a:pt x="641985" y="270440"/>
                </a:cubicBezTo>
                <a:cubicBezTo>
                  <a:pt x="659130" y="187572"/>
                  <a:pt x="689610" y="108515"/>
                  <a:pt x="722947" y="29457"/>
                </a:cubicBezTo>
                <a:cubicBezTo>
                  <a:pt x="655320" y="88512"/>
                  <a:pt x="620078" y="172332"/>
                  <a:pt x="622935" y="258057"/>
                </a:cubicBezTo>
                <a:cubicBezTo>
                  <a:pt x="622935" y="258057"/>
                  <a:pt x="628650" y="274250"/>
                  <a:pt x="633412" y="279012"/>
                </a:cubicBezTo>
                <a:cubicBezTo>
                  <a:pt x="590550" y="322827"/>
                  <a:pt x="551497" y="369500"/>
                  <a:pt x="518160" y="419982"/>
                </a:cubicBezTo>
                <a:lnTo>
                  <a:pt x="518160" y="419982"/>
                </a:lnTo>
                <a:lnTo>
                  <a:pt x="518160" y="419982"/>
                </a:lnTo>
                <a:cubicBezTo>
                  <a:pt x="513397" y="427602"/>
                  <a:pt x="507683" y="435222"/>
                  <a:pt x="502920" y="442842"/>
                </a:cubicBezTo>
                <a:cubicBezTo>
                  <a:pt x="506730" y="404742"/>
                  <a:pt x="546735" y="218052"/>
                  <a:pt x="469583" y="71367"/>
                </a:cubicBezTo>
                <a:cubicBezTo>
                  <a:pt x="437197" y="187572"/>
                  <a:pt x="453390" y="330447"/>
                  <a:pt x="500062" y="446652"/>
                </a:cubicBezTo>
                <a:cubicBezTo>
                  <a:pt x="461962" y="506660"/>
                  <a:pt x="431483" y="569525"/>
                  <a:pt x="406717" y="636200"/>
                </a:cubicBezTo>
                <a:cubicBezTo>
                  <a:pt x="396240" y="571430"/>
                  <a:pt x="383858" y="340925"/>
                  <a:pt x="300037" y="196145"/>
                </a:cubicBezTo>
                <a:cubicBezTo>
                  <a:pt x="308610" y="269487"/>
                  <a:pt x="288608" y="359975"/>
                  <a:pt x="298133" y="433317"/>
                </a:cubicBezTo>
                <a:cubicBezTo>
                  <a:pt x="306705" y="503802"/>
                  <a:pt x="353378" y="586670"/>
                  <a:pt x="402908" y="646677"/>
                </a:cubicBezTo>
                <a:cubicBezTo>
                  <a:pt x="376237" y="720972"/>
                  <a:pt x="359092" y="799077"/>
                  <a:pt x="350520" y="879087"/>
                </a:cubicBezTo>
                <a:cubicBezTo>
                  <a:pt x="295275" y="704780"/>
                  <a:pt x="235267" y="511422"/>
                  <a:pt x="94297" y="334257"/>
                </a:cubicBezTo>
                <a:cubicBezTo>
                  <a:pt x="81915" y="515232"/>
                  <a:pt x="300990" y="836225"/>
                  <a:pt x="349567" y="889565"/>
                </a:cubicBezTo>
                <a:cubicBezTo>
                  <a:pt x="340995" y="981005"/>
                  <a:pt x="343853" y="1074350"/>
                  <a:pt x="357187" y="1168647"/>
                </a:cubicBezTo>
                <a:cubicBezTo>
                  <a:pt x="333375" y="1115308"/>
                  <a:pt x="271462" y="944810"/>
                  <a:pt x="220028" y="862895"/>
                </a:cubicBezTo>
                <a:cubicBezTo>
                  <a:pt x="155257" y="765740"/>
                  <a:pt x="101917" y="679062"/>
                  <a:pt x="0" y="599052"/>
                </a:cubicBezTo>
                <a:cubicBezTo>
                  <a:pt x="41910" y="854322"/>
                  <a:pt x="181928" y="1036250"/>
                  <a:pt x="359092" y="1181983"/>
                </a:cubicBezTo>
                <a:cubicBezTo>
                  <a:pt x="376237" y="1288662"/>
                  <a:pt x="406717" y="1394390"/>
                  <a:pt x="451485" y="1498212"/>
                </a:cubicBezTo>
                <a:cubicBezTo>
                  <a:pt x="451485" y="1498212"/>
                  <a:pt x="451485" y="1498212"/>
                  <a:pt x="451485" y="1498212"/>
                </a:cubicBezTo>
                <a:cubicBezTo>
                  <a:pt x="454342" y="1504880"/>
                  <a:pt x="461962" y="1509642"/>
                  <a:pt x="468630" y="1508690"/>
                </a:cubicBezTo>
                <a:cubicBezTo>
                  <a:pt x="475297" y="1507737"/>
                  <a:pt x="478155" y="1502022"/>
                  <a:pt x="475297" y="1495355"/>
                </a:cubicBezTo>
                <a:cubicBezTo>
                  <a:pt x="432435" y="1391533"/>
                  <a:pt x="400050" y="1283900"/>
                  <a:pt x="381953" y="1176267"/>
                </a:cubicBezTo>
                <a:close/>
              </a:path>
            </a:pathLst>
          </a:custGeom>
          <a:solidFill>
            <a:srgbClr val="1C3B3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4" name="Google Shape;834;p7"/>
          <p:cNvSpPr/>
          <p:nvPr/>
        </p:nvSpPr>
        <p:spPr>
          <a:xfrm flipH="1">
            <a:off x="44045" y="5905389"/>
            <a:ext cx="268202" cy="1014222"/>
          </a:xfrm>
          <a:custGeom>
            <a:rect b="b" l="l" r="r" t="t"/>
            <a:pathLst>
              <a:path extrusionOk="0" h="1267777" w="335253">
                <a:moveTo>
                  <a:pt x="281655" y="1267778"/>
                </a:moveTo>
                <a:cubicBezTo>
                  <a:pt x="203550" y="1220153"/>
                  <a:pt x="190215" y="1205865"/>
                  <a:pt x="127350" y="1138238"/>
                </a:cubicBezTo>
                <a:cubicBezTo>
                  <a:pt x="65438" y="1070610"/>
                  <a:pt x="21623" y="981075"/>
                  <a:pt x="29243" y="889635"/>
                </a:cubicBezTo>
                <a:cubicBezTo>
                  <a:pt x="34958" y="824865"/>
                  <a:pt x="66390" y="762953"/>
                  <a:pt x="60675" y="698182"/>
                </a:cubicBezTo>
                <a:cubicBezTo>
                  <a:pt x="55913" y="641985"/>
                  <a:pt x="25433" y="591503"/>
                  <a:pt x="10193" y="536257"/>
                </a:cubicBezTo>
                <a:cubicBezTo>
                  <a:pt x="-36479" y="360997"/>
                  <a:pt x="94013" y="179070"/>
                  <a:pt x="63533" y="0"/>
                </a:cubicBezTo>
                <a:cubicBezTo>
                  <a:pt x="154021" y="172403"/>
                  <a:pt x="246413" y="357188"/>
                  <a:pt x="232125" y="551497"/>
                </a:cubicBezTo>
                <a:cubicBezTo>
                  <a:pt x="228315" y="606743"/>
                  <a:pt x="214980" y="661988"/>
                  <a:pt x="215933" y="717232"/>
                </a:cubicBezTo>
                <a:cubicBezTo>
                  <a:pt x="217838" y="811530"/>
                  <a:pt x="259748" y="900113"/>
                  <a:pt x="293085" y="988695"/>
                </a:cubicBezTo>
                <a:cubicBezTo>
                  <a:pt x="326423" y="1077278"/>
                  <a:pt x="352140" y="1175385"/>
                  <a:pt x="321660" y="1264920"/>
                </a:cubicBezTo>
                <a:lnTo>
                  <a:pt x="281655" y="1267778"/>
                </a:lnTo>
                <a:close/>
              </a:path>
            </a:pathLst>
          </a:custGeom>
          <a:gradFill>
            <a:gsLst>
              <a:gs pos="0">
                <a:srgbClr val="367023"/>
              </a:gs>
              <a:gs pos="52999">
                <a:srgbClr val="367023"/>
              </a:gs>
              <a:gs pos="100000">
                <a:srgbClr val="2A5B52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5" name="Google Shape;835;p7"/>
          <p:cNvSpPr/>
          <p:nvPr/>
        </p:nvSpPr>
        <p:spPr>
          <a:xfrm flipH="1">
            <a:off x="2244998" y="5540414"/>
            <a:ext cx="261174" cy="1153667"/>
          </a:xfrm>
          <a:custGeom>
            <a:rect b="b" l="l" r="r" t="t"/>
            <a:pathLst>
              <a:path extrusionOk="0" h="1442084" w="326467">
                <a:moveTo>
                  <a:pt x="255312" y="1442085"/>
                </a:moveTo>
                <a:cubicBezTo>
                  <a:pt x="171492" y="1382078"/>
                  <a:pt x="157204" y="1364932"/>
                  <a:pt x="93387" y="1283970"/>
                </a:cubicBezTo>
                <a:cubicBezTo>
                  <a:pt x="28617" y="1203007"/>
                  <a:pt x="-13293" y="1098232"/>
                  <a:pt x="3852" y="996315"/>
                </a:cubicBezTo>
                <a:cubicBezTo>
                  <a:pt x="15282" y="923925"/>
                  <a:pt x="55287" y="857250"/>
                  <a:pt x="55287" y="783907"/>
                </a:cubicBezTo>
                <a:cubicBezTo>
                  <a:pt x="55287" y="720090"/>
                  <a:pt x="23854" y="661035"/>
                  <a:pt x="12425" y="598170"/>
                </a:cubicBezTo>
                <a:cubicBezTo>
                  <a:pt x="-25675" y="397192"/>
                  <a:pt x="135297" y="203835"/>
                  <a:pt x="115294" y="0"/>
                </a:cubicBezTo>
                <a:cubicBezTo>
                  <a:pt x="202925" y="200977"/>
                  <a:pt x="291507" y="415290"/>
                  <a:pt x="260075" y="632460"/>
                </a:cubicBezTo>
                <a:cubicBezTo>
                  <a:pt x="251502" y="694372"/>
                  <a:pt x="232452" y="754380"/>
                  <a:pt x="228642" y="817245"/>
                </a:cubicBezTo>
                <a:cubicBezTo>
                  <a:pt x="222927" y="923925"/>
                  <a:pt x="262932" y="1025842"/>
                  <a:pt x="293412" y="1127760"/>
                </a:cubicBezTo>
                <a:cubicBezTo>
                  <a:pt x="323892" y="1229678"/>
                  <a:pt x="344847" y="1342073"/>
                  <a:pt x="302937" y="1440180"/>
                </a:cubicBezTo>
                <a:lnTo>
                  <a:pt x="255312" y="1442085"/>
                </a:lnTo>
                <a:close/>
              </a:path>
            </a:pathLst>
          </a:custGeom>
          <a:solidFill>
            <a:srgbClr val="3A7B0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p7"/>
          <p:cNvSpPr/>
          <p:nvPr/>
        </p:nvSpPr>
        <p:spPr>
          <a:xfrm flipH="1">
            <a:off x="2199032" y="5717187"/>
            <a:ext cx="637032" cy="989076"/>
          </a:xfrm>
          <a:custGeom>
            <a:rect b="b" l="l" r="r" t="t"/>
            <a:pathLst>
              <a:path extrusionOk="0" h="1236345" w="796290">
                <a:moveTo>
                  <a:pt x="755332" y="1236345"/>
                </a:moveTo>
                <a:cubicBezTo>
                  <a:pt x="653415" y="1219200"/>
                  <a:pt x="633413" y="1209675"/>
                  <a:pt x="540068" y="1164908"/>
                </a:cubicBezTo>
                <a:cubicBezTo>
                  <a:pt x="446722" y="1120140"/>
                  <a:pt x="363855" y="1043940"/>
                  <a:pt x="334328" y="944880"/>
                </a:cubicBezTo>
                <a:cubicBezTo>
                  <a:pt x="313372" y="874395"/>
                  <a:pt x="320040" y="797243"/>
                  <a:pt x="287655" y="731520"/>
                </a:cubicBezTo>
                <a:cubicBezTo>
                  <a:pt x="260032" y="674370"/>
                  <a:pt x="205740" y="634365"/>
                  <a:pt x="167640" y="582930"/>
                </a:cubicBezTo>
                <a:cubicBezTo>
                  <a:pt x="45720" y="419100"/>
                  <a:pt x="106680" y="174308"/>
                  <a:pt x="0" y="0"/>
                </a:cubicBezTo>
                <a:cubicBezTo>
                  <a:pt x="165735" y="142875"/>
                  <a:pt x="340043" y="297180"/>
                  <a:pt x="405765" y="506730"/>
                </a:cubicBezTo>
                <a:cubicBezTo>
                  <a:pt x="424815" y="566737"/>
                  <a:pt x="434340" y="628650"/>
                  <a:pt x="458153" y="686752"/>
                </a:cubicBezTo>
                <a:cubicBezTo>
                  <a:pt x="499110" y="784860"/>
                  <a:pt x="580072" y="860108"/>
                  <a:pt x="651510" y="938212"/>
                </a:cubicBezTo>
                <a:cubicBezTo>
                  <a:pt x="722947" y="1016318"/>
                  <a:pt x="790575" y="1108710"/>
                  <a:pt x="796290" y="1215390"/>
                </a:cubicBezTo>
                <a:lnTo>
                  <a:pt x="755332" y="1236345"/>
                </a:lnTo>
                <a:close/>
              </a:path>
            </a:pathLst>
          </a:custGeom>
          <a:gradFill>
            <a:gsLst>
              <a:gs pos="0">
                <a:srgbClr val="BDD559"/>
              </a:gs>
              <a:gs pos="8000">
                <a:srgbClr val="BDD559"/>
              </a:gs>
              <a:gs pos="100000">
                <a:srgbClr val="5F9322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37" name="Google Shape;837;p7"/>
          <p:cNvGrpSpPr/>
          <p:nvPr/>
        </p:nvGrpSpPr>
        <p:grpSpPr>
          <a:xfrm flipH="1">
            <a:off x="-288496" y="5929916"/>
            <a:ext cx="543936" cy="1071670"/>
            <a:chOff x="8191513" y="2954403"/>
            <a:chExt cx="679920" cy="1339587"/>
          </a:xfrm>
        </p:grpSpPr>
        <p:sp>
          <p:nvSpPr>
            <p:cNvPr id="838" name="Google Shape;838;p7"/>
            <p:cNvSpPr/>
            <p:nvPr/>
          </p:nvSpPr>
          <p:spPr>
            <a:xfrm>
              <a:off x="8191513" y="2954403"/>
              <a:ext cx="679920" cy="1339587"/>
            </a:xfrm>
            <a:custGeom>
              <a:rect b="b" l="l" r="r" t="t"/>
              <a:pathLst>
                <a:path extrusionOk="0" h="1339587" w="679920">
                  <a:moveTo>
                    <a:pt x="129226" y="707707"/>
                  </a:moveTo>
                  <a:cubicBezTo>
                    <a:pt x="176851" y="650557"/>
                    <a:pt x="236858" y="600075"/>
                    <a:pt x="264481" y="531495"/>
                  </a:cubicBezTo>
                  <a:cubicBezTo>
                    <a:pt x="289246" y="468630"/>
                    <a:pt x="285435" y="396240"/>
                    <a:pt x="314963" y="335280"/>
                  </a:cubicBezTo>
                  <a:cubicBezTo>
                    <a:pt x="347348" y="267652"/>
                    <a:pt x="414976" y="226695"/>
                    <a:pt x="474983" y="180975"/>
                  </a:cubicBezTo>
                  <a:cubicBezTo>
                    <a:pt x="534990" y="136207"/>
                    <a:pt x="594046" y="75247"/>
                    <a:pt x="593093" y="0"/>
                  </a:cubicBezTo>
                  <a:cubicBezTo>
                    <a:pt x="678818" y="192405"/>
                    <a:pt x="699773" y="411480"/>
                    <a:pt x="661673" y="619125"/>
                  </a:cubicBezTo>
                  <a:cubicBezTo>
                    <a:pt x="623573" y="826770"/>
                    <a:pt x="528323" y="1022032"/>
                    <a:pt x="396878" y="1186815"/>
                  </a:cubicBezTo>
                  <a:cubicBezTo>
                    <a:pt x="356873" y="1237298"/>
                    <a:pt x="311153" y="1285875"/>
                    <a:pt x="254003" y="1314450"/>
                  </a:cubicBezTo>
                  <a:cubicBezTo>
                    <a:pt x="196853" y="1343977"/>
                    <a:pt x="124463" y="1350645"/>
                    <a:pt x="69218" y="1317307"/>
                  </a:cubicBezTo>
                  <a:lnTo>
                    <a:pt x="69218" y="1317307"/>
                  </a:lnTo>
                  <a:cubicBezTo>
                    <a:pt x="-17460" y="1265873"/>
                    <a:pt x="638" y="1126807"/>
                    <a:pt x="3496" y="1039177"/>
                  </a:cubicBezTo>
                  <a:cubicBezTo>
                    <a:pt x="8258" y="919163"/>
                    <a:pt x="52073" y="800100"/>
                    <a:pt x="129226" y="707707"/>
                  </a:cubicBezTo>
                  <a:close/>
                </a:path>
              </a:pathLst>
            </a:custGeom>
            <a:gradFill>
              <a:gsLst>
                <a:gs pos="0">
                  <a:srgbClr val="367023"/>
                </a:gs>
                <a:gs pos="52999">
                  <a:srgbClr val="367023"/>
                </a:gs>
                <a:gs pos="100000">
                  <a:srgbClr val="2A5B5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39;p7"/>
            <p:cNvSpPr/>
            <p:nvPr/>
          </p:nvSpPr>
          <p:spPr>
            <a:xfrm>
              <a:off x="8301689" y="3128809"/>
              <a:ext cx="462055" cy="1157079"/>
            </a:xfrm>
            <a:custGeom>
              <a:rect b="b" l="l" r="r" t="t"/>
              <a:pathLst>
                <a:path extrusionOk="0" h="1157079" w="462055">
                  <a:moveTo>
                    <a:pt x="7620" y="1153379"/>
                  </a:moveTo>
                  <a:cubicBezTo>
                    <a:pt x="19050" y="990501"/>
                    <a:pt x="80963" y="838101"/>
                    <a:pt x="153352" y="694274"/>
                  </a:cubicBezTo>
                  <a:cubicBezTo>
                    <a:pt x="226695" y="548541"/>
                    <a:pt x="312420" y="408524"/>
                    <a:pt x="378143" y="258981"/>
                  </a:cubicBezTo>
                  <a:cubicBezTo>
                    <a:pt x="414338" y="177066"/>
                    <a:pt x="443865" y="92294"/>
                    <a:pt x="461963" y="4664"/>
                  </a:cubicBezTo>
                  <a:cubicBezTo>
                    <a:pt x="462915" y="-99"/>
                    <a:pt x="456247" y="-2004"/>
                    <a:pt x="455295" y="2759"/>
                  </a:cubicBezTo>
                  <a:cubicBezTo>
                    <a:pt x="421957" y="164684"/>
                    <a:pt x="348615" y="313274"/>
                    <a:pt x="271463" y="458054"/>
                  </a:cubicBezTo>
                  <a:cubicBezTo>
                    <a:pt x="195263" y="599976"/>
                    <a:pt x="113347" y="739994"/>
                    <a:pt x="58102" y="892394"/>
                  </a:cubicBezTo>
                  <a:cubicBezTo>
                    <a:pt x="27622" y="977166"/>
                    <a:pt x="6668" y="1063844"/>
                    <a:pt x="0" y="1154331"/>
                  </a:cubicBezTo>
                  <a:cubicBezTo>
                    <a:pt x="0" y="1158141"/>
                    <a:pt x="6668" y="1158141"/>
                    <a:pt x="7620" y="1153379"/>
                  </a:cubicBezTo>
                  <a:lnTo>
                    <a:pt x="7620" y="11533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0" name="Google Shape;840;p7"/>
          <p:cNvGrpSpPr/>
          <p:nvPr/>
        </p:nvGrpSpPr>
        <p:grpSpPr>
          <a:xfrm flipH="1">
            <a:off x="142782" y="6080030"/>
            <a:ext cx="431301" cy="947471"/>
            <a:chOff x="7793199" y="3142045"/>
            <a:chExt cx="539126" cy="1184339"/>
          </a:xfrm>
        </p:grpSpPr>
        <p:sp>
          <p:nvSpPr>
            <p:cNvPr id="841" name="Google Shape;841;p7"/>
            <p:cNvSpPr/>
            <p:nvPr/>
          </p:nvSpPr>
          <p:spPr>
            <a:xfrm>
              <a:off x="7793199" y="3142045"/>
              <a:ext cx="539126" cy="1184339"/>
            </a:xfrm>
            <a:custGeom>
              <a:rect b="b" l="l" r="r" t="t"/>
              <a:pathLst>
                <a:path extrusionOk="0" h="1184339" w="539126">
                  <a:moveTo>
                    <a:pt x="89390" y="737235"/>
                  </a:moveTo>
                  <a:cubicBezTo>
                    <a:pt x="89390" y="671513"/>
                    <a:pt x="101772" y="604838"/>
                    <a:pt x="81770" y="541972"/>
                  </a:cubicBezTo>
                  <a:cubicBezTo>
                    <a:pt x="63672" y="485775"/>
                    <a:pt x="19857" y="439103"/>
                    <a:pt x="5570" y="381953"/>
                  </a:cubicBezTo>
                  <a:cubicBezTo>
                    <a:pt x="-10623" y="318135"/>
                    <a:pt x="12237" y="252413"/>
                    <a:pt x="26524" y="188595"/>
                  </a:cubicBezTo>
                  <a:cubicBezTo>
                    <a:pt x="41765" y="124778"/>
                    <a:pt x="46527" y="50483"/>
                    <a:pt x="4617" y="0"/>
                  </a:cubicBezTo>
                  <a:cubicBezTo>
                    <a:pt x="170352" y="81915"/>
                    <a:pt x="307512" y="217170"/>
                    <a:pt x="398952" y="379095"/>
                  </a:cubicBezTo>
                  <a:cubicBezTo>
                    <a:pt x="490392" y="540068"/>
                    <a:pt x="536112" y="724853"/>
                    <a:pt x="538970" y="910590"/>
                  </a:cubicBezTo>
                  <a:cubicBezTo>
                    <a:pt x="539922" y="966788"/>
                    <a:pt x="537065" y="1024890"/>
                    <a:pt x="515157" y="1077278"/>
                  </a:cubicBezTo>
                  <a:cubicBezTo>
                    <a:pt x="493249" y="1128713"/>
                    <a:pt x="447529" y="1174433"/>
                    <a:pt x="392285" y="1183005"/>
                  </a:cubicBezTo>
                  <a:lnTo>
                    <a:pt x="392285" y="1183005"/>
                  </a:lnTo>
                  <a:cubicBezTo>
                    <a:pt x="304654" y="1197293"/>
                    <a:pt x="238932" y="1093470"/>
                    <a:pt x="192260" y="1032510"/>
                  </a:cubicBezTo>
                  <a:cubicBezTo>
                    <a:pt x="126537" y="947738"/>
                    <a:pt x="89390" y="842963"/>
                    <a:pt x="89390" y="737235"/>
                  </a:cubicBez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2" name="Google Shape;842;p7"/>
            <p:cNvSpPr/>
            <p:nvPr/>
          </p:nvSpPr>
          <p:spPr>
            <a:xfrm>
              <a:off x="7878077" y="3272865"/>
              <a:ext cx="346292" cy="1036599"/>
            </a:xfrm>
            <a:custGeom>
              <a:rect b="b" l="l" r="r" t="t"/>
              <a:pathLst>
                <a:path extrusionOk="0" h="1036599" w="346292">
                  <a:moveTo>
                    <a:pt x="345507" y="1031231"/>
                  </a:moveTo>
                  <a:cubicBezTo>
                    <a:pt x="262639" y="915978"/>
                    <a:pt x="217872" y="778818"/>
                    <a:pt x="186439" y="641658"/>
                  </a:cubicBezTo>
                  <a:cubicBezTo>
                    <a:pt x="154055" y="501641"/>
                    <a:pt x="133099" y="358766"/>
                    <a:pt x="93094" y="220653"/>
                  </a:cubicBezTo>
                  <a:cubicBezTo>
                    <a:pt x="71187" y="144453"/>
                    <a:pt x="43564" y="71111"/>
                    <a:pt x="6417" y="1578"/>
                  </a:cubicBezTo>
                  <a:cubicBezTo>
                    <a:pt x="4512" y="-2232"/>
                    <a:pt x="-2156" y="1578"/>
                    <a:pt x="702" y="5388"/>
                  </a:cubicBezTo>
                  <a:cubicBezTo>
                    <a:pt x="69282" y="132071"/>
                    <a:pt x="102619" y="273041"/>
                    <a:pt x="132147" y="413058"/>
                  </a:cubicBezTo>
                  <a:cubicBezTo>
                    <a:pt x="160722" y="553076"/>
                    <a:pt x="184534" y="694998"/>
                    <a:pt x="234064" y="829301"/>
                  </a:cubicBezTo>
                  <a:cubicBezTo>
                    <a:pt x="260734" y="902643"/>
                    <a:pt x="295024" y="972176"/>
                    <a:pt x="340744" y="1035993"/>
                  </a:cubicBezTo>
                  <a:cubicBezTo>
                    <a:pt x="342649" y="1037898"/>
                    <a:pt x="348364" y="1035041"/>
                    <a:pt x="345507" y="1031231"/>
                  </a:cubicBezTo>
                  <a:lnTo>
                    <a:pt x="345507" y="10312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3" name="Google Shape;843;p7"/>
          <p:cNvGrpSpPr/>
          <p:nvPr/>
        </p:nvGrpSpPr>
        <p:grpSpPr>
          <a:xfrm flipH="1">
            <a:off x="312172" y="6056409"/>
            <a:ext cx="924975" cy="1060991"/>
            <a:chOff x="6964378" y="3112518"/>
            <a:chExt cx="1156219" cy="1326239"/>
          </a:xfrm>
        </p:grpSpPr>
        <p:sp>
          <p:nvSpPr>
            <p:cNvPr id="844" name="Google Shape;844;p7"/>
            <p:cNvSpPr/>
            <p:nvPr/>
          </p:nvSpPr>
          <p:spPr>
            <a:xfrm>
              <a:off x="6964378" y="3113470"/>
              <a:ext cx="1156219" cy="1325287"/>
            </a:xfrm>
            <a:custGeom>
              <a:rect b="b" l="l" r="r" t="t"/>
              <a:pathLst>
                <a:path extrusionOk="0" h="1325287" w="1156219">
                  <a:moveTo>
                    <a:pt x="1148715" y="907733"/>
                  </a:moveTo>
                  <a:cubicBezTo>
                    <a:pt x="1148715" y="906780"/>
                    <a:pt x="1148715" y="905828"/>
                    <a:pt x="1147763" y="904875"/>
                  </a:cubicBezTo>
                  <a:cubicBezTo>
                    <a:pt x="1141095" y="905828"/>
                    <a:pt x="1134428" y="905828"/>
                    <a:pt x="1127760" y="905828"/>
                  </a:cubicBezTo>
                  <a:cubicBezTo>
                    <a:pt x="1020128" y="902018"/>
                    <a:pt x="921068" y="845820"/>
                    <a:pt x="827723" y="791528"/>
                  </a:cubicBezTo>
                  <a:cubicBezTo>
                    <a:pt x="919163" y="825818"/>
                    <a:pt x="1022985" y="824865"/>
                    <a:pt x="1114425" y="792480"/>
                  </a:cubicBezTo>
                  <a:cubicBezTo>
                    <a:pt x="1080135" y="706755"/>
                    <a:pt x="1030605" y="626745"/>
                    <a:pt x="980123" y="548640"/>
                  </a:cubicBezTo>
                  <a:cubicBezTo>
                    <a:pt x="956310" y="512445"/>
                    <a:pt x="932498" y="477203"/>
                    <a:pt x="908685" y="441008"/>
                  </a:cubicBezTo>
                  <a:cubicBezTo>
                    <a:pt x="886778" y="446722"/>
                    <a:pt x="862965" y="447675"/>
                    <a:pt x="840105" y="444818"/>
                  </a:cubicBezTo>
                  <a:cubicBezTo>
                    <a:pt x="784860" y="438150"/>
                    <a:pt x="733425" y="410528"/>
                    <a:pt x="686753" y="379095"/>
                  </a:cubicBezTo>
                  <a:cubicBezTo>
                    <a:pt x="738188" y="373380"/>
                    <a:pt x="790575" y="366713"/>
                    <a:pt x="837248" y="344805"/>
                  </a:cubicBezTo>
                  <a:cubicBezTo>
                    <a:pt x="838200" y="343853"/>
                    <a:pt x="840105" y="343853"/>
                    <a:pt x="841057" y="342900"/>
                  </a:cubicBezTo>
                  <a:cubicBezTo>
                    <a:pt x="760095" y="226695"/>
                    <a:pt x="677228" y="112395"/>
                    <a:pt x="590550" y="0"/>
                  </a:cubicBezTo>
                  <a:cubicBezTo>
                    <a:pt x="588645" y="2858"/>
                    <a:pt x="587693" y="4763"/>
                    <a:pt x="585788" y="7620"/>
                  </a:cubicBezTo>
                  <a:cubicBezTo>
                    <a:pt x="534353" y="90488"/>
                    <a:pt x="448628" y="142875"/>
                    <a:pt x="363855" y="195263"/>
                  </a:cubicBezTo>
                  <a:cubicBezTo>
                    <a:pt x="411480" y="246697"/>
                    <a:pt x="463868" y="294322"/>
                    <a:pt x="521018" y="334328"/>
                  </a:cubicBezTo>
                  <a:cubicBezTo>
                    <a:pt x="449580" y="331470"/>
                    <a:pt x="383857" y="298133"/>
                    <a:pt x="320993" y="265747"/>
                  </a:cubicBezTo>
                  <a:cubicBezTo>
                    <a:pt x="309563" y="260033"/>
                    <a:pt x="297180" y="253365"/>
                    <a:pt x="285750" y="245745"/>
                  </a:cubicBezTo>
                  <a:cubicBezTo>
                    <a:pt x="279082" y="250508"/>
                    <a:pt x="272415" y="255270"/>
                    <a:pt x="265748" y="260033"/>
                  </a:cubicBezTo>
                  <a:cubicBezTo>
                    <a:pt x="214313" y="299085"/>
                    <a:pt x="170498" y="345758"/>
                    <a:pt x="133350" y="397193"/>
                  </a:cubicBezTo>
                  <a:cubicBezTo>
                    <a:pt x="229553" y="457200"/>
                    <a:pt x="342900" y="490538"/>
                    <a:pt x="456248" y="489585"/>
                  </a:cubicBezTo>
                  <a:cubicBezTo>
                    <a:pt x="402907" y="536258"/>
                    <a:pt x="324803" y="537210"/>
                    <a:pt x="253365" y="535305"/>
                  </a:cubicBezTo>
                  <a:cubicBezTo>
                    <a:pt x="203835" y="534353"/>
                    <a:pt x="154305" y="533400"/>
                    <a:pt x="104775" y="532447"/>
                  </a:cubicBezTo>
                  <a:cubicBezTo>
                    <a:pt x="89535" y="532447"/>
                    <a:pt x="73343" y="531495"/>
                    <a:pt x="58103" y="528638"/>
                  </a:cubicBezTo>
                  <a:cubicBezTo>
                    <a:pt x="22860" y="611505"/>
                    <a:pt x="2858" y="700088"/>
                    <a:pt x="0" y="790575"/>
                  </a:cubicBezTo>
                  <a:cubicBezTo>
                    <a:pt x="91440" y="799147"/>
                    <a:pt x="185738" y="784860"/>
                    <a:pt x="277178" y="770572"/>
                  </a:cubicBezTo>
                  <a:cubicBezTo>
                    <a:pt x="215265" y="836295"/>
                    <a:pt x="140018" y="888683"/>
                    <a:pt x="57150" y="925830"/>
                  </a:cubicBezTo>
                  <a:cubicBezTo>
                    <a:pt x="42863" y="931545"/>
                    <a:pt x="28575" y="938213"/>
                    <a:pt x="13335" y="940118"/>
                  </a:cubicBezTo>
                  <a:cubicBezTo>
                    <a:pt x="14288" y="945833"/>
                    <a:pt x="16193" y="951547"/>
                    <a:pt x="17145" y="958215"/>
                  </a:cubicBezTo>
                  <a:cubicBezTo>
                    <a:pt x="40958" y="1056323"/>
                    <a:pt x="89535" y="1150620"/>
                    <a:pt x="161925" y="1219200"/>
                  </a:cubicBezTo>
                  <a:cubicBezTo>
                    <a:pt x="223838" y="1190625"/>
                    <a:pt x="286703" y="1161098"/>
                    <a:pt x="348615" y="1132523"/>
                  </a:cubicBezTo>
                  <a:cubicBezTo>
                    <a:pt x="338138" y="1171575"/>
                    <a:pt x="325755" y="1209675"/>
                    <a:pt x="302895" y="1243013"/>
                  </a:cubicBezTo>
                  <a:cubicBezTo>
                    <a:pt x="291465" y="1260158"/>
                    <a:pt x="276225" y="1275398"/>
                    <a:pt x="259080" y="1286828"/>
                  </a:cubicBezTo>
                  <a:cubicBezTo>
                    <a:pt x="261938" y="1287780"/>
                    <a:pt x="263843" y="1289685"/>
                    <a:pt x="266700" y="1290638"/>
                  </a:cubicBezTo>
                  <a:cubicBezTo>
                    <a:pt x="392430" y="1346835"/>
                    <a:pt x="559118" y="1316355"/>
                    <a:pt x="637223" y="1204913"/>
                  </a:cubicBezTo>
                  <a:cubicBezTo>
                    <a:pt x="641032" y="1210628"/>
                    <a:pt x="644843" y="1215390"/>
                    <a:pt x="648653" y="1221105"/>
                  </a:cubicBezTo>
                  <a:cubicBezTo>
                    <a:pt x="689610" y="1273493"/>
                    <a:pt x="750570" y="1309688"/>
                    <a:pt x="816293" y="1321118"/>
                  </a:cubicBezTo>
                  <a:cubicBezTo>
                    <a:pt x="890588" y="1334453"/>
                    <a:pt x="969645" y="1315403"/>
                    <a:pt x="1029653" y="1269683"/>
                  </a:cubicBezTo>
                  <a:cubicBezTo>
                    <a:pt x="1031557" y="1268730"/>
                    <a:pt x="1032510" y="1266825"/>
                    <a:pt x="1034415" y="1265873"/>
                  </a:cubicBezTo>
                  <a:cubicBezTo>
                    <a:pt x="1007745" y="1251585"/>
                    <a:pt x="986790" y="1230630"/>
                    <a:pt x="967740" y="1206818"/>
                  </a:cubicBezTo>
                  <a:cubicBezTo>
                    <a:pt x="929640" y="1161098"/>
                    <a:pt x="900113" y="1107758"/>
                    <a:pt x="879157" y="1052513"/>
                  </a:cubicBezTo>
                  <a:cubicBezTo>
                    <a:pt x="943928" y="1112520"/>
                    <a:pt x="1027748" y="1150620"/>
                    <a:pt x="1115378" y="1162050"/>
                  </a:cubicBezTo>
                  <a:cubicBezTo>
                    <a:pt x="1155382" y="1084898"/>
                    <a:pt x="1164907" y="992505"/>
                    <a:pt x="1148715" y="907733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5" name="Google Shape;845;p7"/>
            <p:cNvSpPr/>
            <p:nvPr/>
          </p:nvSpPr>
          <p:spPr>
            <a:xfrm>
              <a:off x="7527095" y="3112518"/>
              <a:ext cx="593165" cy="1325287"/>
            </a:xfrm>
            <a:custGeom>
              <a:rect b="b" l="l" r="r" t="t"/>
              <a:pathLst>
                <a:path extrusionOk="0" h="1325287" w="593165">
                  <a:moveTo>
                    <a:pt x="140229" y="1269683"/>
                  </a:moveTo>
                  <a:cubicBezTo>
                    <a:pt x="174519" y="1295400"/>
                    <a:pt x="214524" y="1313498"/>
                    <a:pt x="256434" y="1321118"/>
                  </a:cubicBezTo>
                  <a:cubicBezTo>
                    <a:pt x="330729" y="1334453"/>
                    <a:pt x="409787" y="1315403"/>
                    <a:pt x="469794" y="1269683"/>
                  </a:cubicBezTo>
                  <a:cubicBezTo>
                    <a:pt x="471699" y="1268730"/>
                    <a:pt x="472651" y="1266825"/>
                    <a:pt x="474557" y="1265873"/>
                  </a:cubicBezTo>
                  <a:cubicBezTo>
                    <a:pt x="447887" y="1251585"/>
                    <a:pt x="426932" y="1230630"/>
                    <a:pt x="407882" y="1206818"/>
                  </a:cubicBezTo>
                  <a:cubicBezTo>
                    <a:pt x="369782" y="1161098"/>
                    <a:pt x="340254" y="1107758"/>
                    <a:pt x="319299" y="1052513"/>
                  </a:cubicBezTo>
                  <a:cubicBezTo>
                    <a:pt x="384069" y="1112520"/>
                    <a:pt x="467889" y="1150620"/>
                    <a:pt x="555519" y="1162050"/>
                  </a:cubicBezTo>
                  <a:cubicBezTo>
                    <a:pt x="592666" y="1085850"/>
                    <a:pt x="601239" y="992505"/>
                    <a:pt x="585999" y="907733"/>
                  </a:cubicBezTo>
                  <a:cubicBezTo>
                    <a:pt x="585999" y="906780"/>
                    <a:pt x="585999" y="905828"/>
                    <a:pt x="585046" y="904875"/>
                  </a:cubicBezTo>
                  <a:cubicBezTo>
                    <a:pt x="578379" y="905828"/>
                    <a:pt x="571712" y="905828"/>
                    <a:pt x="565044" y="905828"/>
                  </a:cubicBezTo>
                  <a:cubicBezTo>
                    <a:pt x="457412" y="902018"/>
                    <a:pt x="358351" y="845820"/>
                    <a:pt x="265007" y="791528"/>
                  </a:cubicBezTo>
                  <a:cubicBezTo>
                    <a:pt x="356446" y="825818"/>
                    <a:pt x="460269" y="824865"/>
                    <a:pt x="551709" y="792480"/>
                  </a:cubicBezTo>
                  <a:cubicBezTo>
                    <a:pt x="517419" y="706755"/>
                    <a:pt x="467889" y="626745"/>
                    <a:pt x="417407" y="548640"/>
                  </a:cubicBezTo>
                  <a:cubicBezTo>
                    <a:pt x="393594" y="512445"/>
                    <a:pt x="369782" y="477203"/>
                    <a:pt x="345969" y="441008"/>
                  </a:cubicBezTo>
                  <a:cubicBezTo>
                    <a:pt x="324062" y="446723"/>
                    <a:pt x="300249" y="447675"/>
                    <a:pt x="277389" y="444818"/>
                  </a:cubicBezTo>
                  <a:cubicBezTo>
                    <a:pt x="222144" y="438150"/>
                    <a:pt x="170709" y="410528"/>
                    <a:pt x="124037" y="379095"/>
                  </a:cubicBezTo>
                  <a:cubicBezTo>
                    <a:pt x="175471" y="373380"/>
                    <a:pt x="227859" y="366713"/>
                    <a:pt x="274532" y="344805"/>
                  </a:cubicBezTo>
                  <a:cubicBezTo>
                    <a:pt x="275484" y="343853"/>
                    <a:pt x="277389" y="343853"/>
                    <a:pt x="278341" y="342900"/>
                  </a:cubicBezTo>
                  <a:cubicBezTo>
                    <a:pt x="197379" y="226695"/>
                    <a:pt x="114512" y="112395"/>
                    <a:pt x="27834" y="0"/>
                  </a:cubicBezTo>
                  <a:cubicBezTo>
                    <a:pt x="25929" y="2858"/>
                    <a:pt x="24976" y="4763"/>
                    <a:pt x="23071" y="7620"/>
                  </a:cubicBezTo>
                  <a:cubicBezTo>
                    <a:pt x="16404" y="51435"/>
                    <a:pt x="-37888" y="387668"/>
                    <a:pt x="47837" y="694373"/>
                  </a:cubicBezTo>
                  <a:cubicBezTo>
                    <a:pt x="133562" y="1001078"/>
                    <a:pt x="76412" y="1203960"/>
                    <a:pt x="76412" y="1203960"/>
                  </a:cubicBezTo>
                  <a:lnTo>
                    <a:pt x="140229" y="1269683"/>
                  </a:ln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6" name="Google Shape;846;p7"/>
          <p:cNvGrpSpPr/>
          <p:nvPr/>
        </p:nvGrpSpPr>
        <p:grpSpPr>
          <a:xfrm flipH="1">
            <a:off x="1534328" y="5857527"/>
            <a:ext cx="726093" cy="1575816"/>
            <a:chOff x="5685287" y="2863915"/>
            <a:chExt cx="907616" cy="1969770"/>
          </a:xfrm>
        </p:grpSpPr>
        <p:sp>
          <p:nvSpPr>
            <p:cNvPr id="847" name="Google Shape;847;p7"/>
            <p:cNvSpPr/>
            <p:nvPr/>
          </p:nvSpPr>
          <p:spPr>
            <a:xfrm>
              <a:off x="5685287" y="2863915"/>
              <a:ext cx="707590" cy="1853707"/>
            </a:xfrm>
            <a:custGeom>
              <a:rect b="b" l="l" r="r" t="t"/>
              <a:pathLst>
                <a:path extrusionOk="0" h="1853707" w="707590">
                  <a:moveTo>
                    <a:pt x="136091" y="0"/>
                  </a:moveTo>
                  <a:cubicBezTo>
                    <a:pt x="81799" y="124777"/>
                    <a:pt x="43699" y="251460"/>
                    <a:pt x="21791" y="379095"/>
                  </a:cubicBezTo>
                  <a:cubicBezTo>
                    <a:pt x="76084" y="394335"/>
                    <a:pt x="131328" y="406717"/>
                    <a:pt x="167524" y="407670"/>
                  </a:cubicBezTo>
                  <a:cubicBezTo>
                    <a:pt x="167524" y="407670"/>
                    <a:pt x="89419" y="435292"/>
                    <a:pt x="11314" y="450533"/>
                  </a:cubicBezTo>
                  <a:cubicBezTo>
                    <a:pt x="-3926" y="575310"/>
                    <a:pt x="-3926" y="700088"/>
                    <a:pt x="12266" y="822960"/>
                  </a:cubicBezTo>
                  <a:cubicBezTo>
                    <a:pt x="97991" y="830580"/>
                    <a:pt x="189431" y="836295"/>
                    <a:pt x="239914" y="833438"/>
                  </a:cubicBezTo>
                  <a:cubicBezTo>
                    <a:pt x="310399" y="829627"/>
                    <a:pt x="161809" y="883920"/>
                    <a:pt x="28459" y="920115"/>
                  </a:cubicBezTo>
                  <a:cubicBezTo>
                    <a:pt x="37031" y="962025"/>
                    <a:pt x="47509" y="1002983"/>
                    <a:pt x="59891" y="1043940"/>
                  </a:cubicBezTo>
                  <a:cubicBezTo>
                    <a:pt x="84656" y="1125855"/>
                    <a:pt x="117041" y="1204913"/>
                    <a:pt x="156094" y="1282065"/>
                  </a:cubicBezTo>
                  <a:cubicBezTo>
                    <a:pt x="255153" y="1266825"/>
                    <a:pt x="354214" y="1250633"/>
                    <a:pt x="375169" y="1241108"/>
                  </a:cubicBezTo>
                  <a:cubicBezTo>
                    <a:pt x="401839" y="1228725"/>
                    <a:pt x="300874" y="1303020"/>
                    <a:pt x="199909" y="1361123"/>
                  </a:cubicBezTo>
                  <a:cubicBezTo>
                    <a:pt x="221816" y="1399223"/>
                    <a:pt x="246581" y="1436370"/>
                    <a:pt x="272299" y="1472565"/>
                  </a:cubicBezTo>
                  <a:cubicBezTo>
                    <a:pt x="314209" y="1531620"/>
                    <a:pt x="359928" y="1589723"/>
                    <a:pt x="411364" y="1644968"/>
                  </a:cubicBezTo>
                  <a:cubicBezTo>
                    <a:pt x="440891" y="1629727"/>
                    <a:pt x="468514" y="1615440"/>
                    <a:pt x="478039" y="1607820"/>
                  </a:cubicBezTo>
                  <a:cubicBezTo>
                    <a:pt x="493278" y="1595438"/>
                    <a:pt x="484706" y="1652588"/>
                    <a:pt x="460894" y="1695450"/>
                  </a:cubicBezTo>
                  <a:cubicBezTo>
                    <a:pt x="497089" y="1730693"/>
                    <a:pt x="535189" y="1764983"/>
                    <a:pt x="575194" y="1796415"/>
                  </a:cubicBezTo>
                  <a:cubicBezTo>
                    <a:pt x="628534" y="1838325"/>
                    <a:pt x="671396" y="1855470"/>
                    <a:pt x="707591" y="1853565"/>
                  </a:cubicBezTo>
                  <a:cubicBezTo>
                    <a:pt x="493278" y="1256348"/>
                    <a:pt x="288491" y="611505"/>
                    <a:pt x="136091" y="0"/>
                  </a:cubicBezTo>
                  <a:cubicBezTo>
                    <a:pt x="137044" y="953"/>
                    <a:pt x="137044" y="953"/>
                    <a:pt x="136091" y="0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8" name="Google Shape;848;p7"/>
            <p:cNvSpPr/>
            <p:nvPr/>
          </p:nvSpPr>
          <p:spPr>
            <a:xfrm>
              <a:off x="5823284" y="2865820"/>
              <a:ext cx="769619" cy="1854517"/>
            </a:xfrm>
            <a:custGeom>
              <a:rect b="b" l="l" r="r" t="t"/>
              <a:pathLst>
                <a:path extrusionOk="0" h="1854517" w="769619">
                  <a:moveTo>
                    <a:pt x="564832" y="1217295"/>
                  </a:moveTo>
                  <a:cubicBezTo>
                    <a:pt x="608647" y="1220153"/>
                    <a:pt x="691515" y="1210628"/>
                    <a:pt x="769620" y="1199198"/>
                  </a:cubicBezTo>
                  <a:cubicBezTo>
                    <a:pt x="764857" y="1080135"/>
                    <a:pt x="743903" y="963930"/>
                    <a:pt x="707707" y="850583"/>
                  </a:cubicBezTo>
                  <a:cubicBezTo>
                    <a:pt x="701993" y="833438"/>
                    <a:pt x="696278" y="816293"/>
                    <a:pt x="689610" y="799147"/>
                  </a:cubicBezTo>
                  <a:cubicBezTo>
                    <a:pt x="604838" y="837247"/>
                    <a:pt x="496253" y="877253"/>
                    <a:pt x="532447" y="850583"/>
                  </a:cubicBezTo>
                  <a:cubicBezTo>
                    <a:pt x="558165" y="831533"/>
                    <a:pt x="616268" y="782003"/>
                    <a:pt x="665797" y="739140"/>
                  </a:cubicBezTo>
                  <a:cubicBezTo>
                    <a:pt x="609600" y="606743"/>
                    <a:pt x="531495" y="481013"/>
                    <a:pt x="435293" y="366713"/>
                  </a:cubicBezTo>
                  <a:cubicBezTo>
                    <a:pt x="358140" y="411480"/>
                    <a:pt x="255270" y="455295"/>
                    <a:pt x="290513" y="433388"/>
                  </a:cubicBezTo>
                  <a:cubicBezTo>
                    <a:pt x="317182" y="416243"/>
                    <a:pt x="352425" y="357188"/>
                    <a:pt x="380047" y="304800"/>
                  </a:cubicBezTo>
                  <a:cubicBezTo>
                    <a:pt x="272415" y="189547"/>
                    <a:pt x="144780" y="86678"/>
                    <a:pt x="0" y="0"/>
                  </a:cubicBezTo>
                  <a:cubicBezTo>
                    <a:pt x="151447" y="610553"/>
                    <a:pt x="355282" y="1255395"/>
                    <a:pt x="569595" y="1854518"/>
                  </a:cubicBezTo>
                  <a:cubicBezTo>
                    <a:pt x="635318" y="1851660"/>
                    <a:pt x="675322" y="1785938"/>
                    <a:pt x="704850" y="1691640"/>
                  </a:cubicBezTo>
                  <a:cubicBezTo>
                    <a:pt x="712470" y="1667828"/>
                    <a:pt x="719138" y="1644015"/>
                    <a:pt x="724853" y="1620203"/>
                  </a:cubicBezTo>
                  <a:cubicBezTo>
                    <a:pt x="665797" y="1597343"/>
                    <a:pt x="585788" y="1527810"/>
                    <a:pt x="616268" y="1533525"/>
                  </a:cubicBezTo>
                  <a:cubicBezTo>
                    <a:pt x="634365" y="1536383"/>
                    <a:pt x="689610" y="1542098"/>
                    <a:pt x="741045" y="1545908"/>
                  </a:cubicBezTo>
                  <a:cubicBezTo>
                    <a:pt x="759143" y="1458278"/>
                    <a:pt x="768668" y="1370648"/>
                    <a:pt x="769620" y="1283970"/>
                  </a:cubicBezTo>
                  <a:cubicBezTo>
                    <a:pt x="643890" y="1263968"/>
                    <a:pt x="500063" y="1213485"/>
                    <a:pt x="564832" y="1217295"/>
                  </a:cubicBezTo>
                  <a:close/>
                </a:path>
              </a:pathLst>
            </a:custGeom>
            <a:gradFill>
              <a:gsLst>
                <a:gs pos="0">
                  <a:srgbClr val="3D760D"/>
                </a:gs>
                <a:gs pos="8000">
                  <a:srgbClr val="3D760D"/>
                </a:gs>
                <a:gs pos="100000">
                  <a:srgbClr val="35650E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9" name="Google Shape;849;p7"/>
            <p:cNvSpPr/>
            <p:nvPr/>
          </p:nvSpPr>
          <p:spPr>
            <a:xfrm>
              <a:off x="5839476" y="2930591"/>
              <a:ext cx="600075" cy="1903094"/>
            </a:xfrm>
            <a:custGeom>
              <a:rect b="b" l="l" r="r" t="t"/>
              <a:pathLst>
                <a:path extrusionOk="0" h="1903094" w="600075">
                  <a:moveTo>
                    <a:pt x="6667" y="0"/>
                  </a:moveTo>
                  <a:cubicBezTo>
                    <a:pt x="84772" y="321945"/>
                    <a:pt x="175260" y="641032"/>
                    <a:pt x="275272" y="957263"/>
                  </a:cubicBezTo>
                  <a:cubicBezTo>
                    <a:pt x="375285" y="1273492"/>
                    <a:pt x="485775" y="1586865"/>
                    <a:pt x="600075" y="1899285"/>
                  </a:cubicBezTo>
                  <a:lnTo>
                    <a:pt x="587692" y="1903095"/>
                  </a:lnTo>
                  <a:cubicBezTo>
                    <a:pt x="474345" y="1590675"/>
                    <a:pt x="364807" y="1276350"/>
                    <a:pt x="265747" y="960120"/>
                  </a:cubicBezTo>
                  <a:cubicBezTo>
                    <a:pt x="166688" y="643890"/>
                    <a:pt x="77152" y="323850"/>
                    <a:pt x="0" y="1905"/>
                  </a:cubicBezTo>
                  <a:lnTo>
                    <a:pt x="6667" y="0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0" name="Google Shape;850;p7"/>
          <p:cNvGrpSpPr/>
          <p:nvPr/>
        </p:nvGrpSpPr>
        <p:grpSpPr>
          <a:xfrm flipH="1">
            <a:off x="1018629" y="5860575"/>
            <a:ext cx="692595" cy="1524761"/>
            <a:chOff x="6371781" y="2867726"/>
            <a:chExt cx="865744" cy="1905951"/>
          </a:xfrm>
        </p:grpSpPr>
        <p:sp>
          <p:nvSpPr>
            <p:cNvPr id="851" name="Google Shape;851;p7"/>
            <p:cNvSpPr/>
            <p:nvPr/>
          </p:nvSpPr>
          <p:spPr>
            <a:xfrm>
              <a:off x="6371781" y="2867726"/>
              <a:ext cx="736425" cy="1790700"/>
            </a:xfrm>
            <a:custGeom>
              <a:rect b="b" l="l" r="r" t="t"/>
              <a:pathLst>
                <a:path extrusionOk="0" h="1790700" w="736425">
                  <a:moveTo>
                    <a:pt x="736425" y="0"/>
                  </a:moveTo>
                  <a:cubicBezTo>
                    <a:pt x="622125" y="66675"/>
                    <a:pt x="519255" y="145732"/>
                    <a:pt x="428768" y="234315"/>
                  </a:cubicBezTo>
                  <a:cubicBezTo>
                    <a:pt x="463058" y="277178"/>
                    <a:pt x="499253" y="318135"/>
                    <a:pt x="526875" y="340042"/>
                  </a:cubicBezTo>
                  <a:cubicBezTo>
                    <a:pt x="526875" y="340042"/>
                    <a:pt x="449723" y="317182"/>
                    <a:pt x="379238" y="284797"/>
                  </a:cubicBezTo>
                  <a:cubicBezTo>
                    <a:pt x="295418" y="374332"/>
                    <a:pt x="223980" y="473392"/>
                    <a:pt x="166830" y="579120"/>
                  </a:cubicBezTo>
                  <a:cubicBezTo>
                    <a:pt x="229695" y="633413"/>
                    <a:pt x="299228" y="690563"/>
                    <a:pt x="341138" y="718185"/>
                  </a:cubicBezTo>
                  <a:cubicBezTo>
                    <a:pt x="399240" y="755332"/>
                    <a:pt x="250650" y="713422"/>
                    <a:pt x="123968" y="665797"/>
                  </a:cubicBezTo>
                  <a:cubicBezTo>
                    <a:pt x="106823" y="703897"/>
                    <a:pt x="91583" y="741997"/>
                    <a:pt x="78248" y="782003"/>
                  </a:cubicBezTo>
                  <a:cubicBezTo>
                    <a:pt x="50625" y="860107"/>
                    <a:pt x="30623" y="942022"/>
                    <a:pt x="18240" y="1024890"/>
                  </a:cubicBezTo>
                  <a:cubicBezTo>
                    <a:pt x="104918" y="1069657"/>
                    <a:pt x="193500" y="1113473"/>
                    <a:pt x="214455" y="1117282"/>
                  </a:cubicBezTo>
                  <a:cubicBezTo>
                    <a:pt x="242078" y="1122998"/>
                    <a:pt x="120158" y="1123950"/>
                    <a:pt x="6810" y="1111567"/>
                  </a:cubicBezTo>
                  <a:cubicBezTo>
                    <a:pt x="3000" y="1154430"/>
                    <a:pt x="143" y="1197292"/>
                    <a:pt x="143" y="1241107"/>
                  </a:cubicBezTo>
                  <a:cubicBezTo>
                    <a:pt x="-810" y="1311592"/>
                    <a:pt x="3000" y="1383982"/>
                    <a:pt x="11573" y="1456373"/>
                  </a:cubicBezTo>
                  <a:cubicBezTo>
                    <a:pt x="43958" y="1461135"/>
                    <a:pt x="73485" y="1465898"/>
                    <a:pt x="84915" y="1464945"/>
                  </a:cubicBezTo>
                  <a:cubicBezTo>
                    <a:pt x="103965" y="1463992"/>
                    <a:pt x="64913" y="1504950"/>
                    <a:pt x="21098" y="1524953"/>
                  </a:cubicBezTo>
                  <a:cubicBezTo>
                    <a:pt x="28718" y="1573530"/>
                    <a:pt x="40148" y="1622107"/>
                    <a:pt x="53483" y="1669732"/>
                  </a:cubicBezTo>
                  <a:cubicBezTo>
                    <a:pt x="71580" y="1733550"/>
                    <a:pt x="96345" y="1771650"/>
                    <a:pt x="124920" y="1790700"/>
                  </a:cubicBezTo>
                  <a:cubicBezTo>
                    <a:pt x="299228" y="1196340"/>
                    <a:pt x="506873" y="569595"/>
                    <a:pt x="736425" y="0"/>
                  </a:cubicBezTo>
                  <a:cubicBezTo>
                    <a:pt x="736425" y="952"/>
                    <a:pt x="736425" y="0"/>
                    <a:pt x="736425" y="0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2" name="Google Shape;852;p7"/>
            <p:cNvSpPr/>
            <p:nvPr/>
          </p:nvSpPr>
          <p:spPr>
            <a:xfrm>
              <a:off x="6488181" y="2872788"/>
              <a:ext cx="749344" cy="1806113"/>
            </a:xfrm>
            <a:custGeom>
              <a:rect b="b" l="l" r="r" t="t"/>
              <a:pathLst>
                <a:path extrusionOk="0" h="1806113" w="749344">
                  <a:moveTo>
                    <a:pt x="360998" y="1284923"/>
                  </a:moveTo>
                  <a:cubicBezTo>
                    <a:pt x="394335" y="1312545"/>
                    <a:pt x="464820" y="1352550"/>
                    <a:pt x="532448" y="1387793"/>
                  </a:cubicBezTo>
                  <a:cubicBezTo>
                    <a:pt x="596265" y="1290637"/>
                    <a:pt x="646748" y="1186815"/>
                    <a:pt x="682943" y="1077277"/>
                  </a:cubicBezTo>
                  <a:cubicBezTo>
                    <a:pt x="688658" y="1060133"/>
                    <a:pt x="693420" y="1043940"/>
                    <a:pt x="698183" y="1026795"/>
                  </a:cubicBezTo>
                  <a:cubicBezTo>
                    <a:pt x="609600" y="1008698"/>
                    <a:pt x="501015" y="978218"/>
                    <a:pt x="544830" y="977265"/>
                  </a:cubicBezTo>
                  <a:cubicBezTo>
                    <a:pt x="576263" y="977265"/>
                    <a:pt x="649605" y="970598"/>
                    <a:pt x="714375" y="964883"/>
                  </a:cubicBezTo>
                  <a:cubicBezTo>
                    <a:pt x="745807" y="827723"/>
                    <a:pt x="756285" y="684848"/>
                    <a:pt x="744855" y="539115"/>
                  </a:cubicBezTo>
                  <a:cubicBezTo>
                    <a:pt x="658178" y="530543"/>
                    <a:pt x="552450" y="505777"/>
                    <a:pt x="591503" y="508635"/>
                  </a:cubicBezTo>
                  <a:cubicBezTo>
                    <a:pt x="621983" y="510540"/>
                    <a:pt x="683895" y="483870"/>
                    <a:pt x="736282" y="458152"/>
                  </a:cubicBezTo>
                  <a:cubicBezTo>
                    <a:pt x="717232" y="305752"/>
                    <a:pt x="675323" y="151448"/>
                    <a:pt x="610553" y="0"/>
                  </a:cubicBezTo>
                  <a:cubicBezTo>
                    <a:pt x="381000" y="568643"/>
                    <a:pt x="173355" y="1195387"/>
                    <a:pt x="0" y="1790700"/>
                  </a:cubicBezTo>
                  <a:cubicBezTo>
                    <a:pt x="53340" y="1825943"/>
                    <a:pt x="122873" y="1797368"/>
                    <a:pt x="200025" y="1739265"/>
                  </a:cubicBezTo>
                  <a:cubicBezTo>
                    <a:pt x="219075" y="1724977"/>
                    <a:pt x="238125" y="1709737"/>
                    <a:pt x="256223" y="1694498"/>
                  </a:cubicBezTo>
                  <a:cubicBezTo>
                    <a:pt x="222885" y="1642110"/>
                    <a:pt x="199073" y="1542098"/>
                    <a:pt x="220028" y="1564005"/>
                  </a:cubicBezTo>
                  <a:cubicBezTo>
                    <a:pt x="232410" y="1577340"/>
                    <a:pt x="273368" y="1612583"/>
                    <a:pt x="311468" y="1645920"/>
                  </a:cubicBezTo>
                  <a:cubicBezTo>
                    <a:pt x="375285" y="1586865"/>
                    <a:pt x="433388" y="1523048"/>
                    <a:pt x="483870" y="1455420"/>
                  </a:cubicBezTo>
                  <a:cubicBezTo>
                    <a:pt x="397193" y="1366837"/>
                    <a:pt x="312420" y="1243965"/>
                    <a:pt x="360998" y="1284923"/>
                  </a:cubicBezTo>
                  <a:close/>
                </a:path>
              </a:pathLst>
            </a:custGeom>
            <a:solidFill>
              <a:srgbClr val="2F5B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3" name="Google Shape;853;p7"/>
            <p:cNvSpPr/>
            <p:nvPr/>
          </p:nvSpPr>
          <p:spPr>
            <a:xfrm>
              <a:off x="6459553" y="2932495"/>
              <a:ext cx="629602" cy="1841182"/>
            </a:xfrm>
            <a:custGeom>
              <a:rect b="b" l="l" r="r" t="t"/>
              <a:pathLst>
                <a:path extrusionOk="0" h="1841182" w="629602">
                  <a:moveTo>
                    <a:pt x="629603" y="1905"/>
                  </a:moveTo>
                  <a:cubicBezTo>
                    <a:pt x="507683" y="300990"/>
                    <a:pt x="396240" y="603885"/>
                    <a:pt x="294323" y="911543"/>
                  </a:cubicBezTo>
                  <a:cubicBezTo>
                    <a:pt x="192405" y="1218248"/>
                    <a:pt x="100013" y="1529715"/>
                    <a:pt x="11430" y="1841183"/>
                  </a:cubicBezTo>
                  <a:lnTo>
                    <a:pt x="0" y="1837373"/>
                  </a:lnTo>
                  <a:cubicBezTo>
                    <a:pt x="89535" y="1525905"/>
                    <a:pt x="182880" y="1215390"/>
                    <a:pt x="284798" y="908685"/>
                  </a:cubicBezTo>
                  <a:cubicBezTo>
                    <a:pt x="387668" y="601980"/>
                    <a:pt x="499110" y="298133"/>
                    <a:pt x="621983" y="0"/>
                  </a:cubicBezTo>
                  <a:lnTo>
                    <a:pt x="629603" y="1905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4" name="Google Shape;854;p7"/>
          <p:cNvGrpSpPr/>
          <p:nvPr/>
        </p:nvGrpSpPr>
        <p:grpSpPr>
          <a:xfrm flipH="1">
            <a:off x="1923297" y="6070660"/>
            <a:ext cx="887150" cy="1239492"/>
            <a:chOff x="4997749" y="3130332"/>
            <a:chExt cx="1108938" cy="1549365"/>
          </a:xfrm>
        </p:grpSpPr>
        <p:sp>
          <p:nvSpPr>
            <p:cNvPr id="855" name="Google Shape;855;p7"/>
            <p:cNvSpPr/>
            <p:nvPr/>
          </p:nvSpPr>
          <p:spPr>
            <a:xfrm>
              <a:off x="4997749" y="3130332"/>
              <a:ext cx="1108938" cy="1471784"/>
            </a:xfrm>
            <a:custGeom>
              <a:rect b="b" l="l" r="r" t="t"/>
              <a:pathLst>
                <a:path extrusionOk="0" h="1471784" w="1108938">
                  <a:moveTo>
                    <a:pt x="476920" y="1201386"/>
                  </a:moveTo>
                  <a:cubicBezTo>
                    <a:pt x="399767" y="1179478"/>
                    <a:pt x="320710" y="1164238"/>
                    <a:pt x="250225" y="1126138"/>
                  </a:cubicBezTo>
                  <a:cubicBezTo>
                    <a:pt x="179740" y="1088038"/>
                    <a:pt x="119732" y="1020411"/>
                    <a:pt x="116875" y="940401"/>
                  </a:cubicBezTo>
                  <a:cubicBezTo>
                    <a:pt x="114017" y="860391"/>
                    <a:pt x="191170" y="780381"/>
                    <a:pt x="268322" y="800384"/>
                  </a:cubicBezTo>
                  <a:cubicBezTo>
                    <a:pt x="299755" y="808956"/>
                    <a:pt x="337855" y="828959"/>
                    <a:pt x="358810" y="805146"/>
                  </a:cubicBezTo>
                  <a:cubicBezTo>
                    <a:pt x="378812" y="782286"/>
                    <a:pt x="356905" y="746091"/>
                    <a:pt x="332140" y="729898"/>
                  </a:cubicBezTo>
                  <a:cubicBezTo>
                    <a:pt x="290230" y="702276"/>
                    <a:pt x="240700" y="692751"/>
                    <a:pt x="192122" y="680368"/>
                  </a:cubicBezTo>
                  <a:cubicBezTo>
                    <a:pt x="144497" y="667034"/>
                    <a:pt x="94967" y="647984"/>
                    <a:pt x="64487" y="607978"/>
                  </a:cubicBezTo>
                  <a:cubicBezTo>
                    <a:pt x="34960" y="567973"/>
                    <a:pt x="34960" y="502251"/>
                    <a:pt x="76870" y="475581"/>
                  </a:cubicBezTo>
                  <a:cubicBezTo>
                    <a:pt x="92110" y="465103"/>
                    <a:pt x="112112" y="461293"/>
                    <a:pt x="125447" y="447958"/>
                  </a:cubicBezTo>
                  <a:cubicBezTo>
                    <a:pt x="147355" y="425098"/>
                    <a:pt x="138782" y="386998"/>
                    <a:pt x="119732" y="362233"/>
                  </a:cubicBezTo>
                  <a:cubicBezTo>
                    <a:pt x="99730" y="337468"/>
                    <a:pt x="72107" y="322228"/>
                    <a:pt x="49247" y="300321"/>
                  </a:cubicBezTo>
                  <a:cubicBezTo>
                    <a:pt x="-29810" y="224121"/>
                    <a:pt x="-10760" y="72673"/>
                    <a:pt x="85442" y="19333"/>
                  </a:cubicBezTo>
                  <a:cubicBezTo>
                    <a:pt x="181645" y="-34007"/>
                    <a:pt x="320710" y="28858"/>
                    <a:pt x="343570" y="136491"/>
                  </a:cubicBezTo>
                  <a:cubicBezTo>
                    <a:pt x="350237" y="169828"/>
                    <a:pt x="348332" y="205071"/>
                    <a:pt x="360715" y="236503"/>
                  </a:cubicBezTo>
                  <a:cubicBezTo>
                    <a:pt x="373097" y="267936"/>
                    <a:pt x="410245" y="294606"/>
                    <a:pt x="440725" y="279366"/>
                  </a:cubicBezTo>
                  <a:cubicBezTo>
                    <a:pt x="471205" y="264126"/>
                    <a:pt x="472157" y="220311"/>
                    <a:pt x="491207" y="191736"/>
                  </a:cubicBezTo>
                  <a:cubicBezTo>
                    <a:pt x="521687" y="143158"/>
                    <a:pt x="598840" y="145063"/>
                    <a:pt x="641703" y="183163"/>
                  </a:cubicBezTo>
                  <a:cubicBezTo>
                    <a:pt x="684565" y="221263"/>
                    <a:pt x="697900" y="282223"/>
                    <a:pt x="699805" y="339373"/>
                  </a:cubicBezTo>
                  <a:cubicBezTo>
                    <a:pt x="701710" y="396523"/>
                    <a:pt x="693137" y="454626"/>
                    <a:pt x="701710" y="510823"/>
                  </a:cubicBezTo>
                  <a:cubicBezTo>
                    <a:pt x="704567" y="530826"/>
                    <a:pt x="713140" y="553686"/>
                    <a:pt x="732190" y="558448"/>
                  </a:cubicBezTo>
                  <a:cubicBezTo>
                    <a:pt x="763622" y="566068"/>
                    <a:pt x="779815" y="524158"/>
                    <a:pt x="796007" y="496536"/>
                  </a:cubicBezTo>
                  <a:cubicBezTo>
                    <a:pt x="834107" y="429861"/>
                    <a:pt x="936978" y="425098"/>
                    <a:pt x="998890" y="469866"/>
                  </a:cubicBezTo>
                  <a:cubicBezTo>
                    <a:pt x="1060803" y="515586"/>
                    <a:pt x="1089378" y="594643"/>
                    <a:pt x="1100807" y="670843"/>
                  </a:cubicBezTo>
                  <a:cubicBezTo>
                    <a:pt x="1100807" y="670843"/>
                    <a:pt x="1100807" y="670843"/>
                    <a:pt x="1100807" y="670843"/>
                  </a:cubicBezTo>
                  <a:cubicBezTo>
                    <a:pt x="1118905" y="793716"/>
                    <a:pt x="1103665" y="917541"/>
                    <a:pt x="1085567" y="1039461"/>
                  </a:cubicBezTo>
                  <a:cubicBezTo>
                    <a:pt x="1067470" y="1157571"/>
                    <a:pt x="1068422" y="1284253"/>
                    <a:pt x="1046515" y="1399506"/>
                  </a:cubicBezTo>
                  <a:cubicBezTo>
                    <a:pt x="1015082" y="1562384"/>
                    <a:pt x="892210" y="1406173"/>
                    <a:pt x="816010" y="1355691"/>
                  </a:cubicBezTo>
                  <a:cubicBezTo>
                    <a:pt x="710282" y="1289016"/>
                    <a:pt x="595982" y="1235676"/>
                    <a:pt x="476920" y="1201386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6" name="Google Shape;856;p7"/>
            <p:cNvSpPr/>
            <p:nvPr/>
          </p:nvSpPr>
          <p:spPr>
            <a:xfrm>
              <a:off x="5203012" y="3417822"/>
              <a:ext cx="850127" cy="1261875"/>
            </a:xfrm>
            <a:custGeom>
              <a:rect b="b" l="l" r="r" t="t"/>
              <a:pathLst>
                <a:path extrusionOk="0" h="1261875" w="850127">
                  <a:moveTo>
                    <a:pt x="642179" y="384306"/>
                  </a:moveTo>
                  <a:cubicBezTo>
                    <a:pt x="642179" y="379543"/>
                    <a:pt x="634559" y="380496"/>
                    <a:pt x="634559" y="385258"/>
                  </a:cubicBezTo>
                  <a:cubicBezTo>
                    <a:pt x="647894" y="637671"/>
                    <a:pt x="692662" y="885321"/>
                    <a:pt x="778387" y="1122493"/>
                  </a:cubicBezTo>
                  <a:cubicBezTo>
                    <a:pt x="643132" y="880558"/>
                    <a:pt x="494541" y="647196"/>
                    <a:pt x="332616" y="422406"/>
                  </a:cubicBezTo>
                  <a:cubicBezTo>
                    <a:pt x="332616" y="422406"/>
                    <a:pt x="332616" y="422406"/>
                    <a:pt x="332616" y="421453"/>
                  </a:cubicBezTo>
                  <a:cubicBezTo>
                    <a:pt x="316424" y="321441"/>
                    <a:pt x="311662" y="220476"/>
                    <a:pt x="317377" y="119511"/>
                  </a:cubicBezTo>
                  <a:cubicBezTo>
                    <a:pt x="317377" y="114748"/>
                    <a:pt x="309757" y="113796"/>
                    <a:pt x="309757" y="118558"/>
                  </a:cubicBezTo>
                  <a:cubicBezTo>
                    <a:pt x="304041" y="215713"/>
                    <a:pt x="308804" y="312868"/>
                    <a:pt x="323091" y="408118"/>
                  </a:cubicBezTo>
                  <a:cubicBezTo>
                    <a:pt x="287849" y="359541"/>
                    <a:pt x="251654" y="310963"/>
                    <a:pt x="215459" y="263338"/>
                  </a:cubicBezTo>
                  <a:cubicBezTo>
                    <a:pt x="147832" y="174756"/>
                    <a:pt x="78299" y="87126"/>
                    <a:pt x="6862" y="1401"/>
                  </a:cubicBezTo>
                  <a:cubicBezTo>
                    <a:pt x="4004" y="-2409"/>
                    <a:pt x="-2663" y="2353"/>
                    <a:pt x="1147" y="6163"/>
                  </a:cubicBezTo>
                  <a:cubicBezTo>
                    <a:pt x="75441" y="95698"/>
                    <a:pt x="147832" y="187138"/>
                    <a:pt x="218316" y="279531"/>
                  </a:cubicBezTo>
                  <a:cubicBezTo>
                    <a:pt x="163072" y="261433"/>
                    <a:pt x="107827" y="243336"/>
                    <a:pt x="52582" y="226191"/>
                  </a:cubicBezTo>
                  <a:cubicBezTo>
                    <a:pt x="47819" y="224286"/>
                    <a:pt x="44962" y="231906"/>
                    <a:pt x="49724" y="233811"/>
                  </a:cubicBezTo>
                  <a:cubicBezTo>
                    <a:pt x="107827" y="252861"/>
                    <a:pt x="166882" y="271911"/>
                    <a:pt x="224984" y="290961"/>
                  </a:cubicBezTo>
                  <a:cubicBezTo>
                    <a:pt x="224984" y="290961"/>
                    <a:pt x="225937" y="290961"/>
                    <a:pt x="225937" y="290961"/>
                  </a:cubicBezTo>
                  <a:cubicBezTo>
                    <a:pt x="349762" y="455743"/>
                    <a:pt x="466919" y="625288"/>
                    <a:pt x="576457" y="799596"/>
                  </a:cubicBezTo>
                  <a:cubicBezTo>
                    <a:pt x="441202" y="730063"/>
                    <a:pt x="299279" y="672913"/>
                    <a:pt x="152594" y="630051"/>
                  </a:cubicBezTo>
                  <a:cubicBezTo>
                    <a:pt x="147832" y="629098"/>
                    <a:pt x="144974" y="635766"/>
                    <a:pt x="149737" y="637671"/>
                  </a:cubicBezTo>
                  <a:cubicBezTo>
                    <a:pt x="300232" y="681486"/>
                    <a:pt x="445964" y="740541"/>
                    <a:pt x="584077" y="812931"/>
                  </a:cubicBezTo>
                  <a:cubicBezTo>
                    <a:pt x="616462" y="865318"/>
                    <a:pt x="648847" y="917706"/>
                    <a:pt x="680279" y="971046"/>
                  </a:cubicBezTo>
                  <a:cubicBezTo>
                    <a:pt x="736477" y="1066296"/>
                    <a:pt x="790769" y="1162498"/>
                    <a:pt x="842204" y="1259653"/>
                  </a:cubicBezTo>
                  <a:cubicBezTo>
                    <a:pt x="844109" y="1264416"/>
                    <a:pt x="851729" y="1260606"/>
                    <a:pt x="849824" y="1256796"/>
                  </a:cubicBezTo>
                  <a:cubicBezTo>
                    <a:pt x="833632" y="1226316"/>
                    <a:pt x="817439" y="1196788"/>
                    <a:pt x="800294" y="1166308"/>
                  </a:cubicBezTo>
                  <a:cubicBezTo>
                    <a:pt x="800294" y="1165356"/>
                    <a:pt x="800294" y="1165356"/>
                    <a:pt x="800294" y="1164403"/>
                  </a:cubicBezTo>
                  <a:cubicBezTo>
                    <a:pt x="705044" y="912943"/>
                    <a:pt x="655514" y="651958"/>
                    <a:pt x="642179" y="384306"/>
                  </a:cubicBezTo>
                  <a:close/>
                </a:path>
              </a:pathLst>
            </a:custGeom>
            <a:solidFill>
              <a:srgbClr val="317A6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57" name="Google Shape;857;p7"/>
          <p:cNvSpPr/>
          <p:nvPr/>
        </p:nvSpPr>
        <p:spPr>
          <a:xfrm flipH="1">
            <a:off x="1168906" y="5351449"/>
            <a:ext cx="73151" cy="73151"/>
          </a:xfrm>
          <a:custGeom>
            <a:rect b="b" l="l" r="r" t="t"/>
            <a:pathLst>
              <a:path extrusionOk="0" h="91439" w="91439">
                <a:moveTo>
                  <a:pt x="91440" y="45720"/>
                </a:moveTo>
                <a:cubicBezTo>
                  <a:pt x="91440" y="70485"/>
                  <a:pt x="71438" y="91440"/>
                  <a:pt x="45720" y="91440"/>
                </a:cubicBezTo>
                <a:cubicBezTo>
                  <a:pt x="20955" y="91440"/>
                  <a:pt x="0" y="71438"/>
                  <a:pt x="0" y="45720"/>
                </a:cubicBezTo>
                <a:cubicBezTo>
                  <a:pt x="0" y="20955"/>
                  <a:pt x="20002" y="0"/>
                  <a:pt x="45720" y="0"/>
                </a:cubicBezTo>
                <a:cubicBezTo>
                  <a:pt x="71438" y="0"/>
                  <a:pt x="91440" y="20002"/>
                  <a:pt x="91440" y="45720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8" name="Google Shape;858;p7"/>
          <p:cNvSpPr/>
          <p:nvPr/>
        </p:nvSpPr>
        <p:spPr>
          <a:xfrm flipH="1">
            <a:off x="868696" y="5192963"/>
            <a:ext cx="68580" cy="68580"/>
          </a:xfrm>
          <a:custGeom>
            <a:rect b="b" l="l" r="r" t="t"/>
            <a:pathLst>
              <a:path extrusionOk="0" h="85725" w="85725">
                <a:moveTo>
                  <a:pt x="85725" y="42863"/>
                </a:moveTo>
                <a:cubicBezTo>
                  <a:pt x="85725" y="66675"/>
                  <a:pt x="66675" y="85725"/>
                  <a:pt x="42863" y="85725"/>
                </a:cubicBezTo>
                <a:cubicBezTo>
                  <a:pt x="19050" y="85725"/>
                  <a:pt x="0" y="66675"/>
                  <a:pt x="0" y="42863"/>
                </a:cubicBezTo>
                <a:cubicBezTo>
                  <a:pt x="0" y="19050"/>
                  <a:pt x="19050" y="0"/>
                  <a:pt x="42863" y="0"/>
                </a:cubicBezTo>
                <a:cubicBezTo>
                  <a:pt x="66675" y="0"/>
                  <a:pt x="85725" y="19050"/>
                  <a:pt x="85725" y="42863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9" name="Google Shape;859;p7"/>
          <p:cNvSpPr/>
          <p:nvPr/>
        </p:nvSpPr>
        <p:spPr>
          <a:xfrm flipH="1">
            <a:off x="1889713" y="5282111"/>
            <a:ext cx="77724" cy="77723"/>
          </a:xfrm>
          <a:custGeom>
            <a:rect b="b" l="l" r="r" t="t"/>
            <a:pathLst>
              <a:path extrusionOk="0" h="97154" w="97155">
                <a:moveTo>
                  <a:pt x="97155" y="48578"/>
                </a:moveTo>
                <a:cubicBezTo>
                  <a:pt x="97155" y="75248"/>
                  <a:pt x="75247" y="97155"/>
                  <a:pt x="48578" y="97155"/>
                </a:cubicBezTo>
                <a:cubicBezTo>
                  <a:pt x="21907" y="97155"/>
                  <a:pt x="0" y="75248"/>
                  <a:pt x="0" y="48578"/>
                </a:cubicBezTo>
                <a:cubicBezTo>
                  <a:pt x="0" y="21908"/>
                  <a:pt x="21907" y="0"/>
                  <a:pt x="48578" y="0"/>
                </a:cubicBezTo>
                <a:cubicBezTo>
                  <a:pt x="75247" y="953"/>
                  <a:pt x="97155" y="22860"/>
                  <a:pt x="97155" y="48578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0" name="Google Shape;860;p7"/>
          <p:cNvSpPr/>
          <p:nvPr/>
        </p:nvSpPr>
        <p:spPr>
          <a:xfrm flipH="1">
            <a:off x="529629" y="5638705"/>
            <a:ext cx="35052" cy="35052"/>
          </a:xfrm>
          <a:custGeom>
            <a:rect b="b" l="l" r="r" t="t"/>
            <a:pathLst>
              <a:path extrusionOk="0" h="43815" w="43815">
                <a:moveTo>
                  <a:pt x="43815" y="21908"/>
                </a:moveTo>
                <a:cubicBezTo>
                  <a:pt x="43815" y="33338"/>
                  <a:pt x="34290" y="43815"/>
                  <a:pt x="21908" y="43815"/>
                </a:cubicBezTo>
                <a:cubicBezTo>
                  <a:pt x="10478" y="43815"/>
                  <a:pt x="0" y="34290"/>
                  <a:pt x="0" y="21908"/>
                </a:cubicBezTo>
                <a:cubicBezTo>
                  <a:pt x="0" y="9525"/>
                  <a:pt x="9525" y="0"/>
                  <a:pt x="21908" y="0"/>
                </a:cubicBezTo>
                <a:cubicBezTo>
                  <a:pt x="34290" y="0"/>
                  <a:pt x="43815" y="9525"/>
                  <a:pt x="43815" y="21908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1" name="Google Shape;861;p7"/>
          <p:cNvSpPr/>
          <p:nvPr/>
        </p:nvSpPr>
        <p:spPr>
          <a:xfrm flipH="1">
            <a:off x="211893" y="5055781"/>
            <a:ext cx="59436" cy="59466"/>
          </a:xfrm>
          <a:custGeom>
            <a:rect b="b" l="l" r="r" t="t"/>
            <a:pathLst>
              <a:path extrusionOk="0" h="74332" w="74295">
                <a:moveTo>
                  <a:pt x="74295" y="37185"/>
                </a:moveTo>
                <a:cubicBezTo>
                  <a:pt x="74295" y="58140"/>
                  <a:pt x="57150" y="74333"/>
                  <a:pt x="37148" y="74333"/>
                </a:cubicBezTo>
                <a:cubicBezTo>
                  <a:pt x="16193" y="74333"/>
                  <a:pt x="0" y="57188"/>
                  <a:pt x="0" y="37185"/>
                </a:cubicBezTo>
                <a:cubicBezTo>
                  <a:pt x="0" y="16230"/>
                  <a:pt x="17145" y="38"/>
                  <a:pt x="37148" y="38"/>
                </a:cubicBezTo>
                <a:cubicBezTo>
                  <a:pt x="57150" y="-915"/>
                  <a:pt x="74295" y="16230"/>
                  <a:pt x="74295" y="37185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p7"/>
          <p:cNvSpPr/>
          <p:nvPr/>
        </p:nvSpPr>
        <p:spPr>
          <a:xfrm flipH="1">
            <a:off x="-79937" y="5175438"/>
            <a:ext cx="85344" cy="85343"/>
          </a:xfrm>
          <a:custGeom>
            <a:rect b="b" l="l" r="r" t="t"/>
            <a:pathLst>
              <a:path extrusionOk="0" h="106679" w="106680">
                <a:moveTo>
                  <a:pt x="106680" y="53340"/>
                </a:moveTo>
                <a:cubicBezTo>
                  <a:pt x="106680" y="82799"/>
                  <a:pt x="82799" y="106680"/>
                  <a:pt x="53340" y="106680"/>
                </a:cubicBezTo>
                <a:cubicBezTo>
                  <a:pt x="23882" y="106680"/>
                  <a:pt x="1" y="82799"/>
                  <a:pt x="1" y="53340"/>
                </a:cubicBezTo>
                <a:cubicBezTo>
                  <a:pt x="1" y="23881"/>
                  <a:pt x="23882" y="0"/>
                  <a:pt x="53340" y="0"/>
                </a:cubicBezTo>
                <a:cubicBezTo>
                  <a:pt x="82799" y="0"/>
                  <a:pt x="106680" y="23881"/>
                  <a:pt x="106680" y="53340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3" name="Google Shape;863;p7"/>
          <p:cNvSpPr/>
          <p:nvPr/>
        </p:nvSpPr>
        <p:spPr>
          <a:xfrm flipH="1">
            <a:off x="1267200" y="5110672"/>
            <a:ext cx="30480" cy="30480"/>
          </a:xfrm>
          <a:custGeom>
            <a:rect b="b" l="l" r="r" t="t"/>
            <a:pathLst>
              <a:path extrusionOk="0" h="38100" w="38100">
                <a:moveTo>
                  <a:pt x="38100" y="19050"/>
                </a:moveTo>
                <a:cubicBezTo>
                  <a:pt x="38100" y="29571"/>
                  <a:pt x="29571" y="38100"/>
                  <a:pt x="19050" y="38100"/>
                </a:cubicBezTo>
                <a:cubicBezTo>
                  <a:pt x="8529" y="38100"/>
                  <a:pt x="0" y="29571"/>
                  <a:pt x="0" y="19050"/>
                </a:cubicBezTo>
                <a:cubicBezTo>
                  <a:pt x="0" y="8529"/>
                  <a:pt x="8529" y="0"/>
                  <a:pt x="19050" y="0"/>
                </a:cubicBezTo>
                <a:cubicBezTo>
                  <a:pt x="29571" y="0"/>
                  <a:pt x="38100" y="8529"/>
                  <a:pt x="38100" y="19050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p7"/>
          <p:cNvSpPr/>
          <p:nvPr/>
        </p:nvSpPr>
        <p:spPr>
          <a:xfrm flipH="1">
            <a:off x="2627286" y="5544223"/>
            <a:ext cx="56387" cy="56387"/>
          </a:xfrm>
          <a:custGeom>
            <a:rect b="b" l="l" r="r" t="t"/>
            <a:pathLst>
              <a:path extrusionOk="0" h="70484" w="70484">
                <a:moveTo>
                  <a:pt x="70485" y="35242"/>
                </a:moveTo>
                <a:cubicBezTo>
                  <a:pt x="70485" y="54292"/>
                  <a:pt x="55245" y="70485"/>
                  <a:pt x="35243" y="70485"/>
                </a:cubicBezTo>
                <a:cubicBezTo>
                  <a:pt x="16193" y="70485"/>
                  <a:pt x="0" y="55245"/>
                  <a:pt x="0" y="35242"/>
                </a:cubicBezTo>
                <a:cubicBezTo>
                  <a:pt x="0" y="16192"/>
                  <a:pt x="15240" y="0"/>
                  <a:pt x="35243" y="0"/>
                </a:cubicBezTo>
                <a:cubicBezTo>
                  <a:pt x="54293" y="0"/>
                  <a:pt x="70485" y="16192"/>
                  <a:pt x="70485" y="35242"/>
                </a:cubicBezTo>
                <a:close/>
              </a:path>
            </a:pathLst>
          </a:custGeom>
          <a:solidFill>
            <a:srgbClr val="2F5B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5" name="Google Shape;865;p7"/>
          <p:cNvSpPr/>
          <p:nvPr/>
        </p:nvSpPr>
        <p:spPr>
          <a:xfrm flipH="1">
            <a:off x="2868064" y="5669183"/>
            <a:ext cx="47243" cy="47243"/>
          </a:xfrm>
          <a:custGeom>
            <a:rect b="b" l="l" r="r" t="t"/>
            <a:pathLst>
              <a:path extrusionOk="0" h="59054" w="59054">
                <a:moveTo>
                  <a:pt x="59055" y="29528"/>
                </a:moveTo>
                <a:cubicBezTo>
                  <a:pt x="59055" y="45720"/>
                  <a:pt x="45720" y="59055"/>
                  <a:pt x="29528" y="59055"/>
                </a:cubicBezTo>
                <a:cubicBezTo>
                  <a:pt x="13335" y="59055"/>
                  <a:pt x="0" y="45720"/>
                  <a:pt x="0" y="29528"/>
                </a:cubicBezTo>
                <a:cubicBezTo>
                  <a:pt x="0" y="13335"/>
                  <a:pt x="13335" y="0"/>
                  <a:pt x="29528" y="0"/>
                </a:cubicBezTo>
                <a:cubicBezTo>
                  <a:pt x="45720" y="0"/>
                  <a:pt x="59055" y="12383"/>
                  <a:pt x="59055" y="29528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6" name="Google Shape;866;p7"/>
          <p:cNvSpPr/>
          <p:nvPr/>
        </p:nvSpPr>
        <p:spPr>
          <a:xfrm flipH="1">
            <a:off x="570013" y="5066479"/>
            <a:ext cx="32004" cy="32003"/>
          </a:xfrm>
          <a:custGeom>
            <a:rect b="b" l="l" r="r" t="t"/>
            <a:pathLst>
              <a:path extrusionOk="0" h="40004" w="40005">
                <a:moveTo>
                  <a:pt x="40005" y="20003"/>
                </a:moveTo>
                <a:cubicBezTo>
                  <a:pt x="40005" y="31050"/>
                  <a:pt x="31050" y="40005"/>
                  <a:pt x="20003" y="40005"/>
                </a:cubicBezTo>
                <a:cubicBezTo>
                  <a:pt x="8956" y="40005"/>
                  <a:pt x="1" y="31050"/>
                  <a:pt x="1" y="20003"/>
                </a:cubicBezTo>
                <a:cubicBezTo>
                  <a:pt x="1" y="8955"/>
                  <a:pt x="8956" y="0"/>
                  <a:pt x="20003" y="0"/>
                </a:cubicBezTo>
                <a:cubicBezTo>
                  <a:pt x="31050" y="0"/>
                  <a:pt x="40005" y="8955"/>
                  <a:pt x="40005" y="20003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67" name="Google Shape;867;p7"/>
          <p:cNvGrpSpPr/>
          <p:nvPr/>
        </p:nvGrpSpPr>
        <p:grpSpPr>
          <a:xfrm>
            <a:off x="8174749" y="8811"/>
            <a:ext cx="4239838" cy="1717065"/>
            <a:chOff x="6156414" y="-88"/>
            <a:chExt cx="6258064" cy="2534413"/>
          </a:xfrm>
        </p:grpSpPr>
        <p:sp>
          <p:nvSpPr>
            <p:cNvPr id="868" name="Google Shape;868;p7"/>
            <p:cNvSpPr/>
            <p:nvPr/>
          </p:nvSpPr>
          <p:spPr>
            <a:xfrm flipH="1">
              <a:off x="8296200" y="374673"/>
              <a:ext cx="226200" cy="249600"/>
            </a:xfrm>
            <a:prstGeom prst="roundRect">
              <a:avLst>
                <a:gd fmla="val 46154" name="adj"/>
              </a:avLst>
            </a:prstGeom>
            <a:solidFill>
              <a:srgbClr val="D3B89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9" name="Google Shape;869;p7"/>
            <p:cNvSpPr/>
            <p:nvPr/>
          </p:nvSpPr>
          <p:spPr>
            <a:xfrm flipH="1">
              <a:off x="8298134" y="350979"/>
              <a:ext cx="226200" cy="249600"/>
            </a:xfrm>
            <a:prstGeom prst="roundRect">
              <a:avLst>
                <a:gd fmla="val 46154" name="adj"/>
              </a:avLst>
            </a:prstGeom>
            <a:solidFill>
              <a:srgbClr val="6E421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0" name="Google Shape;870;p7"/>
            <p:cNvSpPr/>
            <p:nvPr/>
          </p:nvSpPr>
          <p:spPr>
            <a:xfrm>
              <a:off x="7544803" y="354388"/>
              <a:ext cx="228300" cy="251700"/>
            </a:xfrm>
            <a:prstGeom prst="roundRect">
              <a:avLst>
                <a:gd fmla="val 46154" name="adj"/>
              </a:avLst>
            </a:prstGeom>
            <a:solidFill>
              <a:srgbClr val="D3B89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1" name="Google Shape;871;p7"/>
            <p:cNvSpPr/>
            <p:nvPr/>
          </p:nvSpPr>
          <p:spPr>
            <a:xfrm>
              <a:off x="7542852" y="330486"/>
              <a:ext cx="228300" cy="251700"/>
            </a:xfrm>
            <a:prstGeom prst="roundRect">
              <a:avLst>
                <a:gd fmla="val 46154" name="adj"/>
              </a:avLst>
            </a:prstGeom>
            <a:solidFill>
              <a:srgbClr val="6E421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72" name="Google Shape;872;p7"/>
            <p:cNvGrpSpPr/>
            <p:nvPr/>
          </p:nvGrpSpPr>
          <p:grpSpPr>
            <a:xfrm>
              <a:off x="9274584" y="360720"/>
              <a:ext cx="1691639" cy="910589"/>
              <a:chOff x="3090862" y="1323975"/>
              <a:chExt cx="1691639" cy="910589"/>
            </a:xfrm>
          </p:grpSpPr>
          <p:grpSp>
            <p:nvGrpSpPr>
              <p:cNvPr id="873" name="Google Shape;873;p7"/>
              <p:cNvGrpSpPr/>
              <p:nvPr/>
            </p:nvGrpSpPr>
            <p:grpSpPr>
              <a:xfrm>
                <a:off x="3090862" y="1323975"/>
                <a:ext cx="1691639" cy="815106"/>
                <a:chOff x="3090862" y="1323975"/>
                <a:chExt cx="1691639" cy="815106"/>
              </a:xfrm>
            </p:grpSpPr>
            <p:sp>
              <p:nvSpPr>
                <p:cNvPr id="874" name="Google Shape;874;p7"/>
                <p:cNvSpPr/>
                <p:nvPr/>
              </p:nvSpPr>
              <p:spPr>
                <a:xfrm>
                  <a:off x="3091814" y="1323975"/>
                  <a:ext cx="1690687" cy="815106"/>
                </a:xfrm>
                <a:custGeom>
                  <a:rect b="b" l="l" r="r" t="t"/>
                  <a:pathLst>
                    <a:path extrusionOk="0" h="815106" w="1690687">
                      <a:moveTo>
                        <a:pt x="1686878" y="46673"/>
                      </a:moveTo>
                      <a:cubicBezTo>
                        <a:pt x="1623060" y="24765"/>
                        <a:pt x="1545908" y="21907"/>
                        <a:pt x="1486853" y="44768"/>
                      </a:cubicBezTo>
                      <a:cubicBezTo>
                        <a:pt x="1313498" y="109538"/>
                        <a:pt x="1243013" y="316230"/>
                        <a:pt x="1175385" y="470535"/>
                      </a:cubicBezTo>
                      <a:cubicBezTo>
                        <a:pt x="1164908" y="493395"/>
                        <a:pt x="1154430" y="517208"/>
                        <a:pt x="1142048" y="540068"/>
                      </a:cubicBezTo>
                      <a:cubicBezTo>
                        <a:pt x="1095375" y="629603"/>
                        <a:pt x="1033463" y="711518"/>
                        <a:pt x="942975" y="752475"/>
                      </a:cubicBezTo>
                      <a:cubicBezTo>
                        <a:pt x="816293" y="808672"/>
                        <a:pt x="649605" y="764858"/>
                        <a:pt x="554355" y="667703"/>
                      </a:cubicBezTo>
                      <a:cubicBezTo>
                        <a:pt x="455295" y="567690"/>
                        <a:pt x="455295" y="421958"/>
                        <a:pt x="392430" y="304800"/>
                      </a:cubicBezTo>
                      <a:cubicBezTo>
                        <a:pt x="325755" y="184785"/>
                        <a:pt x="235268" y="90488"/>
                        <a:pt x="108585" y="35243"/>
                      </a:cubicBezTo>
                      <a:cubicBezTo>
                        <a:pt x="78105" y="21907"/>
                        <a:pt x="42863" y="9525"/>
                        <a:pt x="5715" y="0"/>
                      </a:cubicBezTo>
                      <a:lnTo>
                        <a:pt x="0" y="42863"/>
                      </a:lnTo>
                      <a:cubicBezTo>
                        <a:pt x="47625" y="59055"/>
                        <a:pt x="93345" y="81915"/>
                        <a:pt x="140970" y="107632"/>
                      </a:cubicBezTo>
                      <a:cubicBezTo>
                        <a:pt x="291465" y="187643"/>
                        <a:pt x="371475" y="320040"/>
                        <a:pt x="405765" y="484823"/>
                      </a:cubicBezTo>
                      <a:cubicBezTo>
                        <a:pt x="410528" y="508635"/>
                        <a:pt x="414338" y="533400"/>
                        <a:pt x="422910" y="557213"/>
                      </a:cubicBezTo>
                      <a:cubicBezTo>
                        <a:pt x="483870" y="737235"/>
                        <a:pt x="684848" y="832485"/>
                        <a:pt x="865823" y="812483"/>
                      </a:cubicBezTo>
                      <a:cubicBezTo>
                        <a:pt x="1097280" y="786765"/>
                        <a:pt x="1159193" y="543878"/>
                        <a:pt x="1246823" y="365760"/>
                      </a:cubicBezTo>
                      <a:cubicBezTo>
                        <a:pt x="1285875" y="285750"/>
                        <a:pt x="1333500" y="207645"/>
                        <a:pt x="1401128" y="150495"/>
                      </a:cubicBezTo>
                      <a:cubicBezTo>
                        <a:pt x="1478280" y="84773"/>
                        <a:pt x="1595438" y="55245"/>
                        <a:pt x="1690688" y="89535"/>
                      </a:cubicBezTo>
                      <a:cubicBezTo>
                        <a:pt x="1690688" y="75248"/>
                        <a:pt x="1688783" y="60960"/>
                        <a:pt x="1686878" y="46673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5" name="Google Shape;875;p7"/>
                <p:cNvSpPr/>
                <p:nvPr/>
              </p:nvSpPr>
              <p:spPr>
                <a:xfrm>
                  <a:off x="3090862" y="1344930"/>
                  <a:ext cx="1690940" cy="794151"/>
                </a:xfrm>
                <a:custGeom>
                  <a:rect b="b" l="l" r="r" t="t"/>
                  <a:pathLst>
                    <a:path extrusionOk="0" h="794151" w="1690940">
                      <a:moveTo>
                        <a:pt x="1687830" y="25718"/>
                      </a:moveTo>
                      <a:cubicBezTo>
                        <a:pt x="1624013" y="3810"/>
                        <a:pt x="1546860" y="952"/>
                        <a:pt x="1487805" y="23813"/>
                      </a:cubicBezTo>
                      <a:cubicBezTo>
                        <a:pt x="1443990" y="40005"/>
                        <a:pt x="1406843" y="65722"/>
                        <a:pt x="1375410" y="96202"/>
                      </a:cubicBezTo>
                      <a:cubicBezTo>
                        <a:pt x="1384935" y="120015"/>
                        <a:pt x="1348740" y="163830"/>
                        <a:pt x="1337310" y="180975"/>
                      </a:cubicBezTo>
                      <a:cubicBezTo>
                        <a:pt x="1302068" y="232410"/>
                        <a:pt x="1270635" y="287655"/>
                        <a:pt x="1238250" y="340995"/>
                      </a:cubicBezTo>
                      <a:cubicBezTo>
                        <a:pt x="1206818" y="394335"/>
                        <a:pt x="1187768" y="453390"/>
                        <a:pt x="1160145" y="508635"/>
                      </a:cubicBezTo>
                      <a:cubicBezTo>
                        <a:pt x="1119188" y="588645"/>
                        <a:pt x="1075373" y="688658"/>
                        <a:pt x="992505" y="733425"/>
                      </a:cubicBezTo>
                      <a:cubicBezTo>
                        <a:pt x="983933" y="738187"/>
                        <a:pt x="974408" y="741998"/>
                        <a:pt x="965835" y="745808"/>
                      </a:cubicBezTo>
                      <a:cubicBezTo>
                        <a:pt x="964883" y="745808"/>
                        <a:pt x="964883" y="746760"/>
                        <a:pt x="963930" y="746760"/>
                      </a:cubicBezTo>
                      <a:cubicBezTo>
                        <a:pt x="889635" y="782003"/>
                        <a:pt x="806768" y="781050"/>
                        <a:pt x="727710" y="764858"/>
                      </a:cubicBezTo>
                      <a:cubicBezTo>
                        <a:pt x="673418" y="754380"/>
                        <a:pt x="613410" y="736283"/>
                        <a:pt x="573405" y="696278"/>
                      </a:cubicBezTo>
                      <a:cubicBezTo>
                        <a:pt x="538163" y="678180"/>
                        <a:pt x="509588" y="656273"/>
                        <a:pt x="487680" y="618173"/>
                      </a:cubicBezTo>
                      <a:cubicBezTo>
                        <a:pt x="463867" y="576262"/>
                        <a:pt x="449580" y="529590"/>
                        <a:pt x="439103" y="483870"/>
                      </a:cubicBezTo>
                      <a:cubicBezTo>
                        <a:pt x="414338" y="375285"/>
                        <a:pt x="384810" y="260985"/>
                        <a:pt x="298133" y="184785"/>
                      </a:cubicBezTo>
                      <a:cubicBezTo>
                        <a:pt x="251460" y="150495"/>
                        <a:pt x="204788" y="118110"/>
                        <a:pt x="160020" y="80963"/>
                      </a:cubicBezTo>
                      <a:cubicBezTo>
                        <a:pt x="116205" y="44768"/>
                        <a:pt x="60007" y="18097"/>
                        <a:pt x="2857" y="0"/>
                      </a:cubicBezTo>
                      <a:lnTo>
                        <a:pt x="0" y="21907"/>
                      </a:lnTo>
                      <a:cubicBezTo>
                        <a:pt x="47625" y="38100"/>
                        <a:pt x="93345" y="60960"/>
                        <a:pt x="140970" y="86677"/>
                      </a:cubicBezTo>
                      <a:cubicBezTo>
                        <a:pt x="291465" y="166688"/>
                        <a:pt x="371475" y="299085"/>
                        <a:pt x="405765" y="463868"/>
                      </a:cubicBezTo>
                      <a:cubicBezTo>
                        <a:pt x="410528" y="487680"/>
                        <a:pt x="414338" y="512445"/>
                        <a:pt x="422910" y="536258"/>
                      </a:cubicBezTo>
                      <a:cubicBezTo>
                        <a:pt x="483870" y="716280"/>
                        <a:pt x="684848" y="811530"/>
                        <a:pt x="865823" y="791528"/>
                      </a:cubicBezTo>
                      <a:cubicBezTo>
                        <a:pt x="1097280" y="765810"/>
                        <a:pt x="1159193" y="522922"/>
                        <a:pt x="1246823" y="344805"/>
                      </a:cubicBezTo>
                      <a:cubicBezTo>
                        <a:pt x="1285875" y="264795"/>
                        <a:pt x="1333500" y="186690"/>
                        <a:pt x="1401128" y="129540"/>
                      </a:cubicBezTo>
                      <a:cubicBezTo>
                        <a:pt x="1478280" y="63818"/>
                        <a:pt x="1595438" y="34290"/>
                        <a:pt x="1690688" y="68580"/>
                      </a:cubicBezTo>
                      <a:cubicBezTo>
                        <a:pt x="1691640" y="54293"/>
                        <a:pt x="1689735" y="40005"/>
                        <a:pt x="1687830" y="25718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76" name="Google Shape;876;p7"/>
              <p:cNvGrpSpPr/>
              <p:nvPr/>
            </p:nvGrpSpPr>
            <p:grpSpPr>
              <a:xfrm>
                <a:off x="3313728" y="1500187"/>
                <a:ext cx="1048721" cy="734377"/>
                <a:chOff x="3313728" y="1500187"/>
                <a:chExt cx="1048721" cy="734377"/>
              </a:xfrm>
            </p:grpSpPr>
            <p:grpSp>
              <p:nvGrpSpPr>
                <p:cNvPr id="877" name="Google Shape;877;p7"/>
                <p:cNvGrpSpPr/>
                <p:nvPr/>
              </p:nvGrpSpPr>
              <p:grpSpPr>
                <a:xfrm>
                  <a:off x="3693795" y="2111544"/>
                  <a:ext cx="113365" cy="83968"/>
                  <a:chOff x="3693795" y="2111544"/>
                  <a:chExt cx="113365" cy="83968"/>
                </a:xfrm>
              </p:grpSpPr>
              <p:sp>
                <p:nvSpPr>
                  <p:cNvPr id="878" name="Google Shape;878;p7"/>
                  <p:cNvSpPr/>
                  <p:nvPr/>
                </p:nvSpPr>
                <p:spPr>
                  <a:xfrm>
                    <a:off x="3707129" y="2111544"/>
                    <a:ext cx="100012" cy="69680"/>
                  </a:xfrm>
                  <a:custGeom>
                    <a:rect b="b" l="l" r="r" t="t"/>
                    <a:pathLst>
                      <a:path extrusionOk="0" h="69680" w="100012">
                        <a:moveTo>
                          <a:pt x="0" y="69680"/>
                        </a:moveTo>
                        <a:cubicBezTo>
                          <a:pt x="26670" y="37295"/>
                          <a:pt x="45720" y="-23665"/>
                          <a:pt x="97155" y="9673"/>
                        </a:cubicBezTo>
                        <a:lnTo>
                          <a:pt x="100013" y="13483"/>
                        </a:lnTo>
                        <a:cubicBezTo>
                          <a:pt x="60008" y="10625"/>
                          <a:pt x="30480" y="48725"/>
                          <a:pt x="0" y="6968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79" name="Google Shape;879;p7"/>
                  <p:cNvSpPr/>
                  <p:nvPr/>
                </p:nvSpPr>
                <p:spPr>
                  <a:xfrm>
                    <a:off x="3693795" y="2121217"/>
                    <a:ext cx="113365" cy="74295"/>
                  </a:xfrm>
                  <a:custGeom>
                    <a:rect b="b" l="l" r="r" t="t"/>
                    <a:pathLst>
                      <a:path extrusionOk="0" h="74295" w="113365">
                        <a:moveTo>
                          <a:pt x="76200" y="47625"/>
                        </a:moveTo>
                        <a:cubicBezTo>
                          <a:pt x="48577" y="52388"/>
                          <a:pt x="24765" y="61913"/>
                          <a:pt x="0" y="74295"/>
                        </a:cubicBezTo>
                        <a:cubicBezTo>
                          <a:pt x="14288" y="59055"/>
                          <a:pt x="30480" y="43815"/>
                          <a:pt x="45720" y="29528"/>
                        </a:cubicBezTo>
                        <a:cubicBezTo>
                          <a:pt x="55245" y="21908"/>
                          <a:pt x="65722" y="14288"/>
                          <a:pt x="77152" y="8573"/>
                        </a:cubicBezTo>
                        <a:cubicBezTo>
                          <a:pt x="84772" y="4763"/>
                          <a:pt x="98107" y="0"/>
                          <a:pt x="104775" y="0"/>
                        </a:cubicBezTo>
                        <a:cubicBezTo>
                          <a:pt x="116205" y="5715"/>
                          <a:pt x="115252" y="20955"/>
                          <a:pt x="107632" y="32385"/>
                        </a:cubicBezTo>
                        <a:cubicBezTo>
                          <a:pt x="101917" y="42863"/>
                          <a:pt x="87630" y="45720"/>
                          <a:pt x="76200" y="47625"/>
                        </a:cubicBezTo>
                        <a:close/>
                      </a:path>
                    </a:pathLst>
                  </a:custGeom>
                  <a:solidFill>
                    <a:srgbClr val="54660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880" name="Google Shape;880;p7"/>
                <p:cNvGrpSpPr/>
                <p:nvPr/>
              </p:nvGrpSpPr>
              <p:grpSpPr>
                <a:xfrm>
                  <a:off x="3796397" y="2114790"/>
                  <a:ext cx="64048" cy="119774"/>
                  <a:chOff x="3796397" y="2114790"/>
                  <a:chExt cx="64048" cy="119774"/>
                </a:xfrm>
              </p:grpSpPr>
              <p:sp>
                <p:nvSpPr>
                  <p:cNvPr id="881" name="Google Shape;881;p7"/>
                  <p:cNvSpPr/>
                  <p:nvPr/>
                </p:nvSpPr>
                <p:spPr>
                  <a:xfrm>
                    <a:off x="3818191" y="2115502"/>
                    <a:ext cx="42254" cy="119062"/>
                  </a:xfrm>
                  <a:custGeom>
                    <a:rect b="b" l="l" r="r" t="t"/>
                    <a:pathLst>
                      <a:path extrusionOk="0" h="119062" w="42254">
                        <a:moveTo>
                          <a:pt x="21336" y="0"/>
                        </a:moveTo>
                        <a:cubicBezTo>
                          <a:pt x="40386" y="6668"/>
                          <a:pt x="48006" y="38100"/>
                          <a:pt x="37528" y="57150"/>
                        </a:cubicBezTo>
                        <a:cubicBezTo>
                          <a:pt x="31813" y="68580"/>
                          <a:pt x="11811" y="86677"/>
                          <a:pt x="7048" y="119063"/>
                        </a:cubicBezTo>
                        <a:cubicBezTo>
                          <a:pt x="4191" y="95250"/>
                          <a:pt x="-1524" y="87630"/>
                          <a:pt x="381" y="64770"/>
                        </a:cubicBezTo>
                        <a:cubicBezTo>
                          <a:pt x="1333" y="44768"/>
                          <a:pt x="20383" y="17145"/>
                          <a:pt x="21336" y="0"/>
                        </a:cubicBezTo>
                        <a:close/>
                      </a:path>
                    </a:pathLst>
                  </a:custGeom>
                  <a:solidFill>
                    <a:srgbClr val="7C951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82" name="Google Shape;882;p7"/>
                  <p:cNvSpPr/>
                  <p:nvPr/>
                </p:nvSpPr>
                <p:spPr>
                  <a:xfrm>
                    <a:off x="3796397" y="2114790"/>
                    <a:ext cx="46627" cy="119774"/>
                  </a:xfrm>
                  <a:custGeom>
                    <a:rect b="b" l="l" r="r" t="t"/>
                    <a:pathLst>
                      <a:path extrusionOk="0" h="119774" w="46627">
                        <a:moveTo>
                          <a:pt x="267" y="35002"/>
                        </a:moveTo>
                        <a:cubicBezTo>
                          <a:pt x="2172" y="15952"/>
                          <a:pt x="23127" y="-4051"/>
                          <a:pt x="43130" y="712"/>
                        </a:cubicBezTo>
                        <a:cubicBezTo>
                          <a:pt x="51702" y="18809"/>
                          <a:pt x="42177" y="41669"/>
                          <a:pt x="39320" y="48337"/>
                        </a:cubicBezTo>
                        <a:cubicBezTo>
                          <a:pt x="32652" y="70244"/>
                          <a:pt x="25985" y="91199"/>
                          <a:pt x="28842" y="119774"/>
                        </a:cubicBezTo>
                        <a:cubicBezTo>
                          <a:pt x="26937" y="111202"/>
                          <a:pt x="20270" y="106439"/>
                          <a:pt x="16460" y="98819"/>
                        </a:cubicBezTo>
                        <a:cubicBezTo>
                          <a:pt x="6935" y="80722"/>
                          <a:pt x="-1638" y="55004"/>
                          <a:pt x="267" y="35002"/>
                        </a:cubicBezTo>
                        <a:close/>
                      </a:path>
                    </a:pathLst>
                  </a:custGeom>
                  <a:solidFill>
                    <a:srgbClr val="54660A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883" name="Google Shape;883;p7"/>
                <p:cNvSpPr/>
                <p:nvPr/>
              </p:nvSpPr>
              <p:spPr>
                <a:xfrm>
                  <a:off x="3974284" y="2114251"/>
                  <a:ext cx="54922" cy="120313"/>
                </a:xfrm>
                <a:custGeom>
                  <a:rect b="b" l="l" r="r" t="t"/>
                  <a:pathLst>
                    <a:path extrusionOk="0" h="120313" w="54922">
                      <a:moveTo>
                        <a:pt x="51933" y="6014"/>
                      </a:moveTo>
                      <a:cubicBezTo>
                        <a:pt x="56696" y="13634"/>
                        <a:pt x="54791" y="26969"/>
                        <a:pt x="52886" y="35541"/>
                      </a:cubicBezTo>
                      <a:cubicBezTo>
                        <a:pt x="50981" y="46019"/>
                        <a:pt x="46218" y="56496"/>
                        <a:pt x="40503" y="66021"/>
                      </a:cubicBezTo>
                      <a:cubicBezTo>
                        <a:pt x="34788" y="75546"/>
                        <a:pt x="28121" y="84119"/>
                        <a:pt x="22406" y="92691"/>
                      </a:cubicBezTo>
                      <a:cubicBezTo>
                        <a:pt x="19548" y="97454"/>
                        <a:pt x="16691" y="101264"/>
                        <a:pt x="13833" y="106026"/>
                      </a:cubicBezTo>
                      <a:cubicBezTo>
                        <a:pt x="12881" y="107931"/>
                        <a:pt x="6213" y="118409"/>
                        <a:pt x="7166" y="120314"/>
                      </a:cubicBezTo>
                      <a:cubicBezTo>
                        <a:pt x="-4264" y="102216"/>
                        <a:pt x="498" y="72689"/>
                        <a:pt x="4308" y="52686"/>
                      </a:cubicBezTo>
                      <a:cubicBezTo>
                        <a:pt x="7166" y="38399"/>
                        <a:pt x="11928" y="23159"/>
                        <a:pt x="21453" y="11729"/>
                      </a:cubicBezTo>
                      <a:cubicBezTo>
                        <a:pt x="25263" y="6966"/>
                        <a:pt x="30026" y="3156"/>
                        <a:pt x="34788" y="1251"/>
                      </a:cubicBezTo>
                      <a:cubicBezTo>
                        <a:pt x="40503" y="-654"/>
                        <a:pt x="45266" y="-654"/>
                        <a:pt x="49076" y="3156"/>
                      </a:cubicBezTo>
                      <a:cubicBezTo>
                        <a:pt x="50981" y="4109"/>
                        <a:pt x="50981" y="5061"/>
                        <a:pt x="51933" y="6014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4" name="Google Shape;884;p7"/>
                <p:cNvSpPr/>
                <p:nvPr/>
              </p:nvSpPr>
              <p:spPr>
                <a:xfrm>
                  <a:off x="4015740" y="1985962"/>
                  <a:ext cx="113109" cy="52534"/>
                </a:xfrm>
                <a:custGeom>
                  <a:rect b="b" l="l" r="r" t="t"/>
                  <a:pathLst>
                    <a:path extrusionOk="0" h="52534" w="113109">
                      <a:moveTo>
                        <a:pt x="30480" y="2858"/>
                      </a:moveTo>
                      <a:cubicBezTo>
                        <a:pt x="38100" y="952"/>
                        <a:pt x="46672" y="0"/>
                        <a:pt x="54292" y="0"/>
                      </a:cubicBezTo>
                      <a:cubicBezTo>
                        <a:pt x="68580" y="0"/>
                        <a:pt x="79057" y="8573"/>
                        <a:pt x="89535" y="17145"/>
                      </a:cubicBezTo>
                      <a:cubicBezTo>
                        <a:pt x="98107" y="24765"/>
                        <a:pt x="108585" y="34290"/>
                        <a:pt x="112395" y="45720"/>
                      </a:cubicBezTo>
                      <a:cubicBezTo>
                        <a:pt x="113347" y="47625"/>
                        <a:pt x="113347" y="50483"/>
                        <a:pt x="112395" y="51435"/>
                      </a:cubicBezTo>
                      <a:cubicBezTo>
                        <a:pt x="110490" y="53340"/>
                        <a:pt x="108585" y="52388"/>
                        <a:pt x="106680" y="51435"/>
                      </a:cubicBezTo>
                      <a:cubicBezTo>
                        <a:pt x="94297" y="45720"/>
                        <a:pt x="82867" y="44767"/>
                        <a:pt x="69532" y="43815"/>
                      </a:cubicBezTo>
                      <a:cubicBezTo>
                        <a:pt x="63817" y="42863"/>
                        <a:pt x="58102" y="40958"/>
                        <a:pt x="52388" y="38100"/>
                      </a:cubicBezTo>
                      <a:cubicBezTo>
                        <a:pt x="38100" y="31433"/>
                        <a:pt x="22860" y="18098"/>
                        <a:pt x="6667" y="20002"/>
                      </a:cubicBezTo>
                      <a:cubicBezTo>
                        <a:pt x="4763" y="20002"/>
                        <a:pt x="1905" y="20955"/>
                        <a:pt x="0" y="19050"/>
                      </a:cubicBezTo>
                      <a:cubicBezTo>
                        <a:pt x="3810" y="15240"/>
                        <a:pt x="8572" y="11430"/>
                        <a:pt x="13335" y="9525"/>
                      </a:cubicBezTo>
                      <a:cubicBezTo>
                        <a:pt x="18097" y="6667"/>
                        <a:pt x="24765" y="4763"/>
                        <a:pt x="30480" y="2858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5" name="Google Shape;885;p7"/>
                <p:cNvSpPr/>
                <p:nvPr/>
              </p:nvSpPr>
              <p:spPr>
                <a:xfrm>
                  <a:off x="3472814" y="1946910"/>
                  <a:ext cx="113109" cy="52534"/>
                </a:xfrm>
                <a:custGeom>
                  <a:rect b="b" l="l" r="r" t="t"/>
                  <a:pathLst>
                    <a:path extrusionOk="0" h="52534" w="113109">
                      <a:moveTo>
                        <a:pt x="30480" y="2857"/>
                      </a:moveTo>
                      <a:cubicBezTo>
                        <a:pt x="38100" y="952"/>
                        <a:pt x="46673" y="0"/>
                        <a:pt x="54293" y="0"/>
                      </a:cubicBezTo>
                      <a:cubicBezTo>
                        <a:pt x="68580" y="0"/>
                        <a:pt x="79058" y="8573"/>
                        <a:pt x="89535" y="17145"/>
                      </a:cubicBezTo>
                      <a:cubicBezTo>
                        <a:pt x="98108" y="24765"/>
                        <a:pt x="108585" y="34290"/>
                        <a:pt x="112395" y="45720"/>
                      </a:cubicBezTo>
                      <a:cubicBezTo>
                        <a:pt x="113348" y="47625"/>
                        <a:pt x="113348" y="50482"/>
                        <a:pt x="112395" y="51435"/>
                      </a:cubicBezTo>
                      <a:cubicBezTo>
                        <a:pt x="110490" y="53340"/>
                        <a:pt x="108585" y="52388"/>
                        <a:pt x="106680" y="51435"/>
                      </a:cubicBezTo>
                      <a:cubicBezTo>
                        <a:pt x="94298" y="45720"/>
                        <a:pt x="82868" y="44767"/>
                        <a:pt x="69533" y="43815"/>
                      </a:cubicBezTo>
                      <a:cubicBezTo>
                        <a:pt x="63818" y="42863"/>
                        <a:pt x="58102" y="40957"/>
                        <a:pt x="52388" y="38100"/>
                      </a:cubicBezTo>
                      <a:cubicBezTo>
                        <a:pt x="38100" y="31432"/>
                        <a:pt x="22860" y="18098"/>
                        <a:pt x="6668" y="20002"/>
                      </a:cubicBezTo>
                      <a:cubicBezTo>
                        <a:pt x="4763" y="20002"/>
                        <a:pt x="1905" y="20955"/>
                        <a:pt x="0" y="19050"/>
                      </a:cubicBezTo>
                      <a:cubicBezTo>
                        <a:pt x="3810" y="15240"/>
                        <a:pt x="8573" y="11430"/>
                        <a:pt x="13335" y="9525"/>
                      </a:cubicBezTo>
                      <a:cubicBezTo>
                        <a:pt x="17145" y="6667"/>
                        <a:pt x="23813" y="4763"/>
                        <a:pt x="30480" y="2857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886" name="Google Shape;886;p7"/>
                <p:cNvGrpSpPr/>
                <p:nvPr/>
              </p:nvGrpSpPr>
              <p:grpSpPr>
                <a:xfrm>
                  <a:off x="4305609" y="1683067"/>
                  <a:ext cx="56840" cy="156210"/>
                  <a:chOff x="4305609" y="1683067"/>
                  <a:chExt cx="56840" cy="156210"/>
                </a:xfrm>
              </p:grpSpPr>
              <p:sp>
                <p:nvSpPr>
                  <p:cNvPr id="887" name="Google Shape;887;p7"/>
                  <p:cNvSpPr/>
                  <p:nvPr/>
                </p:nvSpPr>
                <p:spPr>
                  <a:xfrm>
                    <a:off x="4305609" y="1683067"/>
                    <a:ext cx="31247" cy="156210"/>
                  </a:xfrm>
                  <a:custGeom>
                    <a:rect b="b" l="l" r="r" t="t"/>
                    <a:pathLst>
                      <a:path extrusionOk="0" h="156210" w="31247">
                        <a:moveTo>
                          <a:pt x="29218" y="149543"/>
                        </a:moveTo>
                        <a:lnTo>
                          <a:pt x="29218" y="156210"/>
                        </a:lnTo>
                        <a:cubicBezTo>
                          <a:pt x="9216" y="114300"/>
                          <a:pt x="-26027" y="36195"/>
                          <a:pt x="31123" y="0"/>
                        </a:cubicBezTo>
                        <a:cubicBezTo>
                          <a:pt x="32076" y="23813"/>
                          <a:pt x="27313" y="47625"/>
                          <a:pt x="25408" y="71438"/>
                        </a:cubicBezTo>
                        <a:cubicBezTo>
                          <a:pt x="24456" y="97155"/>
                          <a:pt x="30171" y="123825"/>
                          <a:pt x="29218" y="149543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88" name="Google Shape;888;p7"/>
                  <p:cNvSpPr/>
                  <p:nvPr/>
                </p:nvSpPr>
                <p:spPr>
                  <a:xfrm>
                    <a:off x="4329958" y="1683067"/>
                    <a:ext cx="32491" cy="156210"/>
                  </a:xfrm>
                  <a:custGeom>
                    <a:rect b="b" l="l" r="r" t="t"/>
                    <a:pathLst>
                      <a:path extrusionOk="0" h="156210" w="32491">
                        <a:moveTo>
                          <a:pt x="5822" y="156210"/>
                        </a:moveTo>
                        <a:cubicBezTo>
                          <a:pt x="4869" y="131445"/>
                          <a:pt x="-846" y="101918"/>
                          <a:pt x="107" y="76200"/>
                        </a:cubicBezTo>
                        <a:cubicBezTo>
                          <a:pt x="1059" y="53340"/>
                          <a:pt x="8679" y="18098"/>
                          <a:pt x="8679" y="0"/>
                        </a:cubicBezTo>
                        <a:cubicBezTo>
                          <a:pt x="27729" y="19050"/>
                          <a:pt x="35349" y="46673"/>
                          <a:pt x="31539" y="72390"/>
                        </a:cubicBezTo>
                        <a:cubicBezTo>
                          <a:pt x="25824" y="98108"/>
                          <a:pt x="6774" y="137160"/>
                          <a:pt x="5822" y="15621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889" name="Google Shape;889;p7"/>
                <p:cNvGrpSpPr/>
                <p:nvPr/>
              </p:nvGrpSpPr>
              <p:grpSpPr>
                <a:xfrm>
                  <a:off x="3313728" y="1500187"/>
                  <a:ext cx="60965" cy="159067"/>
                  <a:chOff x="3313728" y="1500187"/>
                  <a:chExt cx="60965" cy="159067"/>
                </a:xfrm>
              </p:grpSpPr>
              <p:sp>
                <p:nvSpPr>
                  <p:cNvPr id="890" name="Google Shape;890;p7"/>
                  <p:cNvSpPr/>
                  <p:nvPr/>
                </p:nvSpPr>
                <p:spPr>
                  <a:xfrm>
                    <a:off x="3313728" y="1500187"/>
                    <a:ext cx="43498" cy="159067"/>
                  </a:xfrm>
                  <a:custGeom>
                    <a:rect b="b" l="l" r="r" t="t"/>
                    <a:pathLst>
                      <a:path extrusionOk="0" h="159067" w="43498">
                        <a:moveTo>
                          <a:pt x="37167" y="0"/>
                        </a:moveTo>
                        <a:cubicBezTo>
                          <a:pt x="38119" y="952"/>
                          <a:pt x="41929" y="7620"/>
                          <a:pt x="42882" y="11430"/>
                        </a:cubicBezTo>
                        <a:cubicBezTo>
                          <a:pt x="44787" y="23813"/>
                          <a:pt x="41929" y="34290"/>
                          <a:pt x="39072" y="46673"/>
                        </a:cubicBezTo>
                        <a:cubicBezTo>
                          <a:pt x="36214" y="60008"/>
                          <a:pt x="36214" y="74295"/>
                          <a:pt x="33357" y="87630"/>
                        </a:cubicBezTo>
                        <a:cubicBezTo>
                          <a:pt x="30499" y="100013"/>
                          <a:pt x="26689" y="110490"/>
                          <a:pt x="25737" y="123825"/>
                        </a:cubicBezTo>
                        <a:cubicBezTo>
                          <a:pt x="24784" y="134302"/>
                          <a:pt x="28594" y="147638"/>
                          <a:pt x="28594" y="159067"/>
                        </a:cubicBezTo>
                        <a:cubicBezTo>
                          <a:pt x="16212" y="150495"/>
                          <a:pt x="10497" y="133350"/>
                          <a:pt x="7639" y="122873"/>
                        </a:cubicBezTo>
                        <a:cubicBezTo>
                          <a:pt x="1924" y="102870"/>
                          <a:pt x="-1886" y="79058"/>
                          <a:pt x="972" y="58102"/>
                        </a:cubicBezTo>
                        <a:cubicBezTo>
                          <a:pt x="2877" y="31433"/>
                          <a:pt x="16212" y="13335"/>
                          <a:pt x="37167" y="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91" name="Google Shape;891;p7"/>
                  <p:cNvSpPr/>
                  <p:nvPr/>
                </p:nvSpPr>
                <p:spPr>
                  <a:xfrm>
                    <a:off x="3337223" y="1500187"/>
                    <a:ext cx="37470" cy="158114"/>
                  </a:xfrm>
                  <a:custGeom>
                    <a:rect b="b" l="l" r="r" t="t"/>
                    <a:pathLst>
                      <a:path extrusionOk="0" h="158114" w="37470">
                        <a:moveTo>
                          <a:pt x="13671" y="0"/>
                        </a:moveTo>
                        <a:cubicBezTo>
                          <a:pt x="35579" y="19050"/>
                          <a:pt x="44151" y="55245"/>
                          <a:pt x="31769" y="80010"/>
                        </a:cubicBezTo>
                        <a:cubicBezTo>
                          <a:pt x="19386" y="105727"/>
                          <a:pt x="336" y="126683"/>
                          <a:pt x="5099" y="158115"/>
                        </a:cubicBezTo>
                        <a:cubicBezTo>
                          <a:pt x="-3474" y="136208"/>
                          <a:pt x="336" y="104775"/>
                          <a:pt x="5099" y="78105"/>
                        </a:cubicBezTo>
                        <a:cubicBezTo>
                          <a:pt x="8909" y="55245"/>
                          <a:pt x="20339" y="23813"/>
                          <a:pt x="13671" y="0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892" name="Google Shape;892;p7"/>
                <p:cNvGrpSpPr/>
                <p:nvPr/>
              </p:nvGrpSpPr>
              <p:grpSpPr>
                <a:xfrm>
                  <a:off x="3539617" y="1768792"/>
                  <a:ext cx="75120" cy="108290"/>
                  <a:chOff x="3539617" y="1768792"/>
                  <a:chExt cx="75120" cy="108290"/>
                </a:xfrm>
              </p:grpSpPr>
              <p:sp>
                <p:nvSpPr>
                  <p:cNvPr id="893" name="Google Shape;893;p7"/>
                  <p:cNvSpPr/>
                  <p:nvPr/>
                </p:nvSpPr>
                <p:spPr>
                  <a:xfrm>
                    <a:off x="3560445" y="1768792"/>
                    <a:ext cx="54292" cy="108290"/>
                  </a:xfrm>
                  <a:custGeom>
                    <a:rect b="b" l="l" r="r" t="t"/>
                    <a:pathLst>
                      <a:path extrusionOk="0" h="108290" w="54292">
                        <a:moveTo>
                          <a:pt x="0" y="107633"/>
                        </a:moveTo>
                        <a:cubicBezTo>
                          <a:pt x="20002" y="112395"/>
                          <a:pt x="43815" y="90488"/>
                          <a:pt x="45720" y="68580"/>
                        </a:cubicBezTo>
                        <a:cubicBezTo>
                          <a:pt x="46672" y="56198"/>
                          <a:pt x="40957" y="30480"/>
                          <a:pt x="54292" y="0"/>
                        </a:cubicBezTo>
                        <a:cubicBezTo>
                          <a:pt x="39052" y="19050"/>
                          <a:pt x="29527" y="20955"/>
                          <a:pt x="18097" y="40958"/>
                        </a:cubicBezTo>
                        <a:cubicBezTo>
                          <a:pt x="7620" y="59055"/>
                          <a:pt x="8572" y="92393"/>
                          <a:pt x="0" y="107633"/>
                        </a:cubicBezTo>
                        <a:close/>
                      </a:path>
                    </a:pathLst>
                  </a:custGeom>
                  <a:solidFill>
                    <a:srgbClr val="70951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94" name="Google Shape;894;p7"/>
                  <p:cNvSpPr/>
                  <p:nvPr/>
                </p:nvSpPr>
                <p:spPr>
                  <a:xfrm>
                    <a:off x="3539617" y="1768792"/>
                    <a:ext cx="75120" cy="107632"/>
                  </a:xfrm>
                  <a:custGeom>
                    <a:rect b="b" l="l" r="r" t="t"/>
                    <a:pathLst>
                      <a:path extrusionOk="0" h="107632" w="75120">
                        <a:moveTo>
                          <a:pt x="3683" y="55245"/>
                        </a:moveTo>
                        <a:cubicBezTo>
                          <a:pt x="-4890" y="72390"/>
                          <a:pt x="1778" y="100013"/>
                          <a:pt x="20828" y="107633"/>
                        </a:cubicBezTo>
                        <a:cubicBezTo>
                          <a:pt x="37973" y="97155"/>
                          <a:pt x="41783" y="72390"/>
                          <a:pt x="44640" y="65723"/>
                        </a:cubicBezTo>
                        <a:cubicBezTo>
                          <a:pt x="51308" y="43815"/>
                          <a:pt x="57023" y="22860"/>
                          <a:pt x="75120" y="0"/>
                        </a:cubicBezTo>
                        <a:cubicBezTo>
                          <a:pt x="68453" y="5715"/>
                          <a:pt x="60833" y="6668"/>
                          <a:pt x="53213" y="10478"/>
                        </a:cubicBezTo>
                        <a:cubicBezTo>
                          <a:pt x="34163" y="20003"/>
                          <a:pt x="13208" y="37148"/>
                          <a:pt x="3683" y="55245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895" name="Google Shape;895;p7"/>
                <p:cNvGrpSpPr/>
                <p:nvPr/>
              </p:nvGrpSpPr>
              <p:grpSpPr>
                <a:xfrm>
                  <a:off x="4160139" y="1976295"/>
                  <a:ext cx="43189" cy="138254"/>
                  <a:chOff x="4160139" y="1976295"/>
                  <a:chExt cx="43189" cy="138254"/>
                </a:xfrm>
              </p:grpSpPr>
              <p:sp>
                <p:nvSpPr>
                  <p:cNvPr id="896" name="Google Shape;896;p7"/>
                  <p:cNvSpPr/>
                  <p:nvPr/>
                </p:nvSpPr>
                <p:spPr>
                  <a:xfrm>
                    <a:off x="4160139" y="1976295"/>
                    <a:ext cx="43189" cy="137302"/>
                  </a:xfrm>
                  <a:custGeom>
                    <a:rect b="b" l="l" r="r" t="t"/>
                    <a:pathLst>
                      <a:path extrusionOk="0" h="137302" w="43189">
                        <a:moveTo>
                          <a:pt x="5144" y="26812"/>
                        </a:moveTo>
                        <a:cubicBezTo>
                          <a:pt x="8001" y="20145"/>
                          <a:pt x="19431" y="-9383"/>
                          <a:pt x="28956" y="3000"/>
                        </a:cubicBezTo>
                        <a:lnTo>
                          <a:pt x="29908" y="3952"/>
                        </a:lnTo>
                        <a:cubicBezTo>
                          <a:pt x="45148" y="23002"/>
                          <a:pt x="45148" y="48720"/>
                          <a:pt x="40386" y="70627"/>
                        </a:cubicBezTo>
                        <a:cubicBezTo>
                          <a:pt x="37528" y="82057"/>
                          <a:pt x="34671" y="93487"/>
                          <a:pt x="34671" y="104917"/>
                        </a:cubicBezTo>
                        <a:cubicBezTo>
                          <a:pt x="34671" y="116347"/>
                          <a:pt x="38481" y="125872"/>
                          <a:pt x="40386" y="137302"/>
                        </a:cubicBezTo>
                        <a:cubicBezTo>
                          <a:pt x="19431" y="120157"/>
                          <a:pt x="7048" y="94440"/>
                          <a:pt x="2286" y="68722"/>
                        </a:cubicBezTo>
                        <a:cubicBezTo>
                          <a:pt x="-1524" y="53482"/>
                          <a:pt x="-572" y="42052"/>
                          <a:pt x="5144" y="26812"/>
                        </a:cubicBezTo>
                        <a:close/>
                      </a:path>
                    </a:pathLst>
                  </a:custGeom>
                  <a:solidFill>
                    <a:srgbClr val="7D8A1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97" name="Google Shape;897;p7"/>
                  <p:cNvSpPr/>
                  <p:nvPr/>
                </p:nvSpPr>
                <p:spPr>
                  <a:xfrm>
                    <a:off x="4160139" y="1976295"/>
                    <a:ext cx="40385" cy="138254"/>
                  </a:xfrm>
                  <a:custGeom>
                    <a:rect b="b" l="l" r="r" t="t"/>
                    <a:pathLst>
                      <a:path extrusionOk="0" h="138254" w="40385">
                        <a:moveTo>
                          <a:pt x="5144" y="26812"/>
                        </a:moveTo>
                        <a:cubicBezTo>
                          <a:pt x="8001" y="20145"/>
                          <a:pt x="19431" y="-9383"/>
                          <a:pt x="28956" y="3000"/>
                        </a:cubicBezTo>
                        <a:lnTo>
                          <a:pt x="29908" y="3952"/>
                        </a:lnTo>
                        <a:cubicBezTo>
                          <a:pt x="29908" y="3952"/>
                          <a:pt x="29908" y="4905"/>
                          <a:pt x="30861" y="4905"/>
                        </a:cubicBezTo>
                        <a:cubicBezTo>
                          <a:pt x="30861" y="4905"/>
                          <a:pt x="30861" y="5857"/>
                          <a:pt x="30861" y="5857"/>
                        </a:cubicBezTo>
                        <a:cubicBezTo>
                          <a:pt x="29908" y="17287"/>
                          <a:pt x="29908" y="27765"/>
                          <a:pt x="29908" y="39195"/>
                        </a:cubicBezTo>
                        <a:cubicBezTo>
                          <a:pt x="23241" y="72532"/>
                          <a:pt x="19431" y="109680"/>
                          <a:pt x="40386" y="137302"/>
                        </a:cubicBezTo>
                        <a:cubicBezTo>
                          <a:pt x="40386" y="137302"/>
                          <a:pt x="40386" y="138255"/>
                          <a:pt x="40386" y="138255"/>
                        </a:cubicBezTo>
                        <a:cubicBezTo>
                          <a:pt x="19431" y="121110"/>
                          <a:pt x="7048" y="95392"/>
                          <a:pt x="2286" y="69675"/>
                        </a:cubicBezTo>
                        <a:cubicBezTo>
                          <a:pt x="-1524" y="53482"/>
                          <a:pt x="-572" y="42052"/>
                          <a:pt x="5144" y="26812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898" name="Google Shape;898;p7"/>
            <p:cNvGrpSpPr/>
            <p:nvPr/>
          </p:nvGrpSpPr>
          <p:grpSpPr>
            <a:xfrm>
              <a:off x="10938591" y="307380"/>
              <a:ext cx="1151583" cy="2226945"/>
              <a:chOff x="4754869" y="1270635"/>
              <a:chExt cx="1151583" cy="2226945"/>
            </a:xfrm>
          </p:grpSpPr>
          <p:grpSp>
            <p:nvGrpSpPr>
              <p:cNvPr id="899" name="Google Shape;899;p7"/>
              <p:cNvGrpSpPr/>
              <p:nvPr/>
            </p:nvGrpSpPr>
            <p:grpSpPr>
              <a:xfrm>
                <a:off x="4754869" y="1270635"/>
                <a:ext cx="1081838" cy="2163664"/>
                <a:chOff x="4754869" y="1270635"/>
                <a:chExt cx="1081838" cy="2163664"/>
              </a:xfrm>
            </p:grpSpPr>
            <p:sp>
              <p:nvSpPr>
                <p:cNvPr id="900" name="Google Shape;900;p7"/>
                <p:cNvSpPr/>
                <p:nvPr/>
              </p:nvSpPr>
              <p:spPr>
                <a:xfrm>
                  <a:off x="4754869" y="1270635"/>
                  <a:ext cx="1081288" cy="2163664"/>
                </a:xfrm>
                <a:custGeom>
                  <a:rect b="b" l="l" r="r" t="t"/>
                  <a:pathLst>
                    <a:path extrusionOk="0" h="2163664" w="1081288">
                      <a:moveTo>
                        <a:pt x="321003" y="2024062"/>
                      </a:moveTo>
                      <a:cubicBezTo>
                        <a:pt x="162888" y="1883093"/>
                        <a:pt x="135265" y="1627823"/>
                        <a:pt x="118120" y="1430655"/>
                      </a:cubicBezTo>
                      <a:cubicBezTo>
                        <a:pt x="96213" y="1184910"/>
                        <a:pt x="81925" y="942023"/>
                        <a:pt x="71448" y="696278"/>
                      </a:cubicBezTo>
                      <a:cubicBezTo>
                        <a:pt x="62875" y="487680"/>
                        <a:pt x="49540" y="276225"/>
                        <a:pt x="38110" y="66675"/>
                      </a:cubicBezTo>
                      <a:cubicBezTo>
                        <a:pt x="37158" y="42863"/>
                        <a:pt x="35253" y="18097"/>
                        <a:pt x="20965" y="0"/>
                      </a:cubicBezTo>
                      <a:cubicBezTo>
                        <a:pt x="-11420" y="79057"/>
                        <a:pt x="2868" y="162877"/>
                        <a:pt x="4773" y="246698"/>
                      </a:cubicBezTo>
                      <a:cubicBezTo>
                        <a:pt x="7630" y="344805"/>
                        <a:pt x="10488" y="443865"/>
                        <a:pt x="14298" y="541973"/>
                      </a:cubicBezTo>
                      <a:cubicBezTo>
                        <a:pt x="17155" y="623888"/>
                        <a:pt x="30490" y="701040"/>
                        <a:pt x="31443" y="782955"/>
                      </a:cubicBezTo>
                      <a:cubicBezTo>
                        <a:pt x="35253" y="1147762"/>
                        <a:pt x="65733" y="1524000"/>
                        <a:pt x="162888" y="1875473"/>
                      </a:cubicBezTo>
                      <a:cubicBezTo>
                        <a:pt x="190510" y="1974533"/>
                        <a:pt x="252423" y="2051685"/>
                        <a:pt x="343863" y="2103120"/>
                      </a:cubicBezTo>
                      <a:cubicBezTo>
                        <a:pt x="439113" y="2156460"/>
                        <a:pt x="553413" y="2175510"/>
                        <a:pt x="661045" y="2156460"/>
                      </a:cubicBezTo>
                      <a:cubicBezTo>
                        <a:pt x="928698" y="2108835"/>
                        <a:pt x="998230" y="1762125"/>
                        <a:pt x="1023948" y="1537335"/>
                      </a:cubicBezTo>
                      <a:cubicBezTo>
                        <a:pt x="1035378" y="1441133"/>
                        <a:pt x="1041093" y="1345883"/>
                        <a:pt x="1044903" y="1250633"/>
                      </a:cubicBezTo>
                      <a:cubicBezTo>
                        <a:pt x="1050618" y="1082040"/>
                        <a:pt x="1048713" y="914400"/>
                        <a:pt x="1053475" y="743903"/>
                      </a:cubicBezTo>
                      <a:cubicBezTo>
                        <a:pt x="1058238" y="562928"/>
                        <a:pt x="1066810" y="382905"/>
                        <a:pt x="1078240" y="201930"/>
                      </a:cubicBezTo>
                      <a:cubicBezTo>
                        <a:pt x="1082050" y="145733"/>
                        <a:pt x="1085860" y="86677"/>
                        <a:pt x="1065858" y="34290"/>
                      </a:cubicBezTo>
                      <a:cubicBezTo>
                        <a:pt x="1042998" y="83820"/>
                        <a:pt x="1040140" y="140017"/>
                        <a:pt x="1037283" y="195263"/>
                      </a:cubicBezTo>
                      <a:cubicBezTo>
                        <a:pt x="1023948" y="487680"/>
                        <a:pt x="1009660" y="780098"/>
                        <a:pt x="1002993" y="1073468"/>
                      </a:cubicBezTo>
                      <a:cubicBezTo>
                        <a:pt x="999183" y="1263015"/>
                        <a:pt x="998230" y="1458278"/>
                        <a:pt x="969655" y="1648778"/>
                      </a:cubicBezTo>
                      <a:cubicBezTo>
                        <a:pt x="943938" y="1817370"/>
                        <a:pt x="901075" y="2000250"/>
                        <a:pt x="736293" y="2087880"/>
                      </a:cubicBezTo>
                      <a:cubicBezTo>
                        <a:pt x="607705" y="2154555"/>
                        <a:pt x="428635" y="2119313"/>
                        <a:pt x="321003" y="2024062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1" name="Google Shape;901;p7"/>
                <p:cNvSpPr/>
                <p:nvPr/>
              </p:nvSpPr>
              <p:spPr>
                <a:xfrm>
                  <a:off x="4756059" y="1271587"/>
                  <a:ext cx="1080648" cy="2160806"/>
                </a:xfrm>
                <a:custGeom>
                  <a:rect b="b" l="l" r="r" t="t"/>
                  <a:pathLst>
                    <a:path extrusionOk="0" h="2160806" w="1080648">
                      <a:moveTo>
                        <a:pt x="1073240" y="58102"/>
                      </a:moveTo>
                      <a:cubicBezTo>
                        <a:pt x="1073240" y="64770"/>
                        <a:pt x="1073240" y="71438"/>
                        <a:pt x="1073240" y="78105"/>
                      </a:cubicBezTo>
                      <a:cubicBezTo>
                        <a:pt x="1073240" y="120968"/>
                        <a:pt x="1068478" y="161925"/>
                        <a:pt x="1061810" y="203835"/>
                      </a:cubicBezTo>
                      <a:cubicBezTo>
                        <a:pt x="1052285" y="273367"/>
                        <a:pt x="1039903" y="842963"/>
                        <a:pt x="1037997" y="936308"/>
                      </a:cubicBezTo>
                      <a:cubicBezTo>
                        <a:pt x="1036093" y="1029653"/>
                        <a:pt x="1032283" y="1122998"/>
                        <a:pt x="1025615" y="1216343"/>
                      </a:cubicBezTo>
                      <a:cubicBezTo>
                        <a:pt x="1023710" y="1368743"/>
                        <a:pt x="1015138" y="1519238"/>
                        <a:pt x="984658" y="1669733"/>
                      </a:cubicBezTo>
                      <a:cubicBezTo>
                        <a:pt x="959893" y="1793558"/>
                        <a:pt x="927508" y="1919288"/>
                        <a:pt x="846545" y="2019300"/>
                      </a:cubicBezTo>
                      <a:cubicBezTo>
                        <a:pt x="751295" y="2136458"/>
                        <a:pt x="586513" y="2172653"/>
                        <a:pt x="446495" y="2120265"/>
                      </a:cubicBezTo>
                      <a:cubicBezTo>
                        <a:pt x="290285" y="2062163"/>
                        <a:pt x="178843" y="1931670"/>
                        <a:pt x="144553" y="1769745"/>
                      </a:cubicBezTo>
                      <a:cubicBezTo>
                        <a:pt x="129312" y="1697355"/>
                        <a:pt x="124550" y="1628775"/>
                        <a:pt x="113120" y="1559243"/>
                      </a:cubicBezTo>
                      <a:cubicBezTo>
                        <a:pt x="102643" y="1501140"/>
                        <a:pt x="90260" y="1442085"/>
                        <a:pt x="93118" y="1383030"/>
                      </a:cubicBezTo>
                      <a:cubicBezTo>
                        <a:pt x="68353" y="1119188"/>
                        <a:pt x="12155" y="117157"/>
                        <a:pt x="19775" y="0"/>
                      </a:cubicBezTo>
                      <a:cubicBezTo>
                        <a:pt x="-10705" y="78105"/>
                        <a:pt x="2630" y="160973"/>
                        <a:pt x="4535" y="243840"/>
                      </a:cubicBezTo>
                      <a:cubicBezTo>
                        <a:pt x="7393" y="341948"/>
                        <a:pt x="10250" y="441008"/>
                        <a:pt x="14060" y="539115"/>
                      </a:cubicBezTo>
                      <a:cubicBezTo>
                        <a:pt x="16918" y="621030"/>
                        <a:pt x="30253" y="698183"/>
                        <a:pt x="31205" y="780098"/>
                      </a:cubicBezTo>
                      <a:cubicBezTo>
                        <a:pt x="35015" y="1144905"/>
                        <a:pt x="65495" y="1521143"/>
                        <a:pt x="162650" y="1872615"/>
                      </a:cubicBezTo>
                      <a:cubicBezTo>
                        <a:pt x="190273" y="1971675"/>
                        <a:pt x="252185" y="2048828"/>
                        <a:pt x="343625" y="2100263"/>
                      </a:cubicBezTo>
                      <a:cubicBezTo>
                        <a:pt x="438875" y="2153603"/>
                        <a:pt x="553175" y="2172653"/>
                        <a:pt x="660808" y="2153603"/>
                      </a:cubicBezTo>
                      <a:cubicBezTo>
                        <a:pt x="928460" y="2105978"/>
                        <a:pt x="997993" y="1759268"/>
                        <a:pt x="1023710" y="1534478"/>
                      </a:cubicBezTo>
                      <a:cubicBezTo>
                        <a:pt x="1035140" y="1438275"/>
                        <a:pt x="1040855" y="1343025"/>
                        <a:pt x="1044665" y="1247775"/>
                      </a:cubicBezTo>
                      <a:cubicBezTo>
                        <a:pt x="1050380" y="1079183"/>
                        <a:pt x="1048475" y="911543"/>
                        <a:pt x="1053238" y="741045"/>
                      </a:cubicBezTo>
                      <a:cubicBezTo>
                        <a:pt x="1058000" y="560070"/>
                        <a:pt x="1066573" y="380048"/>
                        <a:pt x="1078003" y="199073"/>
                      </a:cubicBezTo>
                      <a:cubicBezTo>
                        <a:pt x="1080860" y="152400"/>
                        <a:pt x="1083718" y="103823"/>
                        <a:pt x="1073240" y="58102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02" name="Google Shape;902;p7"/>
              <p:cNvGrpSpPr/>
              <p:nvPr/>
            </p:nvGrpSpPr>
            <p:grpSpPr>
              <a:xfrm>
                <a:off x="5374005" y="3328817"/>
                <a:ext cx="140969" cy="61196"/>
                <a:chOff x="5374005" y="3328817"/>
                <a:chExt cx="140969" cy="61196"/>
              </a:xfrm>
            </p:grpSpPr>
            <p:sp>
              <p:nvSpPr>
                <p:cNvPr id="903" name="Google Shape;903;p7"/>
                <p:cNvSpPr/>
                <p:nvPr/>
              </p:nvSpPr>
              <p:spPr>
                <a:xfrm>
                  <a:off x="5395912" y="3328817"/>
                  <a:ext cx="119062" cy="42080"/>
                </a:xfrm>
                <a:custGeom>
                  <a:rect b="b" l="l" r="r" t="t"/>
                  <a:pathLst>
                    <a:path extrusionOk="0" h="42080" w="119062">
                      <a:moveTo>
                        <a:pt x="0" y="14458"/>
                      </a:moveTo>
                      <a:cubicBezTo>
                        <a:pt x="43815" y="8743"/>
                        <a:pt x="101918" y="-25547"/>
                        <a:pt x="119063" y="37318"/>
                      </a:cubicBezTo>
                      <a:lnTo>
                        <a:pt x="118110" y="42080"/>
                      </a:lnTo>
                      <a:cubicBezTo>
                        <a:pt x="88582" y="11600"/>
                        <a:pt x="38100" y="19220"/>
                        <a:pt x="0" y="14458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4" name="Google Shape;904;p7"/>
                <p:cNvSpPr/>
                <p:nvPr/>
              </p:nvSpPr>
              <p:spPr>
                <a:xfrm>
                  <a:off x="5374005" y="3342322"/>
                  <a:ext cx="135403" cy="47691"/>
                </a:xfrm>
                <a:custGeom>
                  <a:rect b="b" l="l" r="r" t="t"/>
                  <a:pathLst>
                    <a:path extrusionOk="0" h="47691" w="135403">
                      <a:moveTo>
                        <a:pt x="79057" y="36195"/>
                      </a:moveTo>
                      <a:cubicBezTo>
                        <a:pt x="54292" y="20003"/>
                        <a:pt x="28575" y="10478"/>
                        <a:pt x="0" y="1905"/>
                      </a:cubicBezTo>
                      <a:cubicBezTo>
                        <a:pt x="21907" y="0"/>
                        <a:pt x="44767" y="0"/>
                        <a:pt x="67627" y="0"/>
                      </a:cubicBezTo>
                      <a:cubicBezTo>
                        <a:pt x="80963" y="0"/>
                        <a:pt x="94297" y="2858"/>
                        <a:pt x="106680" y="5715"/>
                      </a:cubicBezTo>
                      <a:cubicBezTo>
                        <a:pt x="116205" y="8572"/>
                        <a:pt x="129540" y="14288"/>
                        <a:pt x="134302" y="19050"/>
                      </a:cubicBezTo>
                      <a:cubicBezTo>
                        <a:pt x="139065" y="32385"/>
                        <a:pt x="127635" y="42863"/>
                        <a:pt x="114300" y="46672"/>
                      </a:cubicBezTo>
                      <a:cubicBezTo>
                        <a:pt x="102870" y="50483"/>
                        <a:pt x="89535" y="42863"/>
                        <a:pt x="79057" y="36195"/>
                      </a:cubicBezTo>
                      <a:close/>
                    </a:path>
                  </a:pathLst>
                </a:custGeom>
                <a:solidFill>
                  <a:srgbClr val="54660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05" name="Google Shape;905;p7"/>
              <p:cNvGrpSpPr/>
              <p:nvPr/>
            </p:nvGrpSpPr>
            <p:grpSpPr>
              <a:xfrm>
                <a:off x="5145577" y="3382666"/>
                <a:ext cx="77932" cy="114914"/>
                <a:chOff x="5145577" y="3382666"/>
                <a:chExt cx="77932" cy="114914"/>
              </a:xfrm>
            </p:grpSpPr>
            <p:sp>
              <p:nvSpPr>
                <p:cNvPr id="906" name="Google Shape;906;p7"/>
                <p:cNvSpPr/>
                <p:nvPr/>
              </p:nvSpPr>
              <p:spPr>
                <a:xfrm>
                  <a:off x="5168265" y="3382666"/>
                  <a:ext cx="55244" cy="114913"/>
                </a:xfrm>
                <a:custGeom>
                  <a:rect b="b" l="l" r="r" t="t"/>
                  <a:pathLst>
                    <a:path extrusionOk="0" h="114913" w="55244">
                      <a:moveTo>
                        <a:pt x="0" y="614"/>
                      </a:moveTo>
                      <a:cubicBezTo>
                        <a:pt x="20955" y="-4149"/>
                        <a:pt x="45720" y="19664"/>
                        <a:pt x="47625" y="42524"/>
                      </a:cubicBezTo>
                      <a:cubicBezTo>
                        <a:pt x="48578" y="55858"/>
                        <a:pt x="41910" y="83481"/>
                        <a:pt x="55245" y="114914"/>
                      </a:cubicBezTo>
                      <a:cubicBezTo>
                        <a:pt x="39052" y="94911"/>
                        <a:pt x="29527" y="92053"/>
                        <a:pt x="18097" y="70146"/>
                      </a:cubicBezTo>
                      <a:cubicBezTo>
                        <a:pt x="7620" y="52049"/>
                        <a:pt x="8572" y="16806"/>
                        <a:pt x="0" y="614"/>
                      </a:cubicBezTo>
                      <a:close/>
                    </a:path>
                  </a:pathLst>
                </a:custGeom>
                <a:solidFill>
                  <a:srgbClr val="7C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7" name="Google Shape;907;p7"/>
                <p:cNvSpPr/>
                <p:nvPr/>
              </p:nvSpPr>
              <p:spPr>
                <a:xfrm>
                  <a:off x="5145577" y="3383280"/>
                  <a:ext cx="77932" cy="114300"/>
                </a:xfrm>
                <a:custGeom>
                  <a:rect b="b" l="l" r="r" t="t"/>
                  <a:pathLst>
                    <a:path extrusionOk="0" h="114300" w="77932">
                      <a:moveTo>
                        <a:pt x="3638" y="55245"/>
                      </a:moveTo>
                      <a:cubicBezTo>
                        <a:pt x="-4935" y="37147"/>
                        <a:pt x="1733" y="7620"/>
                        <a:pt x="22688" y="0"/>
                      </a:cubicBezTo>
                      <a:cubicBezTo>
                        <a:pt x="40786" y="11430"/>
                        <a:pt x="44595" y="37147"/>
                        <a:pt x="46501" y="44767"/>
                      </a:cubicBezTo>
                      <a:cubicBezTo>
                        <a:pt x="52215" y="67627"/>
                        <a:pt x="58883" y="90488"/>
                        <a:pt x="77933" y="114300"/>
                      </a:cubicBezTo>
                      <a:cubicBezTo>
                        <a:pt x="71266" y="107632"/>
                        <a:pt x="62693" y="106680"/>
                        <a:pt x="55073" y="102870"/>
                      </a:cubicBezTo>
                      <a:cubicBezTo>
                        <a:pt x="36023" y="92392"/>
                        <a:pt x="13163" y="74295"/>
                        <a:pt x="3638" y="55245"/>
                      </a:cubicBezTo>
                      <a:close/>
                    </a:path>
                  </a:pathLst>
                </a:custGeom>
                <a:solidFill>
                  <a:srgbClr val="54660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908" name="Google Shape;908;p7"/>
              <p:cNvSpPr/>
              <p:nvPr/>
            </p:nvSpPr>
            <p:spPr>
              <a:xfrm>
                <a:off x="5652657" y="3208789"/>
                <a:ext cx="48055" cy="129722"/>
              </a:xfrm>
              <a:custGeom>
                <a:rect b="b" l="l" r="r" t="t"/>
                <a:pathLst>
                  <a:path extrusionOk="0" h="129722" w="48055">
                    <a:moveTo>
                      <a:pt x="24243" y="2088"/>
                    </a:moveTo>
                    <a:cubicBezTo>
                      <a:pt x="32815" y="6850"/>
                      <a:pt x="38530" y="19232"/>
                      <a:pt x="41388" y="27805"/>
                    </a:cubicBezTo>
                    <a:cubicBezTo>
                      <a:pt x="45198" y="39235"/>
                      <a:pt x="47103" y="50665"/>
                      <a:pt x="47103" y="62095"/>
                    </a:cubicBezTo>
                    <a:cubicBezTo>
                      <a:pt x="47103" y="73525"/>
                      <a:pt x="46150" y="84955"/>
                      <a:pt x="46150" y="96385"/>
                    </a:cubicBezTo>
                    <a:cubicBezTo>
                      <a:pt x="46150" y="102100"/>
                      <a:pt x="46150" y="107815"/>
                      <a:pt x="46150" y="113530"/>
                    </a:cubicBezTo>
                    <a:cubicBezTo>
                      <a:pt x="46150" y="115435"/>
                      <a:pt x="46150" y="128770"/>
                      <a:pt x="48055" y="129723"/>
                    </a:cubicBezTo>
                    <a:cubicBezTo>
                      <a:pt x="27100" y="120198"/>
                      <a:pt x="14718" y="90670"/>
                      <a:pt x="8050" y="70668"/>
                    </a:cubicBezTo>
                    <a:cubicBezTo>
                      <a:pt x="3288" y="56380"/>
                      <a:pt x="-1475" y="40188"/>
                      <a:pt x="430" y="23995"/>
                    </a:cubicBezTo>
                    <a:cubicBezTo>
                      <a:pt x="1383" y="18280"/>
                      <a:pt x="3288" y="11613"/>
                      <a:pt x="7098" y="6850"/>
                    </a:cubicBezTo>
                    <a:cubicBezTo>
                      <a:pt x="10908" y="2088"/>
                      <a:pt x="14718" y="-770"/>
                      <a:pt x="21385" y="182"/>
                    </a:cubicBezTo>
                    <a:cubicBezTo>
                      <a:pt x="22338" y="1135"/>
                      <a:pt x="23290" y="2088"/>
                      <a:pt x="24243" y="2088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9" name="Google Shape;909;p7"/>
              <p:cNvSpPr/>
              <p:nvPr/>
            </p:nvSpPr>
            <p:spPr>
              <a:xfrm>
                <a:off x="5692140" y="2530687"/>
                <a:ext cx="82168" cy="99164"/>
              </a:xfrm>
              <a:custGeom>
                <a:rect b="b" l="l" r="r" t="t"/>
                <a:pathLst>
                  <a:path extrusionOk="0" h="99164" w="82168">
                    <a:moveTo>
                      <a:pt x="953" y="62017"/>
                    </a:moveTo>
                    <a:cubicBezTo>
                      <a:pt x="1905" y="53445"/>
                      <a:pt x="4763" y="44872"/>
                      <a:pt x="7620" y="38205"/>
                    </a:cubicBezTo>
                    <a:cubicBezTo>
                      <a:pt x="13335" y="24870"/>
                      <a:pt x="25717" y="17250"/>
                      <a:pt x="39053" y="10582"/>
                    </a:cubicBezTo>
                    <a:cubicBezTo>
                      <a:pt x="50482" y="4867"/>
                      <a:pt x="62865" y="-848"/>
                      <a:pt x="76200" y="105"/>
                    </a:cubicBezTo>
                    <a:cubicBezTo>
                      <a:pt x="78105" y="105"/>
                      <a:pt x="80963" y="1057"/>
                      <a:pt x="81915" y="2962"/>
                    </a:cubicBezTo>
                    <a:cubicBezTo>
                      <a:pt x="82867" y="4867"/>
                      <a:pt x="80963" y="7725"/>
                      <a:pt x="79057" y="8677"/>
                    </a:cubicBezTo>
                    <a:cubicBezTo>
                      <a:pt x="68580" y="18202"/>
                      <a:pt x="62865" y="29632"/>
                      <a:pt x="56197" y="42015"/>
                    </a:cubicBezTo>
                    <a:cubicBezTo>
                      <a:pt x="53340" y="47730"/>
                      <a:pt x="48578" y="52492"/>
                      <a:pt x="43815" y="56302"/>
                    </a:cubicBezTo>
                    <a:cubicBezTo>
                      <a:pt x="31432" y="67732"/>
                      <a:pt x="12382" y="77257"/>
                      <a:pt x="7620" y="93450"/>
                    </a:cubicBezTo>
                    <a:cubicBezTo>
                      <a:pt x="6667" y="95355"/>
                      <a:pt x="6667" y="98212"/>
                      <a:pt x="3810" y="99165"/>
                    </a:cubicBezTo>
                    <a:cubicBezTo>
                      <a:pt x="1905" y="94402"/>
                      <a:pt x="0" y="87735"/>
                      <a:pt x="0" y="82020"/>
                    </a:cubicBezTo>
                    <a:cubicBezTo>
                      <a:pt x="0" y="76305"/>
                      <a:pt x="0" y="69637"/>
                      <a:pt x="953" y="62017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0" name="Google Shape;910;p7"/>
              <p:cNvSpPr/>
              <p:nvPr/>
            </p:nvSpPr>
            <p:spPr>
              <a:xfrm>
                <a:off x="4839652" y="3184126"/>
                <a:ext cx="123019" cy="50710"/>
              </a:xfrm>
              <a:custGeom>
                <a:rect b="b" l="l" r="r" t="t"/>
                <a:pathLst>
                  <a:path extrusionOk="0" h="50710" w="123019">
                    <a:moveTo>
                      <a:pt x="33338" y="4843"/>
                    </a:moveTo>
                    <a:cubicBezTo>
                      <a:pt x="41910" y="1986"/>
                      <a:pt x="49530" y="1033"/>
                      <a:pt x="58102" y="81"/>
                    </a:cubicBezTo>
                    <a:cubicBezTo>
                      <a:pt x="72390" y="-872"/>
                      <a:pt x="84772" y="6748"/>
                      <a:pt x="96202" y="15321"/>
                    </a:cubicBezTo>
                    <a:cubicBezTo>
                      <a:pt x="105727" y="22941"/>
                      <a:pt x="117157" y="31513"/>
                      <a:pt x="121920" y="43896"/>
                    </a:cubicBezTo>
                    <a:cubicBezTo>
                      <a:pt x="122872" y="45801"/>
                      <a:pt x="123825" y="48658"/>
                      <a:pt x="121920" y="49611"/>
                    </a:cubicBezTo>
                    <a:cubicBezTo>
                      <a:pt x="120015" y="51516"/>
                      <a:pt x="117157" y="50563"/>
                      <a:pt x="115252" y="49611"/>
                    </a:cubicBezTo>
                    <a:cubicBezTo>
                      <a:pt x="101917" y="43896"/>
                      <a:pt x="89535" y="44848"/>
                      <a:pt x="75247" y="43896"/>
                    </a:cubicBezTo>
                    <a:cubicBezTo>
                      <a:pt x="68580" y="43896"/>
                      <a:pt x="62865" y="41991"/>
                      <a:pt x="56197" y="39133"/>
                    </a:cubicBezTo>
                    <a:cubicBezTo>
                      <a:pt x="40005" y="33418"/>
                      <a:pt x="23813" y="20083"/>
                      <a:pt x="6667" y="22941"/>
                    </a:cubicBezTo>
                    <a:cubicBezTo>
                      <a:pt x="3810" y="22941"/>
                      <a:pt x="1905" y="23893"/>
                      <a:pt x="0" y="22941"/>
                    </a:cubicBezTo>
                    <a:cubicBezTo>
                      <a:pt x="3810" y="19131"/>
                      <a:pt x="8572" y="14368"/>
                      <a:pt x="13335" y="12463"/>
                    </a:cubicBezTo>
                    <a:cubicBezTo>
                      <a:pt x="20002" y="9606"/>
                      <a:pt x="26670" y="6748"/>
                      <a:pt x="33338" y="4843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911" name="Google Shape;911;p7"/>
              <p:cNvGrpSpPr/>
              <p:nvPr/>
            </p:nvGrpSpPr>
            <p:grpSpPr>
              <a:xfrm>
                <a:off x="5783335" y="2166533"/>
                <a:ext cx="123117" cy="119466"/>
                <a:chOff x="5783335" y="2166533"/>
                <a:chExt cx="123117" cy="119466"/>
              </a:xfrm>
            </p:grpSpPr>
            <p:sp>
              <p:nvSpPr>
                <p:cNvPr id="912" name="Google Shape;912;p7"/>
                <p:cNvSpPr/>
                <p:nvPr/>
              </p:nvSpPr>
              <p:spPr>
                <a:xfrm>
                  <a:off x="5783335" y="2166937"/>
                  <a:ext cx="123117" cy="119062"/>
                </a:xfrm>
                <a:custGeom>
                  <a:rect b="b" l="l" r="r" t="t"/>
                  <a:pathLst>
                    <a:path extrusionOk="0" h="119062" w="123117">
                      <a:moveTo>
                        <a:pt x="117402" y="114300"/>
                      </a:moveTo>
                      <a:lnTo>
                        <a:pt x="123117" y="119063"/>
                      </a:lnTo>
                      <a:cubicBezTo>
                        <a:pt x="75492" y="105728"/>
                        <a:pt x="-11185" y="80010"/>
                        <a:pt x="1197" y="0"/>
                      </a:cubicBezTo>
                      <a:cubicBezTo>
                        <a:pt x="20247" y="17145"/>
                        <a:pt x="36440" y="40005"/>
                        <a:pt x="53584" y="59055"/>
                      </a:cubicBezTo>
                      <a:cubicBezTo>
                        <a:pt x="72634" y="80010"/>
                        <a:pt x="98352" y="94297"/>
                        <a:pt x="117402" y="11430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3" name="Google Shape;913;p7"/>
                <p:cNvSpPr/>
                <p:nvPr/>
              </p:nvSpPr>
              <p:spPr>
                <a:xfrm>
                  <a:off x="5784532" y="2166533"/>
                  <a:ext cx="121920" cy="119466"/>
                </a:xfrm>
                <a:custGeom>
                  <a:rect b="b" l="l" r="r" t="t"/>
                  <a:pathLst>
                    <a:path extrusionOk="0" h="119466" w="121920">
                      <a:moveTo>
                        <a:pt x="121920" y="119467"/>
                      </a:moveTo>
                      <a:cubicBezTo>
                        <a:pt x="101918" y="101369"/>
                        <a:pt x="74295" y="85177"/>
                        <a:pt x="54293" y="65174"/>
                      </a:cubicBezTo>
                      <a:cubicBezTo>
                        <a:pt x="37148" y="47077"/>
                        <a:pt x="14288" y="13739"/>
                        <a:pt x="0" y="404"/>
                      </a:cubicBezTo>
                      <a:cubicBezTo>
                        <a:pt x="29528" y="-2453"/>
                        <a:pt x="56198" y="9929"/>
                        <a:pt x="73343" y="34694"/>
                      </a:cubicBezTo>
                      <a:cubicBezTo>
                        <a:pt x="91440" y="57554"/>
                        <a:pt x="108585" y="104227"/>
                        <a:pt x="121920" y="119467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14" name="Google Shape;914;p7"/>
              <p:cNvGrpSpPr/>
              <p:nvPr/>
            </p:nvGrpSpPr>
            <p:grpSpPr>
              <a:xfrm>
                <a:off x="4806724" y="2220277"/>
                <a:ext cx="106270" cy="134302"/>
                <a:chOff x="4806724" y="2220277"/>
                <a:chExt cx="106270" cy="134302"/>
              </a:xfrm>
            </p:grpSpPr>
            <p:sp>
              <p:nvSpPr>
                <p:cNvPr id="915" name="Google Shape;915;p7"/>
                <p:cNvSpPr/>
                <p:nvPr/>
              </p:nvSpPr>
              <p:spPr>
                <a:xfrm>
                  <a:off x="4806724" y="2220277"/>
                  <a:ext cx="105318" cy="133416"/>
                </a:xfrm>
                <a:custGeom>
                  <a:rect b="b" l="l" r="r" t="t"/>
                  <a:pathLst>
                    <a:path extrusionOk="0" h="133416" w="105318">
                      <a:moveTo>
                        <a:pt x="4353" y="0"/>
                      </a:moveTo>
                      <a:cubicBezTo>
                        <a:pt x="5306" y="0"/>
                        <a:pt x="13878" y="2857"/>
                        <a:pt x="16736" y="4763"/>
                      </a:cubicBezTo>
                      <a:cubicBezTo>
                        <a:pt x="27213" y="14288"/>
                        <a:pt x="31976" y="24765"/>
                        <a:pt x="37691" y="36195"/>
                      </a:cubicBezTo>
                      <a:cubicBezTo>
                        <a:pt x="45311" y="48577"/>
                        <a:pt x="54836" y="60007"/>
                        <a:pt x="60551" y="73342"/>
                      </a:cubicBezTo>
                      <a:cubicBezTo>
                        <a:pt x="66266" y="85725"/>
                        <a:pt x="71028" y="97155"/>
                        <a:pt x="78648" y="107632"/>
                      </a:cubicBezTo>
                      <a:cubicBezTo>
                        <a:pt x="85316" y="117157"/>
                        <a:pt x="97698" y="124777"/>
                        <a:pt x="105318" y="133350"/>
                      </a:cubicBezTo>
                      <a:cubicBezTo>
                        <a:pt x="89126" y="134302"/>
                        <a:pt x="72933" y="124777"/>
                        <a:pt x="63408" y="118110"/>
                      </a:cubicBezTo>
                      <a:cubicBezTo>
                        <a:pt x="45311" y="105727"/>
                        <a:pt x="26261" y="89535"/>
                        <a:pt x="13878" y="70485"/>
                      </a:cubicBezTo>
                      <a:cubicBezTo>
                        <a:pt x="-1362" y="48577"/>
                        <a:pt x="-3267" y="24765"/>
                        <a:pt x="4353" y="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6" name="Google Shape;916;p7"/>
                <p:cNvSpPr/>
                <p:nvPr/>
              </p:nvSpPr>
              <p:spPr>
                <a:xfrm>
                  <a:off x="4811077" y="2220277"/>
                  <a:ext cx="101917" cy="134302"/>
                </a:xfrm>
                <a:custGeom>
                  <a:rect b="b" l="l" r="r" t="t"/>
                  <a:pathLst>
                    <a:path extrusionOk="0" h="134302" w="101917">
                      <a:moveTo>
                        <a:pt x="0" y="0"/>
                      </a:moveTo>
                      <a:cubicBezTo>
                        <a:pt x="30480" y="0"/>
                        <a:pt x="61913" y="23813"/>
                        <a:pt x="69532" y="52388"/>
                      </a:cubicBezTo>
                      <a:cubicBezTo>
                        <a:pt x="77152" y="81915"/>
                        <a:pt x="75247" y="111442"/>
                        <a:pt x="101917" y="134302"/>
                      </a:cubicBezTo>
                      <a:cubicBezTo>
                        <a:pt x="80010" y="122872"/>
                        <a:pt x="61913" y="94297"/>
                        <a:pt x="46672" y="69532"/>
                      </a:cubicBezTo>
                      <a:cubicBezTo>
                        <a:pt x="34290" y="47625"/>
                        <a:pt x="21907" y="14288"/>
                        <a:pt x="0" y="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17" name="Google Shape;917;p7"/>
              <p:cNvGrpSpPr/>
              <p:nvPr/>
            </p:nvGrpSpPr>
            <p:grpSpPr>
              <a:xfrm>
                <a:off x="4876902" y="2799397"/>
                <a:ext cx="74192" cy="117548"/>
                <a:chOff x="4876902" y="2799397"/>
                <a:chExt cx="74192" cy="117548"/>
              </a:xfrm>
            </p:grpSpPr>
            <p:sp>
              <p:nvSpPr>
                <p:cNvPr id="918" name="Google Shape;918;p7"/>
                <p:cNvSpPr/>
                <p:nvPr/>
              </p:nvSpPr>
              <p:spPr>
                <a:xfrm>
                  <a:off x="4901565" y="2799397"/>
                  <a:ext cx="49529" cy="117548"/>
                </a:xfrm>
                <a:custGeom>
                  <a:rect b="b" l="l" r="r" t="t"/>
                  <a:pathLst>
                    <a:path extrusionOk="0" h="117548" w="49529">
                      <a:moveTo>
                        <a:pt x="0" y="117158"/>
                      </a:moveTo>
                      <a:cubicBezTo>
                        <a:pt x="21907" y="120968"/>
                        <a:pt x="44767" y="96203"/>
                        <a:pt x="45720" y="73343"/>
                      </a:cubicBezTo>
                      <a:cubicBezTo>
                        <a:pt x="45720" y="60008"/>
                        <a:pt x="38100" y="33338"/>
                        <a:pt x="49530" y="0"/>
                      </a:cubicBezTo>
                      <a:cubicBezTo>
                        <a:pt x="34290" y="20955"/>
                        <a:pt x="24765" y="24765"/>
                        <a:pt x="14288" y="45720"/>
                      </a:cubicBezTo>
                      <a:cubicBezTo>
                        <a:pt x="4763" y="65723"/>
                        <a:pt x="7620" y="100013"/>
                        <a:pt x="0" y="117158"/>
                      </a:cubicBezTo>
                      <a:close/>
                    </a:path>
                  </a:pathLst>
                </a:custGeom>
                <a:solidFill>
                  <a:srgbClr val="70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9" name="Google Shape;919;p7"/>
                <p:cNvSpPr/>
                <p:nvPr/>
              </p:nvSpPr>
              <p:spPr>
                <a:xfrm>
                  <a:off x="4876902" y="2799397"/>
                  <a:ext cx="73239" cy="117157"/>
                </a:xfrm>
                <a:custGeom>
                  <a:rect b="b" l="l" r="r" t="t"/>
                  <a:pathLst>
                    <a:path extrusionOk="0" h="117157" w="73239">
                      <a:moveTo>
                        <a:pt x="2755" y="62865"/>
                      </a:moveTo>
                      <a:cubicBezTo>
                        <a:pt x="-4865" y="80963"/>
                        <a:pt x="3707" y="110490"/>
                        <a:pt x="23710" y="117158"/>
                      </a:cubicBezTo>
                      <a:cubicBezTo>
                        <a:pt x="40855" y="104775"/>
                        <a:pt x="43712" y="79058"/>
                        <a:pt x="45617" y="71438"/>
                      </a:cubicBezTo>
                      <a:cubicBezTo>
                        <a:pt x="50380" y="47625"/>
                        <a:pt x="56095" y="24765"/>
                        <a:pt x="73240" y="0"/>
                      </a:cubicBezTo>
                      <a:cubicBezTo>
                        <a:pt x="67525" y="6668"/>
                        <a:pt x="58000" y="8573"/>
                        <a:pt x="50380" y="13335"/>
                      </a:cubicBezTo>
                      <a:cubicBezTo>
                        <a:pt x="33235" y="23813"/>
                        <a:pt x="12280" y="42863"/>
                        <a:pt x="2755" y="62865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20" name="Google Shape;920;p7"/>
              <p:cNvGrpSpPr/>
              <p:nvPr/>
            </p:nvGrpSpPr>
            <p:grpSpPr>
              <a:xfrm>
                <a:off x="5757738" y="2764643"/>
                <a:ext cx="100136" cy="112858"/>
                <a:chOff x="5757738" y="2764643"/>
                <a:chExt cx="100136" cy="112858"/>
              </a:xfrm>
            </p:grpSpPr>
            <p:sp>
              <p:nvSpPr>
                <p:cNvPr id="921" name="Google Shape;921;p7"/>
                <p:cNvSpPr/>
                <p:nvPr/>
              </p:nvSpPr>
              <p:spPr>
                <a:xfrm>
                  <a:off x="5757738" y="2764643"/>
                  <a:ext cx="100136" cy="112858"/>
                </a:xfrm>
                <a:custGeom>
                  <a:rect b="b" l="l" r="r" t="t"/>
                  <a:pathLst>
                    <a:path extrusionOk="0" h="112858" w="100136">
                      <a:moveTo>
                        <a:pt x="2981" y="35706"/>
                      </a:moveTo>
                      <a:cubicBezTo>
                        <a:pt x="1076" y="29039"/>
                        <a:pt x="-5591" y="-4299"/>
                        <a:pt x="10601" y="464"/>
                      </a:cubicBezTo>
                      <a:lnTo>
                        <a:pt x="12506" y="464"/>
                      </a:lnTo>
                      <a:cubicBezTo>
                        <a:pt x="37271" y="8084"/>
                        <a:pt x="51559" y="30944"/>
                        <a:pt x="61084" y="53804"/>
                      </a:cubicBezTo>
                      <a:cubicBezTo>
                        <a:pt x="65846" y="66186"/>
                        <a:pt x="69656" y="77616"/>
                        <a:pt x="76324" y="88094"/>
                      </a:cubicBezTo>
                      <a:cubicBezTo>
                        <a:pt x="82991" y="98571"/>
                        <a:pt x="92516" y="104286"/>
                        <a:pt x="100136" y="112859"/>
                      </a:cubicBezTo>
                      <a:cubicBezTo>
                        <a:pt x="71561" y="110001"/>
                        <a:pt x="45844" y="94761"/>
                        <a:pt x="26794" y="74759"/>
                      </a:cubicBezTo>
                      <a:cubicBezTo>
                        <a:pt x="13459" y="63329"/>
                        <a:pt x="6791" y="51899"/>
                        <a:pt x="2981" y="35706"/>
                      </a:cubicBezTo>
                      <a:close/>
                    </a:path>
                  </a:pathLst>
                </a:custGeom>
                <a:solidFill>
                  <a:srgbClr val="7D8A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2" name="Google Shape;922;p7"/>
                <p:cNvSpPr/>
                <p:nvPr/>
              </p:nvSpPr>
              <p:spPr>
                <a:xfrm>
                  <a:off x="5757738" y="2764643"/>
                  <a:ext cx="100136" cy="111906"/>
                </a:xfrm>
                <a:custGeom>
                  <a:rect b="b" l="l" r="r" t="t"/>
                  <a:pathLst>
                    <a:path extrusionOk="0" h="111906" w="100136">
                      <a:moveTo>
                        <a:pt x="2981" y="35706"/>
                      </a:moveTo>
                      <a:cubicBezTo>
                        <a:pt x="1076" y="29039"/>
                        <a:pt x="-5591" y="-4299"/>
                        <a:pt x="10601" y="464"/>
                      </a:cubicBezTo>
                      <a:lnTo>
                        <a:pt x="12506" y="464"/>
                      </a:lnTo>
                      <a:cubicBezTo>
                        <a:pt x="12506" y="464"/>
                        <a:pt x="13459" y="464"/>
                        <a:pt x="13459" y="464"/>
                      </a:cubicBezTo>
                      <a:cubicBezTo>
                        <a:pt x="13459" y="464"/>
                        <a:pt x="13459" y="1416"/>
                        <a:pt x="13459" y="1416"/>
                      </a:cubicBezTo>
                      <a:cubicBezTo>
                        <a:pt x="19174" y="11894"/>
                        <a:pt x="25841" y="21419"/>
                        <a:pt x="32509" y="30944"/>
                      </a:cubicBezTo>
                      <a:cubicBezTo>
                        <a:pt x="46796" y="64281"/>
                        <a:pt x="63941" y="99524"/>
                        <a:pt x="99184" y="110954"/>
                      </a:cubicBezTo>
                      <a:cubicBezTo>
                        <a:pt x="99184" y="110954"/>
                        <a:pt x="99184" y="110954"/>
                        <a:pt x="100136" y="111906"/>
                      </a:cubicBezTo>
                      <a:cubicBezTo>
                        <a:pt x="71561" y="109049"/>
                        <a:pt x="45844" y="93809"/>
                        <a:pt x="26794" y="73806"/>
                      </a:cubicBezTo>
                      <a:cubicBezTo>
                        <a:pt x="13459" y="63329"/>
                        <a:pt x="6791" y="51899"/>
                        <a:pt x="2981" y="35706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923" name="Google Shape;923;p7"/>
            <p:cNvGrpSpPr/>
            <p:nvPr/>
          </p:nvGrpSpPr>
          <p:grpSpPr>
            <a:xfrm>
              <a:off x="9144091" y="290234"/>
              <a:ext cx="255031" cy="2229112"/>
              <a:chOff x="2960369" y="1253489"/>
              <a:chExt cx="255031" cy="2229112"/>
            </a:xfrm>
          </p:grpSpPr>
          <p:grpSp>
            <p:nvGrpSpPr>
              <p:cNvPr id="924" name="Google Shape;924;p7"/>
              <p:cNvGrpSpPr/>
              <p:nvPr/>
            </p:nvGrpSpPr>
            <p:grpSpPr>
              <a:xfrm>
                <a:off x="3010486" y="1253489"/>
                <a:ext cx="186103" cy="2229112"/>
                <a:chOff x="3010486" y="1253489"/>
                <a:chExt cx="186103" cy="2229112"/>
              </a:xfrm>
            </p:grpSpPr>
            <p:sp>
              <p:nvSpPr>
                <p:cNvPr id="925" name="Google Shape;925;p7"/>
                <p:cNvSpPr/>
                <p:nvPr/>
              </p:nvSpPr>
              <p:spPr>
                <a:xfrm>
                  <a:off x="3010486" y="1253489"/>
                  <a:ext cx="186103" cy="2229112"/>
                </a:xfrm>
                <a:custGeom>
                  <a:rect b="b" l="l" r="r" t="t"/>
                  <a:pathLst>
                    <a:path extrusionOk="0" h="2229112" w="186103">
                      <a:moveTo>
                        <a:pt x="186103" y="30480"/>
                      </a:moveTo>
                      <a:cubicBezTo>
                        <a:pt x="167053" y="20003"/>
                        <a:pt x="148956" y="10478"/>
                        <a:pt x="129906" y="0"/>
                      </a:cubicBezTo>
                      <a:cubicBezTo>
                        <a:pt x="59421" y="83820"/>
                        <a:pt x="13701" y="188595"/>
                        <a:pt x="4176" y="299085"/>
                      </a:cubicBezTo>
                      <a:cubicBezTo>
                        <a:pt x="-10112" y="461010"/>
                        <a:pt x="13701" y="620078"/>
                        <a:pt x="53706" y="776288"/>
                      </a:cubicBezTo>
                      <a:cubicBezTo>
                        <a:pt x="80376" y="882015"/>
                        <a:pt x="116571" y="983932"/>
                        <a:pt x="128001" y="1093470"/>
                      </a:cubicBezTo>
                      <a:cubicBezTo>
                        <a:pt x="139431" y="1207770"/>
                        <a:pt x="129906" y="1324928"/>
                        <a:pt x="97521" y="1435418"/>
                      </a:cubicBezTo>
                      <a:cubicBezTo>
                        <a:pt x="80376" y="1495425"/>
                        <a:pt x="56563" y="1553528"/>
                        <a:pt x="44181" y="1614488"/>
                      </a:cubicBezTo>
                      <a:cubicBezTo>
                        <a:pt x="27988" y="1694498"/>
                        <a:pt x="30846" y="1778318"/>
                        <a:pt x="52753" y="1856423"/>
                      </a:cubicBezTo>
                      <a:cubicBezTo>
                        <a:pt x="80376" y="1954530"/>
                        <a:pt x="162291" y="2064068"/>
                        <a:pt x="117523" y="2167890"/>
                      </a:cubicBezTo>
                      <a:cubicBezTo>
                        <a:pt x="112761" y="2179320"/>
                        <a:pt x="106093" y="2190750"/>
                        <a:pt x="95616" y="2197418"/>
                      </a:cubicBezTo>
                      <a:cubicBezTo>
                        <a:pt x="80376" y="2205990"/>
                        <a:pt x="59421" y="2200275"/>
                        <a:pt x="48943" y="2186940"/>
                      </a:cubicBezTo>
                      <a:cubicBezTo>
                        <a:pt x="38466" y="2172653"/>
                        <a:pt x="37513" y="2152650"/>
                        <a:pt x="46086" y="2137410"/>
                      </a:cubicBezTo>
                      <a:cubicBezTo>
                        <a:pt x="27988" y="2147888"/>
                        <a:pt x="20368" y="2172653"/>
                        <a:pt x="27036" y="2192655"/>
                      </a:cubicBezTo>
                      <a:cubicBezTo>
                        <a:pt x="33703" y="2212658"/>
                        <a:pt x="53706" y="2226945"/>
                        <a:pt x="74661" y="2228850"/>
                      </a:cubicBezTo>
                      <a:cubicBezTo>
                        <a:pt x="95616" y="2230755"/>
                        <a:pt x="116571" y="2222183"/>
                        <a:pt x="131811" y="2206943"/>
                      </a:cubicBezTo>
                      <a:cubicBezTo>
                        <a:pt x="139431" y="2198370"/>
                        <a:pt x="146098" y="2188845"/>
                        <a:pt x="151813" y="2179320"/>
                      </a:cubicBezTo>
                      <a:cubicBezTo>
                        <a:pt x="168006" y="2152650"/>
                        <a:pt x="168958" y="2138363"/>
                        <a:pt x="168958" y="2108835"/>
                      </a:cubicBezTo>
                      <a:cubicBezTo>
                        <a:pt x="168958" y="2077403"/>
                        <a:pt x="164196" y="2046923"/>
                        <a:pt x="152766" y="2017395"/>
                      </a:cubicBezTo>
                      <a:cubicBezTo>
                        <a:pt x="140383" y="1983105"/>
                        <a:pt x="121333" y="1951673"/>
                        <a:pt x="107046" y="1918335"/>
                      </a:cubicBezTo>
                      <a:cubicBezTo>
                        <a:pt x="49896" y="1788795"/>
                        <a:pt x="68946" y="1641158"/>
                        <a:pt x="107046" y="1508760"/>
                      </a:cubicBezTo>
                      <a:cubicBezTo>
                        <a:pt x="134668" y="1412558"/>
                        <a:pt x="172768" y="1317308"/>
                        <a:pt x="179436" y="1216343"/>
                      </a:cubicBezTo>
                      <a:cubicBezTo>
                        <a:pt x="190866" y="1043940"/>
                        <a:pt x="151813" y="872490"/>
                        <a:pt x="92758" y="712470"/>
                      </a:cubicBezTo>
                      <a:cubicBezTo>
                        <a:pt x="12748" y="498158"/>
                        <a:pt x="40371" y="211455"/>
                        <a:pt x="186103" y="30480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6" name="Google Shape;926;p7"/>
                <p:cNvSpPr/>
                <p:nvPr/>
              </p:nvSpPr>
              <p:spPr>
                <a:xfrm>
                  <a:off x="3026239" y="1265872"/>
                  <a:ext cx="170350" cy="2214825"/>
                </a:xfrm>
                <a:custGeom>
                  <a:rect b="b" l="l" r="r" t="t"/>
                  <a:pathLst>
                    <a:path extrusionOk="0" h="2214825" w="170350">
                      <a:moveTo>
                        <a:pt x="170351" y="18097"/>
                      </a:moveTo>
                      <a:cubicBezTo>
                        <a:pt x="158921" y="12382"/>
                        <a:pt x="148443" y="6667"/>
                        <a:pt x="137013" y="0"/>
                      </a:cubicBezTo>
                      <a:cubicBezTo>
                        <a:pt x="105581" y="41910"/>
                        <a:pt x="73196" y="80010"/>
                        <a:pt x="53193" y="130492"/>
                      </a:cubicBezTo>
                      <a:cubicBezTo>
                        <a:pt x="44621" y="151447"/>
                        <a:pt x="36048" y="173355"/>
                        <a:pt x="27476" y="194310"/>
                      </a:cubicBezTo>
                      <a:cubicBezTo>
                        <a:pt x="4616" y="250507"/>
                        <a:pt x="8426" y="320992"/>
                        <a:pt x="2711" y="381000"/>
                      </a:cubicBezTo>
                      <a:cubicBezTo>
                        <a:pt x="-13482" y="537210"/>
                        <a:pt x="46526" y="696278"/>
                        <a:pt x="85578" y="844868"/>
                      </a:cubicBezTo>
                      <a:cubicBezTo>
                        <a:pt x="105581" y="920115"/>
                        <a:pt x="126536" y="996315"/>
                        <a:pt x="136061" y="1073468"/>
                      </a:cubicBezTo>
                      <a:cubicBezTo>
                        <a:pt x="139871" y="1109662"/>
                        <a:pt x="149396" y="1186815"/>
                        <a:pt x="114153" y="1215390"/>
                      </a:cubicBezTo>
                      <a:cubicBezTo>
                        <a:pt x="112248" y="1252537"/>
                        <a:pt x="108438" y="1289685"/>
                        <a:pt x="101771" y="1326833"/>
                      </a:cubicBezTo>
                      <a:cubicBezTo>
                        <a:pt x="123678" y="1366837"/>
                        <a:pt x="68433" y="1505903"/>
                        <a:pt x="61766" y="1528762"/>
                      </a:cubicBezTo>
                      <a:cubicBezTo>
                        <a:pt x="33191" y="1626870"/>
                        <a:pt x="20808" y="1735455"/>
                        <a:pt x="49383" y="1835468"/>
                      </a:cubicBezTo>
                      <a:cubicBezTo>
                        <a:pt x="62718" y="1884998"/>
                        <a:pt x="88436" y="1929765"/>
                        <a:pt x="107486" y="1977390"/>
                      </a:cubicBezTo>
                      <a:cubicBezTo>
                        <a:pt x="142728" y="2027873"/>
                        <a:pt x="144633" y="2114550"/>
                        <a:pt x="120821" y="2161222"/>
                      </a:cubicBezTo>
                      <a:cubicBezTo>
                        <a:pt x="89388" y="2225040"/>
                        <a:pt x="6521" y="2205038"/>
                        <a:pt x="10331" y="2144078"/>
                      </a:cubicBezTo>
                      <a:cubicBezTo>
                        <a:pt x="5568" y="2154555"/>
                        <a:pt x="4616" y="2167890"/>
                        <a:pt x="8426" y="2178368"/>
                      </a:cubicBezTo>
                      <a:cubicBezTo>
                        <a:pt x="15093" y="2198370"/>
                        <a:pt x="35096" y="2212658"/>
                        <a:pt x="56051" y="2214563"/>
                      </a:cubicBezTo>
                      <a:cubicBezTo>
                        <a:pt x="77006" y="2216468"/>
                        <a:pt x="97961" y="2207895"/>
                        <a:pt x="113201" y="2192655"/>
                      </a:cubicBezTo>
                      <a:cubicBezTo>
                        <a:pt x="120821" y="2184083"/>
                        <a:pt x="127488" y="2174558"/>
                        <a:pt x="133203" y="2165033"/>
                      </a:cubicBezTo>
                      <a:cubicBezTo>
                        <a:pt x="149396" y="2138363"/>
                        <a:pt x="150348" y="2124075"/>
                        <a:pt x="150348" y="2094547"/>
                      </a:cubicBezTo>
                      <a:cubicBezTo>
                        <a:pt x="150348" y="2063115"/>
                        <a:pt x="145586" y="2032635"/>
                        <a:pt x="134156" y="2003108"/>
                      </a:cubicBezTo>
                      <a:cubicBezTo>
                        <a:pt x="121773" y="1968818"/>
                        <a:pt x="102723" y="1937385"/>
                        <a:pt x="88436" y="1904048"/>
                      </a:cubicBezTo>
                      <a:cubicBezTo>
                        <a:pt x="31286" y="1774508"/>
                        <a:pt x="50336" y="1626870"/>
                        <a:pt x="88436" y="1494473"/>
                      </a:cubicBezTo>
                      <a:cubicBezTo>
                        <a:pt x="116058" y="1398270"/>
                        <a:pt x="154158" y="1303020"/>
                        <a:pt x="160826" y="1202055"/>
                      </a:cubicBezTo>
                      <a:cubicBezTo>
                        <a:pt x="172256" y="1029653"/>
                        <a:pt x="133203" y="858203"/>
                        <a:pt x="74148" y="698182"/>
                      </a:cubicBezTo>
                      <a:cubicBezTo>
                        <a:pt x="-3004" y="485775"/>
                        <a:pt x="24618" y="199072"/>
                        <a:pt x="170351" y="18097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27" name="Google Shape;927;p7"/>
              <p:cNvGrpSpPr/>
              <p:nvPr/>
            </p:nvGrpSpPr>
            <p:grpSpPr>
              <a:xfrm>
                <a:off x="2960369" y="1423035"/>
                <a:ext cx="255031" cy="1787842"/>
                <a:chOff x="2960369" y="1423035"/>
                <a:chExt cx="255031" cy="1787842"/>
              </a:xfrm>
            </p:grpSpPr>
            <p:sp>
              <p:nvSpPr>
                <p:cNvPr id="928" name="Google Shape;928;p7"/>
                <p:cNvSpPr/>
                <p:nvPr/>
              </p:nvSpPr>
              <p:spPr>
                <a:xfrm>
                  <a:off x="3146244" y="2201941"/>
                  <a:ext cx="69156" cy="125015"/>
                </a:xfrm>
                <a:custGeom>
                  <a:rect b="b" l="l" r="r" t="t"/>
                  <a:pathLst>
                    <a:path extrusionOk="0" h="125015" w="69156">
                      <a:moveTo>
                        <a:pt x="68443" y="86916"/>
                      </a:moveTo>
                      <a:cubicBezTo>
                        <a:pt x="69395" y="77391"/>
                        <a:pt x="69395" y="67866"/>
                        <a:pt x="68443" y="59293"/>
                      </a:cubicBezTo>
                      <a:cubicBezTo>
                        <a:pt x="66538" y="43101"/>
                        <a:pt x="55108" y="31671"/>
                        <a:pt x="43678" y="22146"/>
                      </a:cubicBezTo>
                      <a:cubicBezTo>
                        <a:pt x="33200" y="13573"/>
                        <a:pt x="21770" y="3096"/>
                        <a:pt x="7483" y="238"/>
                      </a:cubicBezTo>
                      <a:cubicBezTo>
                        <a:pt x="5578" y="238"/>
                        <a:pt x="2720" y="-714"/>
                        <a:pt x="815" y="1191"/>
                      </a:cubicBezTo>
                      <a:cubicBezTo>
                        <a:pt x="-1090" y="3096"/>
                        <a:pt x="815" y="5953"/>
                        <a:pt x="1768" y="7858"/>
                      </a:cubicBezTo>
                      <a:cubicBezTo>
                        <a:pt x="10340" y="21193"/>
                        <a:pt x="13198" y="34528"/>
                        <a:pt x="17008" y="48816"/>
                      </a:cubicBezTo>
                      <a:cubicBezTo>
                        <a:pt x="18913" y="55483"/>
                        <a:pt x="21770" y="62151"/>
                        <a:pt x="25580" y="67866"/>
                      </a:cubicBezTo>
                      <a:cubicBezTo>
                        <a:pt x="35105" y="83106"/>
                        <a:pt x="52250" y="98346"/>
                        <a:pt x="53203" y="117396"/>
                      </a:cubicBezTo>
                      <a:cubicBezTo>
                        <a:pt x="53203" y="120253"/>
                        <a:pt x="53203" y="123111"/>
                        <a:pt x="55108" y="125016"/>
                      </a:cubicBezTo>
                      <a:cubicBezTo>
                        <a:pt x="58918" y="120253"/>
                        <a:pt x="61775" y="113586"/>
                        <a:pt x="63680" y="107871"/>
                      </a:cubicBezTo>
                      <a:cubicBezTo>
                        <a:pt x="65585" y="102156"/>
                        <a:pt x="67490" y="94536"/>
                        <a:pt x="68443" y="86916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9" name="Google Shape;929;p7"/>
                <p:cNvSpPr/>
                <p:nvPr/>
              </p:nvSpPr>
              <p:spPr>
                <a:xfrm>
                  <a:off x="2974262" y="1423035"/>
                  <a:ext cx="82562" cy="115252"/>
                </a:xfrm>
                <a:custGeom>
                  <a:rect b="b" l="l" r="r" t="t"/>
                  <a:pathLst>
                    <a:path extrusionOk="0" h="115252" w="82562">
                      <a:moveTo>
                        <a:pt x="395" y="74295"/>
                      </a:moveTo>
                      <a:cubicBezTo>
                        <a:pt x="1347" y="64770"/>
                        <a:pt x="2300" y="56197"/>
                        <a:pt x="5157" y="47625"/>
                      </a:cubicBezTo>
                      <a:cubicBezTo>
                        <a:pt x="9920" y="32385"/>
                        <a:pt x="23255" y="22860"/>
                        <a:pt x="36590" y="15240"/>
                      </a:cubicBezTo>
                      <a:cubicBezTo>
                        <a:pt x="48020" y="8572"/>
                        <a:pt x="61355" y="0"/>
                        <a:pt x="75642" y="0"/>
                      </a:cubicBezTo>
                      <a:cubicBezTo>
                        <a:pt x="77547" y="0"/>
                        <a:pt x="80405" y="0"/>
                        <a:pt x="82310" y="1905"/>
                      </a:cubicBezTo>
                      <a:cubicBezTo>
                        <a:pt x="83262" y="3810"/>
                        <a:pt x="81357" y="6667"/>
                        <a:pt x="79452" y="8572"/>
                      </a:cubicBezTo>
                      <a:cubicBezTo>
                        <a:pt x="68975" y="20002"/>
                        <a:pt x="64212" y="32385"/>
                        <a:pt x="57545" y="46672"/>
                      </a:cubicBezTo>
                      <a:cubicBezTo>
                        <a:pt x="54687" y="53340"/>
                        <a:pt x="49925" y="58102"/>
                        <a:pt x="46115" y="63817"/>
                      </a:cubicBezTo>
                      <a:cubicBezTo>
                        <a:pt x="33732" y="77152"/>
                        <a:pt x="13730" y="89535"/>
                        <a:pt x="9920" y="108585"/>
                      </a:cubicBezTo>
                      <a:cubicBezTo>
                        <a:pt x="8967" y="111442"/>
                        <a:pt x="8967" y="114300"/>
                        <a:pt x="7062" y="115252"/>
                      </a:cubicBezTo>
                      <a:cubicBezTo>
                        <a:pt x="4205" y="109538"/>
                        <a:pt x="2300" y="102870"/>
                        <a:pt x="1347" y="97155"/>
                      </a:cubicBezTo>
                      <a:cubicBezTo>
                        <a:pt x="395" y="90488"/>
                        <a:pt x="-558" y="81915"/>
                        <a:pt x="395" y="74295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930" name="Google Shape;930;p7"/>
                <p:cNvGrpSpPr/>
                <p:nvPr/>
              </p:nvGrpSpPr>
              <p:grpSpPr>
                <a:xfrm>
                  <a:off x="2960369" y="2706722"/>
                  <a:ext cx="147637" cy="109820"/>
                  <a:chOff x="2960369" y="2706722"/>
                  <a:chExt cx="147637" cy="109820"/>
                </a:xfrm>
              </p:grpSpPr>
              <p:sp>
                <p:nvSpPr>
                  <p:cNvPr id="931" name="Google Shape;931;p7"/>
                  <p:cNvSpPr/>
                  <p:nvPr/>
                </p:nvSpPr>
                <p:spPr>
                  <a:xfrm>
                    <a:off x="2960369" y="2706722"/>
                    <a:ext cx="146685" cy="109819"/>
                  </a:xfrm>
                  <a:custGeom>
                    <a:rect b="b" l="l" r="r" t="t"/>
                    <a:pathLst>
                      <a:path extrusionOk="0" h="109819" w="146685">
                        <a:moveTo>
                          <a:pt x="5715" y="105057"/>
                        </a:moveTo>
                        <a:lnTo>
                          <a:pt x="0" y="109820"/>
                        </a:lnTo>
                        <a:cubicBezTo>
                          <a:pt x="25718" y="63147"/>
                          <a:pt x="73343" y="-23530"/>
                          <a:pt x="146685" y="5997"/>
                        </a:cubicBezTo>
                        <a:cubicBezTo>
                          <a:pt x="124778" y="23142"/>
                          <a:pt x="99060" y="34572"/>
                          <a:pt x="76200" y="48860"/>
                        </a:cubicBezTo>
                        <a:cubicBezTo>
                          <a:pt x="50483" y="65052"/>
                          <a:pt x="30480" y="87912"/>
                          <a:pt x="5715" y="105057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2" name="Google Shape;932;p7"/>
                  <p:cNvSpPr/>
                  <p:nvPr/>
                </p:nvSpPr>
                <p:spPr>
                  <a:xfrm>
                    <a:off x="2960369" y="2712720"/>
                    <a:ext cx="147637" cy="103822"/>
                  </a:xfrm>
                  <a:custGeom>
                    <a:rect b="b" l="l" r="r" t="t"/>
                    <a:pathLst>
                      <a:path extrusionOk="0" h="103822" w="147637">
                        <a:moveTo>
                          <a:pt x="0" y="103822"/>
                        </a:moveTo>
                        <a:cubicBezTo>
                          <a:pt x="22860" y="85725"/>
                          <a:pt x="45720" y="60960"/>
                          <a:pt x="70485" y="43815"/>
                        </a:cubicBezTo>
                        <a:cubicBezTo>
                          <a:pt x="92393" y="29527"/>
                          <a:pt x="130493" y="12383"/>
                          <a:pt x="147638" y="0"/>
                        </a:cubicBezTo>
                        <a:cubicBezTo>
                          <a:pt x="142875" y="31433"/>
                          <a:pt x="122873" y="57150"/>
                          <a:pt x="95250" y="70485"/>
                        </a:cubicBezTo>
                        <a:cubicBezTo>
                          <a:pt x="67628" y="82867"/>
                          <a:pt x="19050" y="92392"/>
                          <a:pt x="0" y="103822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933" name="Google Shape;933;p7"/>
                <p:cNvGrpSpPr/>
                <p:nvPr/>
              </p:nvGrpSpPr>
              <p:grpSpPr>
                <a:xfrm>
                  <a:off x="2979528" y="1912620"/>
                  <a:ext cx="78744" cy="177164"/>
                  <a:chOff x="2979528" y="1912620"/>
                  <a:chExt cx="78744" cy="177164"/>
                </a:xfrm>
              </p:grpSpPr>
              <p:sp>
                <p:nvSpPr>
                  <p:cNvPr id="934" name="Google Shape;934;p7"/>
                  <p:cNvSpPr/>
                  <p:nvPr/>
                </p:nvSpPr>
                <p:spPr>
                  <a:xfrm>
                    <a:off x="2979528" y="1912620"/>
                    <a:ext cx="66566" cy="176212"/>
                  </a:xfrm>
                  <a:custGeom>
                    <a:rect b="b" l="l" r="r" t="t"/>
                    <a:pathLst>
                      <a:path extrusionOk="0" h="176212" w="66566">
                        <a:moveTo>
                          <a:pt x="62757" y="0"/>
                        </a:moveTo>
                        <a:cubicBezTo>
                          <a:pt x="63709" y="952"/>
                          <a:pt x="66567" y="9525"/>
                          <a:pt x="66567" y="13335"/>
                        </a:cubicBezTo>
                        <a:cubicBezTo>
                          <a:pt x="65614" y="28575"/>
                          <a:pt x="59899" y="39052"/>
                          <a:pt x="54184" y="52388"/>
                        </a:cubicBezTo>
                        <a:cubicBezTo>
                          <a:pt x="48469" y="67627"/>
                          <a:pt x="45612" y="82867"/>
                          <a:pt x="37992" y="97155"/>
                        </a:cubicBezTo>
                        <a:cubicBezTo>
                          <a:pt x="31324" y="110490"/>
                          <a:pt x="24657" y="121920"/>
                          <a:pt x="21799" y="136207"/>
                        </a:cubicBezTo>
                        <a:cubicBezTo>
                          <a:pt x="18942" y="148590"/>
                          <a:pt x="19894" y="163830"/>
                          <a:pt x="17037" y="176213"/>
                        </a:cubicBezTo>
                        <a:cubicBezTo>
                          <a:pt x="5607" y="163830"/>
                          <a:pt x="1797" y="142875"/>
                          <a:pt x="844" y="130492"/>
                        </a:cubicBezTo>
                        <a:cubicBezTo>
                          <a:pt x="-1061" y="106680"/>
                          <a:pt x="-108" y="79057"/>
                          <a:pt x="7512" y="56197"/>
                        </a:cubicBezTo>
                        <a:cubicBezTo>
                          <a:pt x="17037" y="28575"/>
                          <a:pt x="37039" y="10477"/>
                          <a:pt x="62757" y="0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5" name="Google Shape;935;p7"/>
                  <p:cNvSpPr/>
                  <p:nvPr/>
                </p:nvSpPr>
                <p:spPr>
                  <a:xfrm>
                    <a:off x="2995514" y="1912620"/>
                    <a:ext cx="62758" cy="177164"/>
                  </a:xfrm>
                  <a:custGeom>
                    <a:rect b="b" l="l" r="r" t="t"/>
                    <a:pathLst>
                      <a:path extrusionOk="0" h="177164" w="62758">
                        <a:moveTo>
                          <a:pt x="46770" y="0"/>
                        </a:moveTo>
                        <a:cubicBezTo>
                          <a:pt x="66773" y="25717"/>
                          <a:pt x="68678" y="69532"/>
                          <a:pt x="48675" y="95250"/>
                        </a:cubicBezTo>
                        <a:cubicBezTo>
                          <a:pt x="28673" y="121920"/>
                          <a:pt x="2003" y="140017"/>
                          <a:pt x="1050" y="177165"/>
                        </a:cubicBezTo>
                        <a:cubicBezTo>
                          <a:pt x="-3712" y="150495"/>
                          <a:pt x="8670" y="116205"/>
                          <a:pt x="19148" y="86677"/>
                        </a:cubicBezTo>
                        <a:cubicBezTo>
                          <a:pt x="28673" y="61913"/>
                          <a:pt x="48675" y="28575"/>
                          <a:pt x="46770" y="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936" name="Google Shape;936;p7"/>
                <p:cNvGrpSpPr/>
                <p:nvPr/>
              </p:nvGrpSpPr>
              <p:grpSpPr>
                <a:xfrm>
                  <a:off x="3022559" y="3051672"/>
                  <a:ext cx="51871" cy="159205"/>
                  <a:chOff x="3022559" y="3051672"/>
                  <a:chExt cx="51871" cy="159205"/>
                </a:xfrm>
              </p:grpSpPr>
              <p:sp>
                <p:nvSpPr>
                  <p:cNvPr id="937" name="Google Shape;937;p7"/>
                  <p:cNvSpPr/>
                  <p:nvPr/>
                </p:nvSpPr>
                <p:spPr>
                  <a:xfrm>
                    <a:off x="3022559" y="3051672"/>
                    <a:ext cx="51871" cy="159205"/>
                  </a:xfrm>
                  <a:custGeom>
                    <a:rect b="b" l="l" r="r" t="t"/>
                    <a:pathLst>
                      <a:path extrusionOk="0" h="159205" w="51871">
                        <a:moveTo>
                          <a:pt x="9248" y="28712"/>
                        </a:moveTo>
                        <a:cubicBezTo>
                          <a:pt x="13058" y="22045"/>
                          <a:pt x="29250" y="-11293"/>
                          <a:pt x="39728" y="3948"/>
                        </a:cubicBezTo>
                        <a:lnTo>
                          <a:pt x="40680" y="4900"/>
                        </a:lnTo>
                        <a:cubicBezTo>
                          <a:pt x="56873" y="28712"/>
                          <a:pt x="53063" y="58240"/>
                          <a:pt x="44490" y="83005"/>
                        </a:cubicBezTo>
                        <a:cubicBezTo>
                          <a:pt x="40680" y="96340"/>
                          <a:pt x="35918" y="108723"/>
                          <a:pt x="34013" y="122057"/>
                        </a:cubicBezTo>
                        <a:cubicBezTo>
                          <a:pt x="32108" y="135393"/>
                          <a:pt x="35918" y="146823"/>
                          <a:pt x="36870" y="159205"/>
                        </a:cubicBezTo>
                        <a:cubicBezTo>
                          <a:pt x="14963" y="137298"/>
                          <a:pt x="3533" y="106818"/>
                          <a:pt x="675" y="77290"/>
                        </a:cubicBezTo>
                        <a:cubicBezTo>
                          <a:pt x="-1230" y="59193"/>
                          <a:pt x="675" y="44905"/>
                          <a:pt x="9248" y="28712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8" name="Google Shape;938;p7"/>
                  <p:cNvSpPr/>
                  <p:nvPr/>
                </p:nvSpPr>
                <p:spPr>
                  <a:xfrm>
                    <a:off x="3022559" y="3051672"/>
                    <a:ext cx="41632" cy="159205"/>
                  </a:xfrm>
                  <a:custGeom>
                    <a:rect b="b" l="l" r="r" t="t"/>
                    <a:pathLst>
                      <a:path extrusionOk="0" h="159205" w="41632">
                        <a:moveTo>
                          <a:pt x="9248" y="28712"/>
                        </a:moveTo>
                        <a:cubicBezTo>
                          <a:pt x="13058" y="22045"/>
                          <a:pt x="29250" y="-11293"/>
                          <a:pt x="39728" y="3948"/>
                        </a:cubicBezTo>
                        <a:lnTo>
                          <a:pt x="40680" y="4900"/>
                        </a:lnTo>
                        <a:cubicBezTo>
                          <a:pt x="40680" y="4900"/>
                          <a:pt x="40680" y="5852"/>
                          <a:pt x="41633" y="5852"/>
                        </a:cubicBezTo>
                        <a:cubicBezTo>
                          <a:pt x="41633" y="5852"/>
                          <a:pt x="40680" y="6805"/>
                          <a:pt x="40680" y="6805"/>
                        </a:cubicBezTo>
                        <a:cubicBezTo>
                          <a:pt x="38775" y="19187"/>
                          <a:pt x="36870" y="32523"/>
                          <a:pt x="35918" y="44905"/>
                        </a:cubicBezTo>
                        <a:cubicBezTo>
                          <a:pt x="24488" y="83005"/>
                          <a:pt x="15915" y="123962"/>
                          <a:pt x="36870" y="158252"/>
                        </a:cubicBezTo>
                        <a:cubicBezTo>
                          <a:pt x="36870" y="158252"/>
                          <a:pt x="36870" y="159205"/>
                          <a:pt x="36870" y="159205"/>
                        </a:cubicBezTo>
                        <a:cubicBezTo>
                          <a:pt x="14963" y="137298"/>
                          <a:pt x="3533" y="106818"/>
                          <a:pt x="675" y="77290"/>
                        </a:cubicBezTo>
                        <a:cubicBezTo>
                          <a:pt x="-1230" y="59193"/>
                          <a:pt x="675" y="44905"/>
                          <a:pt x="9248" y="28712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939" name="Google Shape;939;p7"/>
            <p:cNvSpPr/>
            <p:nvPr/>
          </p:nvSpPr>
          <p:spPr>
            <a:xfrm flipH="1" rot="8617848">
              <a:off x="10724649" y="320291"/>
              <a:ext cx="888873" cy="1271724"/>
            </a:xfrm>
            <a:custGeom>
              <a:rect b="b" l="l" r="r" t="t"/>
              <a:pathLst>
                <a:path extrusionOk="0" h="1587610" w="1109662">
                  <a:moveTo>
                    <a:pt x="828675" y="1237922"/>
                  </a:moveTo>
                  <a:cubicBezTo>
                    <a:pt x="626745" y="1089332"/>
                    <a:pt x="549592" y="938837"/>
                    <a:pt x="404813" y="799772"/>
                  </a:cubicBezTo>
                  <a:cubicBezTo>
                    <a:pt x="650557" y="878829"/>
                    <a:pt x="809625" y="1168389"/>
                    <a:pt x="828675" y="1230302"/>
                  </a:cubicBezTo>
                  <a:cubicBezTo>
                    <a:pt x="828675" y="1131242"/>
                    <a:pt x="818197" y="1031229"/>
                    <a:pt x="796290" y="934074"/>
                  </a:cubicBezTo>
                  <a:cubicBezTo>
                    <a:pt x="678180" y="833109"/>
                    <a:pt x="554355" y="775959"/>
                    <a:pt x="458153" y="632132"/>
                  </a:cubicBezTo>
                  <a:cubicBezTo>
                    <a:pt x="611505" y="670232"/>
                    <a:pt x="753428" y="850254"/>
                    <a:pt x="792480" y="919787"/>
                  </a:cubicBezTo>
                  <a:cubicBezTo>
                    <a:pt x="771525" y="834062"/>
                    <a:pt x="742950" y="749289"/>
                    <a:pt x="704850" y="669279"/>
                  </a:cubicBezTo>
                  <a:cubicBezTo>
                    <a:pt x="588645" y="611177"/>
                    <a:pt x="485775" y="535929"/>
                    <a:pt x="399097" y="446394"/>
                  </a:cubicBezTo>
                  <a:cubicBezTo>
                    <a:pt x="509588" y="476874"/>
                    <a:pt x="610553" y="541644"/>
                    <a:pt x="684847" y="628322"/>
                  </a:cubicBezTo>
                  <a:cubicBezTo>
                    <a:pt x="652463" y="566409"/>
                    <a:pt x="615315" y="506402"/>
                    <a:pt x="573405" y="449252"/>
                  </a:cubicBezTo>
                  <a:cubicBezTo>
                    <a:pt x="568642" y="450204"/>
                    <a:pt x="564832" y="452109"/>
                    <a:pt x="560070" y="453062"/>
                  </a:cubicBezTo>
                  <a:cubicBezTo>
                    <a:pt x="461010" y="429249"/>
                    <a:pt x="371475" y="376862"/>
                    <a:pt x="305753" y="304472"/>
                  </a:cubicBezTo>
                  <a:cubicBezTo>
                    <a:pt x="390525" y="318759"/>
                    <a:pt x="471488" y="354002"/>
                    <a:pt x="539115" y="405437"/>
                  </a:cubicBezTo>
                  <a:cubicBezTo>
                    <a:pt x="512445" y="373052"/>
                    <a:pt x="483870" y="341619"/>
                    <a:pt x="454342" y="311139"/>
                  </a:cubicBezTo>
                  <a:cubicBezTo>
                    <a:pt x="439103" y="310187"/>
                    <a:pt x="387667" y="300662"/>
                    <a:pt x="387667" y="300662"/>
                  </a:cubicBezTo>
                  <a:cubicBezTo>
                    <a:pt x="303847" y="278754"/>
                    <a:pt x="229553" y="241607"/>
                    <a:pt x="156210" y="198744"/>
                  </a:cubicBezTo>
                  <a:cubicBezTo>
                    <a:pt x="224790" y="199697"/>
                    <a:pt x="398145" y="273039"/>
                    <a:pt x="445770" y="301614"/>
                  </a:cubicBezTo>
                  <a:cubicBezTo>
                    <a:pt x="404813" y="260657"/>
                    <a:pt x="360997" y="222557"/>
                    <a:pt x="315278" y="188267"/>
                  </a:cubicBezTo>
                  <a:cubicBezTo>
                    <a:pt x="313372" y="188267"/>
                    <a:pt x="311467" y="188267"/>
                    <a:pt x="310515" y="189219"/>
                  </a:cubicBezTo>
                  <a:cubicBezTo>
                    <a:pt x="247650" y="183504"/>
                    <a:pt x="188595" y="155882"/>
                    <a:pt x="138113" y="120639"/>
                  </a:cubicBezTo>
                  <a:cubicBezTo>
                    <a:pt x="87630" y="85397"/>
                    <a:pt x="44767" y="42534"/>
                    <a:pt x="0" y="1577"/>
                  </a:cubicBezTo>
                  <a:cubicBezTo>
                    <a:pt x="151447" y="-15568"/>
                    <a:pt x="236220" y="111114"/>
                    <a:pt x="326707" y="187314"/>
                  </a:cubicBezTo>
                  <a:cubicBezTo>
                    <a:pt x="326707" y="187314"/>
                    <a:pt x="325755" y="187314"/>
                    <a:pt x="325755" y="187314"/>
                  </a:cubicBezTo>
                  <a:cubicBezTo>
                    <a:pt x="367665" y="218747"/>
                    <a:pt x="407670" y="252084"/>
                    <a:pt x="444817" y="288279"/>
                  </a:cubicBezTo>
                  <a:cubicBezTo>
                    <a:pt x="416242" y="201602"/>
                    <a:pt x="375285" y="117782"/>
                    <a:pt x="331470" y="34914"/>
                  </a:cubicBezTo>
                  <a:cubicBezTo>
                    <a:pt x="404813" y="97779"/>
                    <a:pt x="452438" y="185409"/>
                    <a:pt x="461963" y="275897"/>
                  </a:cubicBezTo>
                  <a:cubicBezTo>
                    <a:pt x="461963" y="275897"/>
                    <a:pt x="459105" y="292089"/>
                    <a:pt x="454342" y="297804"/>
                  </a:cubicBezTo>
                  <a:cubicBezTo>
                    <a:pt x="501967" y="344477"/>
                    <a:pt x="546735" y="394007"/>
                    <a:pt x="585788" y="446394"/>
                  </a:cubicBezTo>
                  <a:lnTo>
                    <a:pt x="585788" y="446394"/>
                  </a:lnTo>
                  <a:lnTo>
                    <a:pt x="585788" y="446394"/>
                  </a:lnTo>
                  <a:cubicBezTo>
                    <a:pt x="591503" y="454014"/>
                    <a:pt x="598170" y="462587"/>
                    <a:pt x="603885" y="471159"/>
                  </a:cubicBezTo>
                  <a:cubicBezTo>
                    <a:pt x="594360" y="431154"/>
                    <a:pt x="528638" y="234939"/>
                    <a:pt x="581025" y="83492"/>
                  </a:cubicBezTo>
                  <a:cubicBezTo>
                    <a:pt x="629603" y="205412"/>
                    <a:pt x="635317" y="354954"/>
                    <a:pt x="606742" y="474969"/>
                  </a:cubicBezTo>
                  <a:cubicBezTo>
                    <a:pt x="651510" y="537834"/>
                    <a:pt x="691515" y="604509"/>
                    <a:pt x="723900" y="674042"/>
                  </a:cubicBezTo>
                  <a:cubicBezTo>
                    <a:pt x="724853" y="606414"/>
                    <a:pt x="702945" y="365432"/>
                    <a:pt x="762000" y="214937"/>
                  </a:cubicBezTo>
                  <a:cubicBezTo>
                    <a:pt x="764857" y="292089"/>
                    <a:pt x="797242" y="386387"/>
                    <a:pt x="799147" y="463539"/>
                  </a:cubicBezTo>
                  <a:cubicBezTo>
                    <a:pt x="801053" y="537834"/>
                    <a:pt x="768667" y="622607"/>
                    <a:pt x="729615" y="685472"/>
                  </a:cubicBezTo>
                  <a:cubicBezTo>
                    <a:pt x="765810" y="763577"/>
                    <a:pt x="794385" y="845492"/>
                    <a:pt x="814388" y="929312"/>
                  </a:cubicBezTo>
                  <a:cubicBezTo>
                    <a:pt x="842010" y="747384"/>
                    <a:pt x="871538" y="546407"/>
                    <a:pt x="981075" y="363527"/>
                  </a:cubicBezTo>
                  <a:cubicBezTo>
                    <a:pt x="1020128" y="553074"/>
                    <a:pt x="855345" y="886449"/>
                    <a:pt x="816292" y="941694"/>
                  </a:cubicBezTo>
                  <a:cubicBezTo>
                    <a:pt x="838200" y="1036944"/>
                    <a:pt x="849630" y="1135052"/>
                    <a:pt x="849630" y="1234112"/>
                  </a:cubicBezTo>
                  <a:cubicBezTo>
                    <a:pt x="864870" y="1177914"/>
                    <a:pt x="899160" y="1000749"/>
                    <a:pt x="937260" y="915977"/>
                  </a:cubicBezTo>
                  <a:cubicBezTo>
                    <a:pt x="984885" y="815964"/>
                    <a:pt x="1023938" y="725477"/>
                    <a:pt x="1109663" y="642609"/>
                  </a:cubicBezTo>
                  <a:cubicBezTo>
                    <a:pt x="1106805" y="909309"/>
                    <a:pt x="998220" y="1096952"/>
                    <a:pt x="849630" y="1247447"/>
                  </a:cubicBezTo>
                  <a:cubicBezTo>
                    <a:pt x="848678" y="1357937"/>
                    <a:pt x="834390" y="1469379"/>
                    <a:pt x="807720" y="1577012"/>
                  </a:cubicBezTo>
                  <a:cubicBezTo>
                    <a:pt x="807720" y="1577012"/>
                    <a:pt x="807720" y="1577012"/>
                    <a:pt x="807720" y="1577012"/>
                  </a:cubicBezTo>
                  <a:cubicBezTo>
                    <a:pt x="805815" y="1583679"/>
                    <a:pt x="799147" y="1588442"/>
                    <a:pt x="792480" y="1587489"/>
                  </a:cubicBezTo>
                  <a:cubicBezTo>
                    <a:pt x="785813" y="1586537"/>
                    <a:pt x="782003" y="1579869"/>
                    <a:pt x="783907" y="1573202"/>
                  </a:cubicBezTo>
                  <a:cubicBezTo>
                    <a:pt x="812482" y="1463664"/>
                    <a:pt x="827722" y="1351269"/>
                    <a:pt x="828675" y="1237922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40" name="Google Shape;940;p7"/>
            <p:cNvGrpSpPr/>
            <p:nvPr/>
          </p:nvGrpSpPr>
          <p:grpSpPr>
            <a:xfrm flipH="1">
              <a:off x="6156414" y="27507"/>
              <a:ext cx="6258064" cy="611637"/>
              <a:chOff x="-163907" y="1183760"/>
              <a:chExt cx="6258064" cy="611637"/>
            </a:xfrm>
          </p:grpSpPr>
          <p:sp>
            <p:nvSpPr>
              <p:cNvPr id="941" name="Google Shape;941;p7"/>
              <p:cNvSpPr/>
              <p:nvPr/>
            </p:nvSpPr>
            <p:spPr>
              <a:xfrm>
                <a:off x="1379250" y="1615283"/>
                <a:ext cx="148437" cy="134439"/>
              </a:xfrm>
              <a:custGeom>
                <a:rect b="b" l="l" r="r" t="t"/>
                <a:pathLst>
                  <a:path extrusionOk="0" h="134439" w="148437">
                    <a:moveTo>
                      <a:pt x="53627" y="0"/>
                    </a:moveTo>
                    <a:lnTo>
                      <a:pt x="111329" y="9814"/>
                    </a:lnTo>
                    <a:lnTo>
                      <a:pt x="148437" y="12270"/>
                    </a:lnTo>
                    <a:lnTo>
                      <a:pt x="100922" y="56995"/>
                    </a:lnTo>
                    <a:cubicBezTo>
                      <a:pt x="77975" y="80636"/>
                      <a:pt x="57278" y="104154"/>
                      <a:pt x="41536" y="124867"/>
                    </a:cubicBezTo>
                    <a:cubicBezTo>
                      <a:pt x="26087" y="146853"/>
                      <a:pt x="-8657" y="127287"/>
                      <a:pt x="1995" y="103234"/>
                    </a:cubicBezTo>
                    <a:cubicBezTo>
                      <a:pt x="8480" y="85691"/>
                      <a:pt x="16879" y="66646"/>
                      <a:pt x="26901" y="46870"/>
                    </a:cubicBezTo>
                    <a:lnTo>
                      <a:pt x="5362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2" name="Google Shape;942;p7"/>
              <p:cNvSpPr/>
              <p:nvPr/>
            </p:nvSpPr>
            <p:spPr>
              <a:xfrm>
                <a:off x="-163907" y="1183760"/>
                <a:ext cx="6258064" cy="611637"/>
              </a:xfrm>
              <a:custGeom>
                <a:rect b="b" l="l" r="r" t="t"/>
                <a:pathLst>
                  <a:path extrusionOk="0" h="315277" w="3378172">
                    <a:moveTo>
                      <a:pt x="3374708" y="0"/>
                    </a:moveTo>
                    <a:cubicBezTo>
                      <a:pt x="3374708" y="0"/>
                      <a:pt x="3374708" y="952"/>
                      <a:pt x="3373755" y="1905"/>
                    </a:cubicBezTo>
                    <a:cubicBezTo>
                      <a:pt x="3368040" y="7620"/>
                      <a:pt x="3360420" y="10477"/>
                      <a:pt x="3351848" y="11430"/>
                    </a:cubicBezTo>
                    <a:cubicBezTo>
                      <a:pt x="3339465" y="13335"/>
                      <a:pt x="3328035" y="16192"/>
                      <a:pt x="3316605" y="19050"/>
                    </a:cubicBezTo>
                    <a:cubicBezTo>
                      <a:pt x="3289935" y="24765"/>
                      <a:pt x="3262313" y="27622"/>
                      <a:pt x="3236595" y="36195"/>
                    </a:cubicBezTo>
                    <a:cubicBezTo>
                      <a:pt x="3221355" y="41910"/>
                      <a:pt x="3211830" y="50482"/>
                      <a:pt x="3200400" y="60960"/>
                    </a:cubicBezTo>
                    <a:cubicBezTo>
                      <a:pt x="3191828" y="69532"/>
                      <a:pt x="3182303" y="76200"/>
                      <a:pt x="3171825" y="82867"/>
                    </a:cubicBezTo>
                    <a:cubicBezTo>
                      <a:pt x="3154680" y="94298"/>
                      <a:pt x="3134678" y="112395"/>
                      <a:pt x="3113723" y="114300"/>
                    </a:cubicBezTo>
                    <a:cubicBezTo>
                      <a:pt x="3084195" y="117157"/>
                      <a:pt x="3054668" y="115252"/>
                      <a:pt x="3025140" y="115252"/>
                    </a:cubicBezTo>
                    <a:cubicBezTo>
                      <a:pt x="2996565" y="115252"/>
                      <a:pt x="2967990" y="120015"/>
                      <a:pt x="2939415" y="122872"/>
                    </a:cubicBezTo>
                    <a:cubicBezTo>
                      <a:pt x="2908935" y="126682"/>
                      <a:pt x="2878455" y="126682"/>
                      <a:pt x="2847975" y="128588"/>
                    </a:cubicBezTo>
                    <a:cubicBezTo>
                      <a:pt x="2833688" y="129540"/>
                      <a:pt x="2820353" y="131445"/>
                      <a:pt x="2806065" y="131445"/>
                    </a:cubicBezTo>
                    <a:cubicBezTo>
                      <a:pt x="2799398" y="131445"/>
                      <a:pt x="2792730" y="130493"/>
                      <a:pt x="2786063" y="131445"/>
                    </a:cubicBezTo>
                    <a:cubicBezTo>
                      <a:pt x="2782253" y="132397"/>
                      <a:pt x="2779395" y="132397"/>
                      <a:pt x="2775585" y="133350"/>
                    </a:cubicBezTo>
                    <a:cubicBezTo>
                      <a:pt x="2775585" y="133350"/>
                      <a:pt x="2775585" y="133350"/>
                      <a:pt x="2775585" y="133350"/>
                    </a:cubicBezTo>
                    <a:cubicBezTo>
                      <a:pt x="2742248" y="140970"/>
                      <a:pt x="2708910" y="149543"/>
                      <a:pt x="2675573" y="158115"/>
                    </a:cubicBezTo>
                    <a:cubicBezTo>
                      <a:pt x="2644140" y="166688"/>
                      <a:pt x="2614613" y="180022"/>
                      <a:pt x="2583180" y="187643"/>
                    </a:cubicBezTo>
                    <a:cubicBezTo>
                      <a:pt x="2552700" y="195263"/>
                      <a:pt x="2521268" y="201930"/>
                      <a:pt x="2489835" y="201930"/>
                    </a:cubicBezTo>
                    <a:cubicBezTo>
                      <a:pt x="2460308" y="201930"/>
                      <a:pt x="2431733" y="189547"/>
                      <a:pt x="2404110" y="180022"/>
                    </a:cubicBezTo>
                    <a:cubicBezTo>
                      <a:pt x="2369820" y="167640"/>
                      <a:pt x="2331720" y="166688"/>
                      <a:pt x="2296478" y="166688"/>
                    </a:cubicBezTo>
                    <a:cubicBezTo>
                      <a:pt x="2263140" y="166688"/>
                      <a:pt x="2228850" y="167640"/>
                      <a:pt x="2195513" y="168593"/>
                    </a:cubicBezTo>
                    <a:cubicBezTo>
                      <a:pt x="2165985" y="169545"/>
                      <a:pt x="2136458" y="171450"/>
                      <a:pt x="2105978" y="169545"/>
                    </a:cubicBezTo>
                    <a:cubicBezTo>
                      <a:pt x="2089785" y="168593"/>
                      <a:pt x="2073593" y="167640"/>
                      <a:pt x="2057400" y="167640"/>
                    </a:cubicBezTo>
                    <a:cubicBezTo>
                      <a:pt x="2043113" y="167640"/>
                      <a:pt x="2028825" y="170497"/>
                      <a:pt x="2015490" y="168593"/>
                    </a:cubicBezTo>
                    <a:cubicBezTo>
                      <a:pt x="2014538" y="168593"/>
                      <a:pt x="2014538" y="167640"/>
                      <a:pt x="2014538" y="167640"/>
                    </a:cubicBezTo>
                    <a:cubicBezTo>
                      <a:pt x="2014538" y="167640"/>
                      <a:pt x="2014538" y="167640"/>
                      <a:pt x="2014538" y="167640"/>
                    </a:cubicBezTo>
                    <a:cubicBezTo>
                      <a:pt x="1956435" y="164783"/>
                      <a:pt x="1899285" y="158115"/>
                      <a:pt x="1842135" y="149543"/>
                    </a:cubicBezTo>
                    <a:cubicBezTo>
                      <a:pt x="1809750" y="144780"/>
                      <a:pt x="1776413" y="148590"/>
                      <a:pt x="1744028" y="153352"/>
                    </a:cubicBezTo>
                    <a:cubicBezTo>
                      <a:pt x="1712595" y="157163"/>
                      <a:pt x="1680210" y="160020"/>
                      <a:pt x="1648778" y="160020"/>
                    </a:cubicBezTo>
                    <a:cubicBezTo>
                      <a:pt x="1618298" y="160020"/>
                      <a:pt x="1587818" y="156210"/>
                      <a:pt x="1557338" y="151447"/>
                    </a:cubicBezTo>
                    <a:cubicBezTo>
                      <a:pt x="1527810" y="146685"/>
                      <a:pt x="1498283" y="141922"/>
                      <a:pt x="1469708" y="132397"/>
                    </a:cubicBezTo>
                    <a:cubicBezTo>
                      <a:pt x="1440180" y="122872"/>
                      <a:pt x="1414463" y="106680"/>
                      <a:pt x="1384935" y="95250"/>
                    </a:cubicBezTo>
                    <a:cubicBezTo>
                      <a:pt x="1369695" y="89535"/>
                      <a:pt x="1353503" y="89535"/>
                      <a:pt x="1337310" y="90488"/>
                    </a:cubicBezTo>
                    <a:cubicBezTo>
                      <a:pt x="1327785" y="91440"/>
                      <a:pt x="1318260" y="93345"/>
                      <a:pt x="1308735" y="94298"/>
                    </a:cubicBezTo>
                    <a:cubicBezTo>
                      <a:pt x="1307783" y="95250"/>
                      <a:pt x="1306830" y="96202"/>
                      <a:pt x="1305878" y="96202"/>
                    </a:cubicBezTo>
                    <a:cubicBezTo>
                      <a:pt x="1279208" y="98107"/>
                      <a:pt x="1253490" y="100965"/>
                      <a:pt x="1227773" y="105727"/>
                    </a:cubicBezTo>
                    <a:cubicBezTo>
                      <a:pt x="1202055" y="110490"/>
                      <a:pt x="1176338" y="119063"/>
                      <a:pt x="1151573" y="124777"/>
                    </a:cubicBezTo>
                    <a:cubicBezTo>
                      <a:pt x="1099185" y="137160"/>
                      <a:pt x="1047750" y="139065"/>
                      <a:pt x="995363" y="139065"/>
                    </a:cubicBezTo>
                    <a:cubicBezTo>
                      <a:pt x="968693" y="139065"/>
                      <a:pt x="942975" y="139065"/>
                      <a:pt x="916305" y="136208"/>
                    </a:cubicBezTo>
                    <a:cubicBezTo>
                      <a:pt x="890588" y="133350"/>
                      <a:pt x="865823" y="126682"/>
                      <a:pt x="840105" y="123825"/>
                    </a:cubicBezTo>
                    <a:cubicBezTo>
                      <a:pt x="826770" y="121920"/>
                      <a:pt x="813435" y="120967"/>
                      <a:pt x="800100" y="120015"/>
                    </a:cubicBezTo>
                    <a:cubicBezTo>
                      <a:pt x="799148" y="120015"/>
                      <a:pt x="799148" y="120015"/>
                      <a:pt x="798195" y="120015"/>
                    </a:cubicBezTo>
                    <a:cubicBezTo>
                      <a:pt x="782003" y="117157"/>
                      <a:pt x="764858" y="117157"/>
                      <a:pt x="747713" y="119063"/>
                    </a:cubicBezTo>
                    <a:cubicBezTo>
                      <a:pt x="745808" y="119063"/>
                      <a:pt x="742950" y="119063"/>
                      <a:pt x="741045" y="119063"/>
                    </a:cubicBezTo>
                    <a:cubicBezTo>
                      <a:pt x="722948" y="118110"/>
                      <a:pt x="704850" y="119063"/>
                      <a:pt x="687705" y="119063"/>
                    </a:cubicBezTo>
                    <a:cubicBezTo>
                      <a:pt x="652463" y="120015"/>
                      <a:pt x="618173" y="121920"/>
                      <a:pt x="583883" y="125730"/>
                    </a:cubicBezTo>
                    <a:cubicBezTo>
                      <a:pt x="567690" y="127635"/>
                      <a:pt x="550545" y="127635"/>
                      <a:pt x="534353" y="128588"/>
                    </a:cubicBezTo>
                    <a:cubicBezTo>
                      <a:pt x="518160" y="129540"/>
                      <a:pt x="501968" y="132397"/>
                      <a:pt x="485775" y="134302"/>
                    </a:cubicBezTo>
                    <a:cubicBezTo>
                      <a:pt x="454343" y="140018"/>
                      <a:pt x="421958" y="138113"/>
                      <a:pt x="389573" y="140970"/>
                    </a:cubicBezTo>
                    <a:cubicBezTo>
                      <a:pt x="355283" y="143827"/>
                      <a:pt x="320040" y="145733"/>
                      <a:pt x="285750" y="144780"/>
                    </a:cubicBezTo>
                    <a:cubicBezTo>
                      <a:pt x="248603" y="143827"/>
                      <a:pt x="212408" y="146685"/>
                      <a:pt x="175260" y="150495"/>
                    </a:cubicBezTo>
                    <a:cubicBezTo>
                      <a:pt x="140970" y="153352"/>
                      <a:pt x="105728" y="157163"/>
                      <a:pt x="70485" y="158115"/>
                    </a:cubicBezTo>
                    <a:cubicBezTo>
                      <a:pt x="55245" y="158115"/>
                      <a:pt x="40958" y="157163"/>
                      <a:pt x="25718" y="157163"/>
                    </a:cubicBezTo>
                    <a:cubicBezTo>
                      <a:pt x="17145" y="157163"/>
                      <a:pt x="8573" y="155258"/>
                      <a:pt x="0" y="154305"/>
                    </a:cubicBezTo>
                    <a:cubicBezTo>
                      <a:pt x="5715" y="158115"/>
                      <a:pt x="10478" y="162877"/>
                      <a:pt x="12383" y="168593"/>
                    </a:cubicBezTo>
                    <a:cubicBezTo>
                      <a:pt x="14288" y="177165"/>
                      <a:pt x="40005" y="174308"/>
                      <a:pt x="46673" y="177165"/>
                    </a:cubicBezTo>
                    <a:cubicBezTo>
                      <a:pt x="50483" y="179070"/>
                      <a:pt x="55245" y="183833"/>
                      <a:pt x="49530" y="186690"/>
                    </a:cubicBezTo>
                    <a:cubicBezTo>
                      <a:pt x="46673" y="188595"/>
                      <a:pt x="42863" y="188595"/>
                      <a:pt x="40005" y="188595"/>
                    </a:cubicBezTo>
                    <a:cubicBezTo>
                      <a:pt x="32385" y="189547"/>
                      <a:pt x="47625" y="202883"/>
                      <a:pt x="49530" y="204788"/>
                    </a:cubicBezTo>
                    <a:cubicBezTo>
                      <a:pt x="59055" y="215265"/>
                      <a:pt x="72390" y="222885"/>
                      <a:pt x="80010" y="235268"/>
                    </a:cubicBezTo>
                    <a:cubicBezTo>
                      <a:pt x="86678" y="245745"/>
                      <a:pt x="86678" y="254318"/>
                      <a:pt x="85725" y="266700"/>
                    </a:cubicBezTo>
                    <a:cubicBezTo>
                      <a:pt x="84773" y="278130"/>
                      <a:pt x="112395" y="266700"/>
                      <a:pt x="117158" y="270510"/>
                    </a:cubicBezTo>
                    <a:cubicBezTo>
                      <a:pt x="120968" y="274320"/>
                      <a:pt x="115253" y="279083"/>
                      <a:pt x="112395" y="280988"/>
                    </a:cubicBezTo>
                    <a:cubicBezTo>
                      <a:pt x="108585" y="283845"/>
                      <a:pt x="103823" y="283845"/>
                      <a:pt x="99060" y="285750"/>
                    </a:cubicBezTo>
                    <a:cubicBezTo>
                      <a:pt x="93345" y="287655"/>
                      <a:pt x="102870" y="299085"/>
                      <a:pt x="104775" y="300990"/>
                    </a:cubicBezTo>
                    <a:cubicBezTo>
                      <a:pt x="106680" y="303847"/>
                      <a:pt x="111443" y="310515"/>
                      <a:pt x="111443" y="315278"/>
                    </a:cubicBezTo>
                    <a:cubicBezTo>
                      <a:pt x="116205" y="313372"/>
                      <a:pt x="120968" y="311468"/>
                      <a:pt x="125730" y="308610"/>
                    </a:cubicBezTo>
                    <a:cubicBezTo>
                      <a:pt x="159068" y="295275"/>
                      <a:pt x="193358" y="282893"/>
                      <a:pt x="228600" y="274320"/>
                    </a:cubicBezTo>
                    <a:cubicBezTo>
                      <a:pt x="262890" y="265747"/>
                      <a:pt x="298133" y="263843"/>
                      <a:pt x="333375" y="260985"/>
                    </a:cubicBezTo>
                    <a:cubicBezTo>
                      <a:pt x="368618" y="258127"/>
                      <a:pt x="403860" y="259080"/>
                      <a:pt x="439103" y="260033"/>
                    </a:cubicBezTo>
                    <a:cubicBezTo>
                      <a:pt x="477203" y="260985"/>
                      <a:pt x="514350" y="256222"/>
                      <a:pt x="552450" y="253365"/>
                    </a:cubicBezTo>
                    <a:cubicBezTo>
                      <a:pt x="625793" y="248602"/>
                      <a:pt x="698183" y="245745"/>
                      <a:pt x="771525" y="241935"/>
                    </a:cubicBezTo>
                    <a:cubicBezTo>
                      <a:pt x="807720" y="240030"/>
                      <a:pt x="843915" y="236220"/>
                      <a:pt x="881063" y="236220"/>
                    </a:cubicBezTo>
                    <a:cubicBezTo>
                      <a:pt x="916305" y="236220"/>
                      <a:pt x="951548" y="238125"/>
                      <a:pt x="986790" y="239077"/>
                    </a:cubicBezTo>
                    <a:cubicBezTo>
                      <a:pt x="986790" y="239077"/>
                      <a:pt x="986790" y="239077"/>
                      <a:pt x="986790" y="239077"/>
                    </a:cubicBezTo>
                    <a:cubicBezTo>
                      <a:pt x="992505" y="238125"/>
                      <a:pt x="998220" y="237172"/>
                      <a:pt x="1003935" y="236220"/>
                    </a:cubicBezTo>
                    <a:cubicBezTo>
                      <a:pt x="1019175" y="233363"/>
                      <a:pt x="1033463" y="230505"/>
                      <a:pt x="1047750" y="225743"/>
                    </a:cubicBezTo>
                    <a:cubicBezTo>
                      <a:pt x="1073468" y="217170"/>
                      <a:pt x="1097280" y="206693"/>
                      <a:pt x="1123950" y="202883"/>
                    </a:cubicBezTo>
                    <a:cubicBezTo>
                      <a:pt x="1152525" y="198120"/>
                      <a:pt x="1181100" y="197168"/>
                      <a:pt x="1209675" y="195263"/>
                    </a:cubicBezTo>
                    <a:cubicBezTo>
                      <a:pt x="1239203" y="193358"/>
                      <a:pt x="1267778" y="190500"/>
                      <a:pt x="1297305" y="188595"/>
                    </a:cubicBezTo>
                    <a:cubicBezTo>
                      <a:pt x="1327785" y="186690"/>
                      <a:pt x="1359218" y="181927"/>
                      <a:pt x="1389698" y="181927"/>
                    </a:cubicBezTo>
                    <a:cubicBezTo>
                      <a:pt x="1414463" y="181927"/>
                      <a:pt x="1440180" y="183833"/>
                      <a:pt x="1463040" y="192405"/>
                    </a:cubicBezTo>
                    <a:cubicBezTo>
                      <a:pt x="1489710" y="201930"/>
                      <a:pt x="1509713" y="219075"/>
                      <a:pt x="1538288" y="222885"/>
                    </a:cubicBezTo>
                    <a:cubicBezTo>
                      <a:pt x="1541145" y="222885"/>
                      <a:pt x="1543050" y="223838"/>
                      <a:pt x="1545908" y="223838"/>
                    </a:cubicBezTo>
                    <a:cubicBezTo>
                      <a:pt x="1548765" y="223838"/>
                      <a:pt x="1551623" y="222885"/>
                      <a:pt x="1553528" y="222885"/>
                    </a:cubicBezTo>
                    <a:cubicBezTo>
                      <a:pt x="1561148" y="221933"/>
                      <a:pt x="1568768" y="220980"/>
                      <a:pt x="1575435" y="220980"/>
                    </a:cubicBezTo>
                    <a:cubicBezTo>
                      <a:pt x="1590675" y="220980"/>
                      <a:pt x="1605915" y="216218"/>
                      <a:pt x="1621155" y="215265"/>
                    </a:cubicBezTo>
                    <a:cubicBezTo>
                      <a:pt x="1622108" y="215265"/>
                      <a:pt x="1624013" y="215265"/>
                      <a:pt x="1624965" y="215265"/>
                    </a:cubicBezTo>
                    <a:cubicBezTo>
                      <a:pt x="1624965" y="215265"/>
                      <a:pt x="1625918" y="215265"/>
                      <a:pt x="1625918" y="215265"/>
                    </a:cubicBezTo>
                    <a:cubicBezTo>
                      <a:pt x="1637348" y="216218"/>
                      <a:pt x="1648778" y="220027"/>
                      <a:pt x="1659255" y="223838"/>
                    </a:cubicBezTo>
                    <a:cubicBezTo>
                      <a:pt x="1674495" y="228600"/>
                      <a:pt x="1688783" y="233363"/>
                      <a:pt x="1704023" y="237172"/>
                    </a:cubicBezTo>
                    <a:cubicBezTo>
                      <a:pt x="1719263" y="240983"/>
                      <a:pt x="1735455" y="246697"/>
                      <a:pt x="1750695" y="249555"/>
                    </a:cubicBezTo>
                    <a:cubicBezTo>
                      <a:pt x="1766888" y="252413"/>
                      <a:pt x="1783080" y="249555"/>
                      <a:pt x="1799273" y="248602"/>
                    </a:cubicBezTo>
                    <a:cubicBezTo>
                      <a:pt x="1828800" y="246697"/>
                      <a:pt x="1858328" y="242888"/>
                      <a:pt x="1887855" y="245745"/>
                    </a:cubicBezTo>
                    <a:cubicBezTo>
                      <a:pt x="1905953" y="246697"/>
                      <a:pt x="1925003" y="245745"/>
                      <a:pt x="1943100" y="245745"/>
                    </a:cubicBezTo>
                    <a:cubicBezTo>
                      <a:pt x="1957388" y="245745"/>
                      <a:pt x="1972628" y="247650"/>
                      <a:pt x="1986915" y="248602"/>
                    </a:cubicBezTo>
                    <a:cubicBezTo>
                      <a:pt x="2019300" y="249555"/>
                      <a:pt x="2050733" y="249555"/>
                      <a:pt x="2083118" y="250508"/>
                    </a:cubicBezTo>
                    <a:cubicBezTo>
                      <a:pt x="2092643" y="250508"/>
                      <a:pt x="2102168" y="251460"/>
                      <a:pt x="2111693" y="250508"/>
                    </a:cubicBezTo>
                    <a:cubicBezTo>
                      <a:pt x="2119313" y="249555"/>
                      <a:pt x="2127885" y="247650"/>
                      <a:pt x="2135505" y="247650"/>
                    </a:cubicBezTo>
                    <a:cubicBezTo>
                      <a:pt x="2149793" y="247650"/>
                      <a:pt x="2164080" y="246697"/>
                      <a:pt x="2178368" y="246697"/>
                    </a:cubicBezTo>
                    <a:cubicBezTo>
                      <a:pt x="2207895" y="245745"/>
                      <a:pt x="2238375" y="248602"/>
                      <a:pt x="2267903" y="251460"/>
                    </a:cubicBezTo>
                    <a:cubicBezTo>
                      <a:pt x="2268855" y="251460"/>
                      <a:pt x="2269808" y="252413"/>
                      <a:pt x="2269808" y="252413"/>
                    </a:cubicBezTo>
                    <a:cubicBezTo>
                      <a:pt x="2273618" y="253365"/>
                      <a:pt x="2276475" y="253365"/>
                      <a:pt x="2280285" y="253365"/>
                    </a:cubicBezTo>
                    <a:cubicBezTo>
                      <a:pt x="2303145" y="256222"/>
                      <a:pt x="2326005" y="258127"/>
                      <a:pt x="2349818" y="260985"/>
                    </a:cubicBezTo>
                    <a:cubicBezTo>
                      <a:pt x="2394585" y="265747"/>
                      <a:pt x="2439353" y="277178"/>
                      <a:pt x="2484120" y="280035"/>
                    </a:cubicBezTo>
                    <a:cubicBezTo>
                      <a:pt x="2531745" y="282893"/>
                      <a:pt x="2578418" y="266700"/>
                      <a:pt x="2624138" y="252413"/>
                    </a:cubicBezTo>
                    <a:cubicBezTo>
                      <a:pt x="2646998" y="245745"/>
                      <a:pt x="2668905" y="239077"/>
                      <a:pt x="2691765" y="231458"/>
                    </a:cubicBezTo>
                    <a:cubicBezTo>
                      <a:pt x="2712720" y="224790"/>
                      <a:pt x="2733675" y="217170"/>
                      <a:pt x="2755583" y="217170"/>
                    </a:cubicBezTo>
                    <a:cubicBezTo>
                      <a:pt x="2756535" y="217170"/>
                      <a:pt x="2756535" y="217170"/>
                      <a:pt x="2757488" y="217170"/>
                    </a:cubicBezTo>
                    <a:cubicBezTo>
                      <a:pt x="2762250" y="216218"/>
                      <a:pt x="2767013" y="217170"/>
                      <a:pt x="2771775" y="216218"/>
                    </a:cubicBezTo>
                    <a:cubicBezTo>
                      <a:pt x="2783205" y="214313"/>
                      <a:pt x="2793683" y="212408"/>
                      <a:pt x="2806065" y="211455"/>
                    </a:cubicBezTo>
                    <a:cubicBezTo>
                      <a:pt x="2829878" y="210502"/>
                      <a:pt x="2853690" y="209550"/>
                      <a:pt x="2878455" y="208597"/>
                    </a:cubicBezTo>
                    <a:cubicBezTo>
                      <a:pt x="2902268" y="207645"/>
                      <a:pt x="2927033" y="206693"/>
                      <a:pt x="2950845" y="206693"/>
                    </a:cubicBezTo>
                    <a:cubicBezTo>
                      <a:pt x="2975610" y="206693"/>
                      <a:pt x="2999423" y="209550"/>
                      <a:pt x="3024188" y="207645"/>
                    </a:cubicBezTo>
                    <a:cubicBezTo>
                      <a:pt x="3048953" y="206693"/>
                      <a:pt x="3073718" y="206693"/>
                      <a:pt x="3097530" y="211455"/>
                    </a:cubicBezTo>
                    <a:cubicBezTo>
                      <a:pt x="3119438" y="216218"/>
                      <a:pt x="3140393" y="222885"/>
                      <a:pt x="3161348" y="230505"/>
                    </a:cubicBezTo>
                    <a:cubicBezTo>
                      <a:pt x="3182303" y="239077"/>
                      <a:pt x="3201353" y="251460"/>
                      <a:pt x="3224213" y="254318"/>
                    </a:cubicBezTo>
                    <a:cubicBezTo>
                      <a:pt x="3243263" y="257175"/>
                      <a:pt x="3260408" y="262890"/>
                      <a:pt x="3278505" y="266700"/>
                    </a:cubicBezTo>
                    <a:cubicBezTo>
                      <a:pt x="3278505" y="263843"/>
                      <a:pt x="3279458" y="259080"/>
                      <a:pt x="3280410" y="258127"/>
                    </a:cubicBezTo>
                    <a:cubicBezTo>
                      <a:pt x="3284220" y="244793"/>
                      <a:pt x="3285173" y="230505"/>
                      <a:pt x="3289935" y="218122"/>
                    </a:cubicBezTo>
                    <a:cubicBezTo>
                      <a:pt x="3294698" y="206693"/>
                      <a:pt x="3302318" y="195263"/>
                      <a:pt x="3309938" y="186690"/>
                    </a:cubicBezTo>
                    <a:cubicBezTo>
                      <a:pt x="3320415" y="175260"/>
                      <a:pt x="3331845" y="167640"/>
                      <a:pt x="3343275" y="157163"/>
                    </a:cubicBezTo>
                    <a:cubicBezTo>
                      <a:pt x="3348038" y="153352"/>
                      <a:pt x="3352800" y="148590"/>
                      <a:pt x="3357563" y="145733"/>
                    </a:cubicBezTo>
                    <a:cubicBezTo>
                      <a:pt x="3361373" y="142875"/>
                      <a:pt x="3365183" y="140970"/>
                      <a:pt x="3368993" y="139065"/>
                    </a:cubicBezTo>
                    <a:cubicBezTo>
                      <a:pt x="3368040" y="138113"/>
                      <a:pt x="3367088" y="137160"/>
                      <a:pt x="3365183" y="137160"/>
                    </a:cubicBezTo>
                    <a:cubicBezTo>
                      <a:pt x="3363278" y="137160"/>
                      <a:pt x="3360420" y="137160"/>
                      <a:pt x="3358515" y="137160"/>
                    </a:cubicBezTo>
                    <a:cubicBezTo>
                      <a:pt x="3348990" y="138113"/>
                      <a:pt x="3339465" y="138113"/>
                      <a:pt x="3329940" y="140018"/>
                    </a:cubicBezTo>
                    <a:cubicBezTo>
                      <a:pt x="3317558" y="141922"/>
                      <a:pt x="3305175" y="142875"/>
                      <a:pt x="3292793" y="144780"/>
                    </a:cubicBezTo>
                    <a:cubicBezTo>
                      <a:pt x="3283268" y="145733"/>
                      <a:pt x="3274695" y="148590"/>
                      <a:pt x="3265170" y="149543"/>
                    </a:cubicBezTo>
                    <a:cubicBezTo>
                      <a:pt x="3239453" y="151447"/>
                      <a:pt x="3215640" y="143827"/>
                      <a:pt x="3190875" y="144780"/>
                    </a:cubicBezTo>
                    <a:cubicBezTo>
                      <a:pt x="3164205" y="146685"/>
                      <a:pt x="3141345" y="154305"/>
                      <a:pt x="3115628" y="160972"/>
                    </a:cubicBezTo>
                    <a:cubicBezTo>
                      <a:pt x="3113723" y="160972"/>
                      <a:pt x="3113723" y="159068"/>
                      <a:pt x="3115628" y="159068"/>
                    </a:cubicBezTo>
                    <a:cubicBezTo>
                      <a:pt x="3136583" y="151447"/>
                      <a:pt x="3157538" y="143827"/>
                      <a:pt x="3180398" y="140970"/>
                    </a:cubicBezTo>
                    <a:cubicBezTo>
                      <a:pt x="3220403" y="122872"/>
                      <a:pt x="3228975" y="70485"/>
                      <a:pt x="3268028" y="50482"/>
                    </a:cubicBezTo>
                    <a:cubicBezTo>
                      <a:pt x="3285173" y="41910"/>
                      <a:pt x="3305175" y="33338"/>
                      <a:pt x="3324225" y="29527"/>
                    </a:cubicBezTo>
                    <a:cubicBezTo>
                      <a:pt x="3335655" y="27622"/>
                      <a:pt x="3347085" y="26670"/>
                      <a:pt x="3358515" y="25717"/>
                    </a:cubicBezTo>
                    <a:cubicBezTo>
                      <a:pt x="3361373" y="25717"/>
                      <a:pt x="3375660" y="25717"/>
                      <a:pt x="3376613" y="20955"/>
                    </a:cubicBezTo>
                    <a:cubicBezTo>
                      <a:pt x="3377565" y="14288"/>
                      <a:pt x="3380423" y="952"/>
                      <a:pt x="3374708" y="0"/>
                    </a:cubicBezTo>
                    <a:close/>
                  </a:path>
                </a:pathLst>
              </a:custGeom>
              <a:solidFill>
                <a:srgbClr val="AF663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43" name="Google Shape;943;p7"/>
            <p:cNvGrpSpPr/>
            <p:nvPr/>
          </p:nvGrpSpPr>
          <p:grpSpPr>
            <a:xfrm flipH="1" rot="9323156">
              <a:off x="11078108" y="726388"/>
              <a:ext cx="601097" cy="1379391"/>
              <a:chOff x="4564559" y="2755331"/>
              <a:chExt cx="751379" cy="1724255"/>
            </a:xfrm>
          </p:grpSpPr>
          <p:sp>
            <p:nvSpPr>
              <p:cNvPr id="944" name="Google Shape;944;p7"/>
              <p:cNvSpPr/>
              <p:nvPr/>
            </p:nvSpPr>
            <p:spPr>
              <a:xfrm>
                <a:off x="4564559" y="2755331"/>
                <a:ext cx="751379" cy="1607284"/>
              </a:xfrm>
              <a:custGeom>
                <a:rect b="b" l="l" r="r" t="t"/>
                <a:pathLst>
                  <a:path extrusionOk="0" h="1607284" w="751379">
                    <a:moveTo>
                      <a:pt x="97627" y="1359218"/>
                    </a:moveTo>
                    <a:lnTo>
                      <a:pt x="97627" y="1359218"/>
                    </a:lnTo>
                    <a:cubicBezTo>
                      <a:pt x="80482" y="1272540"/>
                      <a:pt x="128107" y="1187768"/>
                      <a:pt x="159539" y="1104900"/>
                    </a:cubicBezTo>
                    <a:cubicBezTo>
                      <a:pt x="190972" y="1022033"/>
                      <a:pt x="198592" y="912495"/>
                      <a:pt x="126202" y="860108"/>
                    </a:cubicBezTo>
                    <a:cubicBezTo>
                      <a:pt x="90007" y="834390"/>
                      <a:pt x="35714" y="823912"/>
                      <a:pt x="22379" y="782002"/>
                    </a:cubicBezTo>
                    <a:cubicBezTo>
                      <a:pt x="2377" y="720090"/>
                      <a:pt x="93817" y="670560"/>
                      <a:pt x="90007" y="604837"/>
                    </a:cubicBezTo>
                    <a:cubicBezTo>
                      <a:pt x="88102" y="560070"/>
                      <a:pt x="42382" y="530543"/>
                      <a:pt x="18569" y="492442"/>
                    </a:cubicBezTo>
                    <a:cubicBezTo>
                      <a:pt x="-10958" y="441960"/>
                      <a:pt x="-1433" y="377190"/>
                      <a:pt x="20474" y="322898"/>
                    </a:cubicBezTo>
                    <a:cubicBezTo>
                      <a:pt x="42382" y="268605"/>
                      <a:pt x="74767" y="219075"/>
                      <a:pt x="90959" y="162877"/>
                    </a:cubicBezTo>
                    <a:cubicBezTo>
                      <a:pt x="107152" y="106680"/>
                      <a:pt x="101437" y="38100"/>
                      <a:pt x="57622" y="0"/>
                    </a:cubicBezTo>
                    <a:cubicBezTo>
                      <a:pt x="151919" y="52388"/>
                      <a:pt x="248122" y="106680"/>
                      <a:pt x="326227" y="181927"/>
                    </a:cubicBezTo>
                    <a:cubicBezTo>
                      <a:pt x="403380" y="258127"/>
                      <a:pt x="461482" y="360045"/>
                      <a:pt x="461482" y="467677"/>
                    </a:cubicBezTo>
                    <a:cubicBezTo>
                      <a:pt x="461482" y="541020"/>
                      <a:pt x="436717" y="623887"/>
                      <a:pt x="481484" y="682943"/>
                    </a:cubicBezTo>
                    <a:cubicBezTo>
                      <a:pt x="509107" y="719137"/>
                      <a:pt x="555780" y="734377"/>
                      <a:pt x="598642" y="751523"/>
                    </a:cubicBezTo>
                    <a:cubicBezTo>
                      <a:pt x="641505" y="768668"/>
                      <a:pt x="685319" y="797243"/>
                      <a:pt x="694844" y="842010"/>
                    </a:cubicBezTo>
                    <a:cubicBezTo>
                      <a:pt x="704369" y="890587"/>
                      <a:pt x="669127" y="937260"/>
                      <a:pt x="664364" y="986790"/>
                    </a:cubicBezTo>
                    <a:cubicBezTo>
                      <a:pt x="658649" y="1051560"/>
                      <a:pt x="707227" y="1107758"/>
                      <a:pt x="731992" y="1167765"/>
                    </a:cubicBezTo>
                    <a:cubicBezTo>
                      <a:pt x="772949" y="1267777"/>
                      <a:pt x="746280" y="1388745"/>
                      <a:pt x="677699" y="1473518"/>
                    </a:cubicBezTo>
                    <a:cubicBezTo>
                      <a:pt x="611024" y="1555433"/>
                      <a:pt x="489105" y="1637348"/>
                      <a:pt x="381472" y="1596390"/>
                    </a:cubicBezTo>
                    <a:cubicBezTo>
                      <a:pt x="272887" y="1555433"/>
                      <a:pt x="121439" y="1483995"/>
                      <a:pt x="97627" y="1359218"/>
                    </a:cubicBezTo>
                    <a:close/>
                  </a:path>
                </a:pathLst>
              </a:custGeom>
              <a:solidFill>
                <a:srgbClr val="3D7A0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5" name="Google Shape;945;p7"/>
              <p:cNvSpPr/>
              <p:nvPr/>
            </p:nvSpPr>
            <p:spPr>
              <a:xfrm>
                <a:off x="4724610" y="2974174"/>
                <a:ext cx="388550" cy="1505412"/>
              </a:xfrm>
              <a:custGeom>
                <a:rect b="b" l="l" r="r" t="t"/>
                <a:pathLst>
                  <a:path extrusionOk="0" h="1505412" w="388550">
                    <a:moveTo>
                      <a:pt x="229042" y="970829"/>
                    </a:moveTo>
                    <a:cubicBezTo>
                      <a:pt x="253806" y="867959"/>
                      <a:pt x="292859" y="768899"/>
                      <a:pt x="343342" y="676506"/>
                    </a:cubicBezTo>
                    <a:cubicBezTo>
                      <a:pt x="345246" y="673649"/>
                      <a:pt x="340484" y="670791"/>
                      <a:pt x="338579" y="673649"/>
                    </a:cubicBezTo>
                    <a:cubicBezTo>
                      <a:pt x="289049" y="763184"/>
                      <a:pt x="251901" y="859386"/>
                      <a:pt x="226184" y="958446"/>
                    </a:cubicBezTo>
                    <a:cubicBezTo>
                      <a:pt x="224279" y="940349"/>
                      <a:pt x="222374" y="923204"/>
                      <a:pt x="220469" y="905106"/>
                    </a:cubicBezTo>
                    <a:cubicBezTo>
                      <a:pt x="201419" y="703176"/>
                      <a:pt x="195704" y="498389"/>
                      <a:pt x="142364" y="301221"/>
                    </a:cubicBezTo>
                    <a:cubicBezTo>
                      <a:pt x="141411" y="297411"/>
                      <a:pt x="140459" y="294554"/>
                      <a:pt x="139506" y="290744"/>
                    </a:cubicBezTo>
                    <a:cubicBezTo>
                      <a:pt x="139506" y="290744"/>
                      <a:pt x="139506" y="290744"/>
                      <a:pt x="139506" y="290744"/>
                    </a:cubicBezTo>
                    <a:cubicBezTo>
                      <a:pt x="146174" y="243119"/>
                      <a:pt x="153794" y="194541"/>
                      <a:pt x="160461" y="146916"/>
                    </a:cubicBezTo>
                    <a:cubicBezTo>
                      <a:pt x="161414" y="143106"/>
                      <a:pt x="155699" y="143106"/>
                      <a:pt x="154746" y="146916"/>
                    </a:cubicBezTo>
                    <a:cubicBezTo>
                      <a:pt x="148079" y="190731"/>
                      <a:pt x="141411" y="234546"/>
                      <a:pt x="135696" y="278361"/>
                    </a:cubicBezTo>
                    <a:cubicBezTo>
                      <a:pt x="135696" y="278361"/>
                      <a:pt x="135696" y="278361"/>
                      <a:pt x="135696" y="278361"/>
                    </a:cubicBezTo>
                    <a:cubicBezTo>
                      <a:pt x="135696" y="277409"/>
                      <a:pt x="135696" y="276456"/>
                      <a:pt x="134744" y="276456"/>
                    </a:cubicBezTo>
                    <a:cubicBezTo>
                      <a:pt x="106169" y="178349"/>
                      <a:pt x="64259" y="84051"/>
                      <a:pt x="5204" y="1184"/>
                    </a:cubicBezTo>
                    <a:cubicBezTo>
                      <a:pt x="3299" y="-1674"/>
                      <a:pt x="-1464" y="1184"/>
                      <a:pt x="441" y="4041"/>
                    </a:cubicBezTo>
                    <a:cubicBezTo>
                      <a:pt x="58544" y="85956"/>
                      <a:pt x="98549" y="176444"/>
                      <a:pt x="127124" y="270741"/>
                    </a:cubicBezTo>
                    <a:cubicBezTo>
                      <a:pt x="93786" y="245024"/>
                      <a:pt x="60449" y="220259"/>
                      <a:pt x="27111" y="194541"/>
                    </a:cubicBezTo>
                    <a:cubicBezTo>
                      <a:pt x="24254" y="192636"/>
                      <a:pt x="21396" y="197399"/>
                      <a:pt x="24254" y="199304"/>
                    </a:cubicBezTo>
                    <a:cubicBezTo>
                      <a:pt x="59496" y="225974"/>
                      <a:pt x="94739" y="252644"/>
                      <a:pt x="129981" y="280266"/>
                    </a:cubicBezTo>
                    <a:cubicBezTo>
                      <a:pt x="158556" y="377421"/>
                      <a:pt x="174749" y="477434"/>
                      <a:pt x="185226" y="577446"/>
                    </a:cubicBezTo>
                    <a:cubicBezTo>
                      <a:pt x="194751" y="664124"/>
                      <a:pt x="200467" y="750801"/>
                      <a:pt x="208086" y="837479"/>
                    </a:cubicBezTo>
                    <a:cubicBezTo>
                      <a:pt x="160461" y="723179"/>
                      <a:pt x="95692" y="616499"/>
                      <a:pt x="16634" y="522201"/>
                    </a:cubicBezTo>
                    <a:cubicBezTo>
                      <a:pt x="14729" y="519344"/>
                      <a:pt x="9966" y="523154"/>
                      <a:pt x="12824" y="526011"/>
                    </a:cubicBezTo>
                    <a:cubicBezTo>
                      <a:pt x="94739" y="623166"/>
                      <a:pt x="160461" y="732704"/>
                      <a:pt x="208086" y="850814"/>
                    </a:cubicBezTo>
                    <a:cubicBezTo>
                      <a:pt x="208086" y="851766"/>
                      <a:pt x="209039" y="851766"/>
                      <a:pt x="209992" y="852719"/>
                    </a:cubicBezTo>
                    <a:cubicBezTo>
                      <a:pt x="219517" y="966066"/>
                      <a:pt x="231899" y="1078461"/>
                      <a:pt x="257617" y="1188951"/>
                    </a:cubicBezTo>
                    <a:cubicBezTo>
                      <a:pt x="283334" y="1299441"/>
                      <a:pt x="322386" y="1408026"/>
                      <a:pt x="383346" y="1504229"/>
                    </a:cubicBezTo>
                    <a:cubicBezTo>
                      <a:pt x="385251" y="1507086"/>
                      <a:pt x="390014" y="1504229"/>
                      <a:pt x="388109" y="1501371"/>
                    </a:cubicBezTo>
                    <a:cubicBezTo>
                      <a:pt x="288096" y="1343256"/>
                      <a:pt x="249044" y="1158471"/>
                      <a:pt x="227136" y="973686"/>
                    </a:cubicBezTo>
                    <a:cubicBezTo>
                      <a:pt x="229042" y="972734"/>
                      <a:pt x="229042" y="971781"/>
                      <a:pt x="229042" y="97082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46" name="Google Shape;946;p7"/>
            <p:cNvGrpSpPr/>
            <p:nvPr/>
          </p:nvGrpSpPr>
          <p:grpSpPr>
            <a:xfrm rot="-8658896">
              <a:off x="10569699" y="353571"/>
              <a:ext cx="725994" cy="1575601"/>
              <a:chOff x="5685287" y="2863915"/>
              <a:chExt cx="907616" cy="1969770"/>
            </a:xfrm>
          </p:grpSpPr>
          <p:sp>
            <p:nvSpPr>
              <p:cNvPr id="947" name="Google Shape;947;p7"/>
              <p:cNvSpPr/>
              <p:nvPr/>
            </p:nvSpPr>
            <p:spPr>
              <a:xfrm>
                <a:off x="5685287" y="2863915"/>
                <a:ext cx="707590" cy="1853707"/>
              </a:xfrm>
              <a:custGeom>
                <a:rect b="b" l="l" r="r" t="t"/>
                <a:pathLst>
                  <a:path extrusionOk="0" h="1853707" w="707590">
                    <a:moveTo>
                      <a:pt x="136091" y="0"/>
                    </a:moveTo>
                    <a:cubicBezTo>
                      <a:pt x="81799" y="124777"/>
                      <a:pt x="43699" y="251460"/>
                      <a:pt x="21791" y="379095"/>
                    </a:cubicBezTo>
                    <a:cubicBezTo>
                      <a:pt x="76084" y="394335"/>
                      <a:pt x="131328" y="406717"/>
                      <a:pt x="167524" y="407670"/>
                    </a:cubicBezTo>
                    <a:cubicBezTo>
                      <a:pt x="167524" y="407670"/>
                      <a:pt x="89419" y="435292"/>
                      <a:pt x="11314" y="450533"/>
                    </a:cubicBezTo>
                    <a:cubicBezTo>
                      <a:pt x="-3926" y="575310"/>
                      <a:pt x="-3926" y="700088"/>
                      <a:pt x="12266" y="822960"/>
                    </a:cubicBezTo>
                    <a:cubicBezTo>
                      <a:pt x="97991" y="830580"/>
                      <a:pt x="189431" y="836295"/>
                      <a:pt x="239914" y="833438"/>
                    </a:cubicBezTo>
                    <a:cubicBezTo>
                      <a:pt x="310399" y="829627"/>
                      <a:pt x="161809" y="883920"/>
                      <a:pt x="28459" y="920115"/>
                    </a:cubicBezTo>
                    <a:cubicBezTo>
                      <a:pt x="37031" y="962025"/>
                      <a:pt x="47509" y="1002983"/>
                      <a:pt x="59891" y="1043940"/>
                    </a:cubicBezTo>
                    <a:cubicBezTo>
                      <a:pt x="84656" y="1125855"/>
                      <a:pt x="117041" y="1204913"/>
                      <a:pt x="156094" y="1282065"/>
                    </a:cubicBezTo>
                    <a:cubicBezTo>
                      <a:pt x="255153" y="1266825"/>
                      <a:pt x="354214" y="1250633"/>
                      <a:pt x="375169" y="1241108"/>
                    </a:cubicBezTo>
                    <a:cubicBezTo>
                      <a:pt x="401839" y="1228725"/>
                      <a:pt x="300874" y="1303020"/>
                      <a:pt x="199909" y="1361123"/>
                    </a:cubicBezTo>
                    <a:cubicBezTo>
                      <a:pt x="221816" y="1399223"/>
                      <a:pt x="246581" y="1436370"/>
                      <a:pt x="272299" y="1472565"/>
                    </a:cubicBezTo>
                    <a:cubicBezTo>
                      <a:pt x="314209" y="1531620"/>
                      <a:pt x="359928" y="1589723"/>
                      <a:pt x="411364" y="1644968"/>
                    </a:cubicBezTo>
                    <a:cubicBezTo>
                      <a:pt x="440891" y="1629727"/>
                      <a:pt x="468514" y="1615440"/>
                      <a:pt x="478039" y="1607820"/>
                    </a:cubicBezTo>
                    <a:cubicBezTo>
                      <a:pt x="493278" y="1595438"/>
                      <a:pt x="484706" y="1652588"/>
                      <a:pt x="460894" y="1695450"/>
                    </a:cubicBezTo>
                    <a:cubicBezTo>
                      <a:pt x="497089" y="1730693"/>
                      <a:pt x="535189" y="1764983"/>
                      <a:pt x="575194" y="1796415"/>
                    </a:cubicBezTo>
                    <a:cubicBezTo>
                      <a:pt x="628534" y="1838325"/>
                      <a:pt x="671396" y="1855470"/>
                      <a:pt x="707591" y="1853565"/>
                    </a:cubicBezTo>
                    <a:cubicBezTo>
                      <a:pt x="493278" y="1256348"/>
                      <a:pt x="288491" y="611505"/>
                      <a:pt x="136091" y="0"/>
                    </a:cubicBezTo>
                    <a:cubicBezTo>
                      <a:pt x="137044" y="953"/>
                      <a:pt x="137044" y="953"/>
                      <a:pt x="13609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8" name="Google Shape;948;p7"/>
              <p:cNvSpPr/>
              <p:nvPr/>
            </p:nvSpPr>
            <p:spPr>
              <a:xfrm>
                <a:off x="5823284" y="2865820"/>
                <a:ext cx="769619" cy="1854517"/>
              </a:xfrm>
              <a:custGeom>
                <a:rect b="b" l="l" r="r" t="t"/>
                <a:pathLst>
                  <a:path extrusionOk="0" h="1854517" w="769619">
                    <a:moveTo>
                      <a:pt x="564832" y="1217295"/>
                    </a:moveTo>
                    <a:cubicBezTo>
                      <a:pt x="608647" y="1220153"/>
                      <a:pt x="691515" y="1210628"/>
                      <a:pt x="769620" y="1199198"/>
                    </a:cubicBezTo>
                    <a:cubicBezTo>
                      <a:pt x="764857" y="1080135"/>
                      <a:pt x="743903" y="963930"/>
                      <a:pt x="707707" y="850583"/>
                    </a:cubicBezTo>
                    <a:cubicBezTo>
                      <a:pt x="701993" y="833438"/>
                      <a:pt x="696278" y="816293"/>
                      <a:pt x="689610" y="799147"/>
                    </a:cubicBezTo>
                    <a:cubicBezTo>
                      <a:pt x="604838" y="837247"/>
                      <a:pt x="496253" y="877253"/>
                      <a:pt x="532447" y="850583"/>
                    </a:cubicBezTo>
                    <a:cubicBezTo>
                      <a:pt x="558165" y="831533"/>
                      <a:pt x="616268" y="782003"/>
                      <a:pt x="665797" y="739140"/>
                    </a:cubicBezTo>
                    <a:cubicBezTo>
                      <a:pt x="609600" y="606743"/>
                      <a:pt x="531495" y="481013"/>
                      <a:pt x="435293" y="366713"/>
                    </a:cubicBezTo>
                    <a:cubicBezTo>
                      <a:pt x="358140" y="411480"/>
                      <a:pt x="255270" y="455295"/>
                      <a:pt x="290513" y="433388"/>
                    </a:cubicBezTo>
                    <a:cubicBezTo>
                      <a:pt x="317182" y="416243"/>
                      <a:pt x="352425" y="357188"/>
                      <a:pt x="380047" y="304800"/>
                    </a:cubicBezTo>
                    <a:cubicBezTo>
                      <a:pt x="272415" y="189547"/>
                      <a:pt x="144780" y="86678"/>
                      <a:pt x="0" y="0"/>
                    </a:cubicBezTo>
                    <a:cubicBezTo>
                      <a:pt x="151447" y="610553"/>
                      <a:pt x="355282" y="1255395"/>
                      <a:pt x="569595" y="1854518"/>
                    </a:cubicBezTo>
                    <a:cubicBezTo>
                      <a:pt x="635318" y="1851660"/>
                      <a:pt x="675322" y="1785938"/>
                      <a:pt x="704850" y="1691640"/>
                    </a:cubicBezTo>
                    <a:cubicBezTo>
                      <a:pt x="712470" y="1667828"/>
                      <a:pt x="719138" y="1644015"/>
                      <a:pt x="724853" y="1620203"/>
                    </a:cubicBezTo>
                    <a:cubicBezTo>
                      <a:pt x="665797" y="1597343"/>
                      <a:pt x="585788" y="1527810"/>
                      <a:pt x="616268" y="1533525"/>
                    </a:cubicBezTo>
                    <a:cubicBezTo>
                      <a:pt x="634365" y="1536383"/>
                      <a:pt x="689610" y="1542098"/>
                      <a:pt x="741045" y="1545908"/>
                    </a:cubicBezTo>
                    <a:cubicBezTo>
                      <a:pt x="759143" y="1458278"/>
                      <a:pt x="768668" y="1370648"/>
                      <a:pt x="769620" y="1283970"/>
                    </a:cubicBezTo>
                    <a:cubicBezTo>
                      <a:pt x="643890" y="1263968"/>
                      <a:pt x="500063" y="1213485"/>
                      <a:pt x="564832" y="12172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3D760D"/>
                  </a:gs>
                  <a:gs pos="8000">
                    <a:srgbClr val="3D760D"/>
                  </a:gs>
                  <a:gs pos="100000">
                    <a:srgbClr val="35650E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9" name="Google Shape;949;p7"/>
              <p:cNvSpPr/>
              <p:nvPr/>
            </p:nvSpPr>
            <p:spPr>
              <a:xfrm>
                <a:off x="5839476" y="2930591"/>
                <a:ext cx="600075" cy="1903094"/>
              </a:xfrm>
              <a:custGeom>
                <a:rect b="b" l="l" r="r" t="t"/>
                <a:pathLst>
                  <a:path extrusionOk="0" h="1903094" w="600075">
                    <a:moveTo>
                      <a:pt x="6667" y="0"/>
                    </a:moveTo>
                    <a:cubicBezTo>
                      <a:pt x="84772" y="321945"/>
                      <a:pt x="175260" y="641032"/>
                      <a:pt x="275272" y="957263"/>
                    </a:cubicBezTo>
                    <a:cubicBezTo>
                      <a:pt x="375285" y="1273492"/>
                      <a:pt x="485775" y="1586865"/>
                      <a:pt x="600075" y="1899285"/>
                    </a:cubicBezTo>
                    <a:lnTo>
                      <a:pt x="587692" y="1903095"/>
                    </a:lnTo>
                    <a:cubicBezTo>
                      <a:pt x="474345" y="1590675"/>
                      <a:pt x="364807" y="1276350"/>
                      <a:pt x="265747" y="960120"/>
                    </a:cubicBezTo>
                    <a:cubicBezTo>
                      <a:pt x="166688" y="643890"/>
                      <a:pt x="77152" y="323850"/>
                      <a:pt x="0" y="1905"/>
                    </a:cubicBezTo>
                    <a:lnTo>
                      <a:pt x="6667" y="0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50" name="Google Shape;950;p7"/>
            <p:cNvGrpSpPr/>
            <p:nvPr/>
          </p:nvGrpSpPr>
          <p:grpSpPr>
            <a:xfrm flipH="1" rot="10175364">
              <a:off x="10690501" y="302565"/>
              <a:ext cx="605031" cy="1387040"/>
              <a:chOff x="6209083" y="1899986"/>
              <a:chExt cx="1085697" cy="2488974"/>
            </a:xfrm>
          </p:grpSpPr>
          <p:sp>
            <p:nvSpPr>
              <p:cNvPr id="951" name="Google Shape;951;p7"/>
              <p:cNvSpPr/>
              <p:nvPr/>
            </p:nvSpPr>
            <p:spPr>
              <a:xfrm>
                <a:off x="6209083" y="1899986"/>
                <a:ext cx="1085697" cy="2325514"/>
              </a:xfrm>
              <a:custGeom>
                <a:rect b="b" l="l" r="r" t="t"/>
                <a:pathLst>
                  <a:path extrusionOk="0" h="2325514" w="1085697">
                    <a:moveTo>
                      <a:pt x="140933" y="1965007"/>
                    </a:moveTo>
                    <a:lnTo>
                      <a:pt x="140933" y="1965007"/>
                    </a:lnTo>
                    <a:cubicBezTo>
                      <a:pt x="116169" y="1839278"/>
                      <a:pt x="185701" y="1717357"/>
                      <a:pt x="230469" y="1597343"/>
                    </a:cubicBezTo>
                    <a:cubicBezTo>
                      <a:pt x="275236" y="1477328"/>
                      <a:pt x="286666" y="1318260"/>
                      <a:pt x="182844" y="1243965"/>
                    </a:cubicBezTo>
                    <a:cubicBezTo>
                      <a:pt x="130456" y="1205865"/>
                      <a:pt x="51398" y="1191578"/>
                      <a:pt x="32348" y="1130618"/>
                    </a:cubicBezTo>
                    <a:cubicBezTo>
                      <a:pt x="3773" y="1041082"/>
                      <a:pt x="135219" y="968693"/>
                      <a:pt x="130456" y="875347"/>
                    </a:cubicBezTo>
                    <a:cubicBezTo>
                      <a:pt x="127598" y="809625"/>
                      <a:pt x="60923" y="768668"/>
                      <a:pt x="27586" y="712470"/>
                    </a:cubicBezTo>
                    <a:cubicBezTo>
                      <a:pt x="-16229" y="640080"/>
                      <a:pt x="-1942" y="545783"/>
                      <a:pt x="29491" y="467678"/>
                    </a:cubicBezTo>
                    <a:cubicBezTo>
                      <a:pt x="60923" y="389572"/>
                      <a:pt x="108548" y="317183"/>
                      <a:pt x="131408" y="235267"/>
                    </a:cubicBezTo>
                    <a:cubicBezTo>
                      <a:pt x="154269" y="153353"/>
                      <a:pt x="146648" y="55245"/>
                      <a:pt x="82831" y="0"/>
                    </a:cubicBezTo>
                    <a:cubicBezTo>
                      <a:pt x="219991" y="76200"/>
                      <a:pt x="359056" y="154305"/>
                      <a:pt x="470498" y="263842"/>
                    </a:cubicBezTo>
                    <a:cubicBezTo>
                      <a:pt x="582894" y="373380"/>
                      <a:pt x="666713" y="521017"/>
                      <a:pt x="666713" y="678180"/>
                    </a:cubicBezTo>
                    <a:cubicBezTo>
                      <a:pt x="666713" y="784860"/>
                      <a:pt x="631471" y="904875"/>
                      <a:pt x="696241" y="988695"/>
                    </a:cubicBezTo>
                    <a:cubicBezTo>
                      <a:pt x="736246" y="1041082"/>
                      <a:pt x="803873" y="1062038"/>
                      <a:pt x="864833" y="1087755"/>
                    </a:cubicBezTo>
                    <a:cubicBezTo>
                      <a:pt x="925794" y="1113473"/>
                      <a:pt x="990563" y="1153478"/>
                      <a:pt x="1002946" y="1218248"/>
                    </a:cubicBezTo>
                    <a:cubicBezTo>
                      <a:pt x="1017233" y="1288732"/>
                      <a:pt x="965798" y="1355407"/>
                      <a:pt x="959131" y="1427798"/>
                    </a:cubicBezTo>
                    <a:cubicBezTo>
                      <a:pt x="951511" y="1522095"/>
                      <a:pt x="1021044" y="1602105"/>
                      <a:pt x="1057239" y="1689735"/>
                    </a:cubicBezTo>
                    <a:cubicBezTo>
                      <a:pt x="1117246" y="1834515"/>
                      <a:pt x="1078194" y="2009775"/>
                      <a:pt x="979133" y="2131695"/>
                    </a:cubicBezTo>
                    <a:cubicBezTo>
                      <a:pt x="882931" y="2250758"/>
                      <a:pt x="705766" y="2368868"/>
                      <a:pt x="550508" y="2309813"/>
                    </a:cubicBezTo>
                    <a:cubicBezTo>
                      <a:pt x="394298" y="2248853"/>
                      <a:pt x="176176" y="2145983"/>
                      <a:pt x="140933" y="19650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A5B52"/>
                  </a:gs>
                  <a:gs pos="8000">
                    <a:srgbClr val="2A5B52"/>
                  </a:gs>
                  <a:gs pos="100000">
                    <a:srgbClr val="1C3B36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2" name="Google Shape;952;p7"/>
              <p:cNvSpPr/>
              <p:nvPr/>
            </p:nvSpPr>
            <p:spPr>
              <a:xfrm>
                <a:off x="6442316" y="2213685"/>
                <a:ext cx="561812" cy="2175275"/>
              </a:xfrm>
              <a:custGeom>
                <a:rect b="b" l="l" r="r" t="t"/>
                <a:pathLst>
                  <a:path extrusionOk="0" h="2175275" w="561812">
                    <a:moveTo>
                      <a:pt x="329658" y="1406516"/>
                    </a:moveTo>
                    <a:cubicBezTo>
                      <a:pt x="365853" y="1257926"/>
                      <a:pt x="422050" y="1114098"/>
                      <a:pt x="495393" y="979796"/>
                    </a:cubicBezTo>
                    <a:cubicBezTo>
                      <a:pt x="498250" y="975033"/>
                      <a:pt x="490630" y="971223"/>
                      <a:pt x="488725" y="975986"/>
                    </a:cubicBezTo>
                    <a:cubicBezTo>
                      <a:pt x="417287" y="1105526"/>
                      <a:pt x="362995" y="1244591"/>
                      <a:pt x="325848" y="1387466"/>
                    </a:cubicBezTo>
                    <a:cubicBezTo>
                      <a:pt x="322990" y="1361748"/>
                      <a:pt x="320133" y="1336031"/>
                      <a:pt x="318228" y="1311266"/>
                    </a:cubicBezTo>
                    <a:cubicBezTo>
                      <a:pt x="290605" y="1018848"/>
                      <a:pt x="282033" y="722621"/>
                      <a:pt x="205833" y="437823"/>
                    </a:cubicBezTo>
                    <a:cubicBezTo>
                      <a:pt x="204880" y="433061"/>
                      <a:pt x="202975" y="428298"/>
                      <a:pt x="202023" y="423536"/>
                    </a:cubicBezTo>
                    <a:cubicBezTo>
                      <a:pt x="202023" y="423536"/>
                      <a:pt x="202023" y="423536"/>
                      <a:pt x="202023" y="422583"/>
                    </a:cubicBezTo>
                    <a:cubicBezTo>
                      <a:pt x="212500" y="353051"/>
                      <a:pt x="222978" y="283518"/>
                      <a:pt x="232503" y="213986"/>
                    </a:cubicBezTo>
                    <a:cubicBezTo>
                      <a:pt x="233455" y="209223"/>
                      <a:pt x="224883" y="209223"/>
                      <a:pt x="224883" y="213986"/>
                    </a:cubicBezTo>
                    <a:cubicBezTo>
                      <a:pt x="215358" y="277803"/>
                      <a:pt x="205833" y="340668"/>
                      <a:pt x="196308" y="404486"/>
                    </a:cubicBezTo>
                    <a:cubicBezTo>
                      <a:pt x="196308" y="404486"/>
                      <a:pt x="196308" y="404486"/>
                      <a:pt x="196308" y="404486"/>
                    </a:cubicBezTo>
                    <a:cubicBezTo>
                      <a:pt x="196308" y="403533"/>
                      <a:pt x="196308" y="401628"/>
                      <a:pt x="195355" y="400676"/>
                    </a:cubicBezTo>
                    <a:cubicBezTo>
                      <a:pt x="153445" y="258753"/>
                      <a:pt x="94390" y="122546"/>
                      <a:pt x="7712" y="1578"/>
                    </a:cubicBezTo>
                    <a:cubicBezTo>
                      <a:pt x="4855" y="-2232"/>
                      <a:pt x="-2765" y="1578"/>
                      <a:pt x="1045" y="5388"/>
                    </a:cubicBezTo>
                    <a:cubicBezTo>
                      <a:pt x="84865" y="123498"/>
                      <a:pt x="142968" y="254943"/>
                      <a:pt x="183925" y="391151"/>
                    </a:cubicBezTo>
                    <a:cubicBezTo>
                      <a:pt x="135348" y="354003"/>
                      <a:pt x="86770" y="317808"/>
                      <a:pt x="38193" y="280661"/>
                    </a:cubicBezTo>
                    <a:cubicBezTo>
                      <a:pt x="34383" y="277803"/>
                      <a:pt x="29620" y="284471"/>
                      <a:pt x="34383" y="287328"/>
                    </a:cubicBezTo>
                    <a:cubicBezTo>
                      <a:pt x="85818" y="326381"/>
                      <a:pt x="136300" y="365433"/>
                      <a:pt x="187735" y="403533"/>
                    </a:cubicBezTo>
                    <a:cubicBezTo>
                      <a:pt x="228693" y="543551"/>
                      <a:pt x="252505" y="689283"/>
                      <a:pt x="268698" y="834063"/>
                    </a:cubicBezTo>
                    <a:cubicBezTo>
                      <a:pt x="282985" y="958841"/>
                      <a:pt x="291558" y="1084571"/>
                      <a:pt x="302035" y="1210301"/>
                    </a:cubicBezTo>
                    <a:cubicBezTo>
                      <a:pt x="233455" y="1045518"/>
                      <a:pt x="139158" y="891213"/>
                      <a:pt x="24858" y="754053"/>
                    </a:cubicBezTo>
                    <a:cubicBezTo>
                      <a:pt x="21048" y="750243"/>
                      <a:pt x="15333" y="755958"/>
                      <a:pt x="19143" y="759768"/>
                    </a:cubicBezTo>
                    <a:cubicBezTo>
                      <a:pt x="137253" y="900738"/>
                      <a:pt x="232503" y="1058853"/>
                      <a:pt x="301083" y="1229351"/>
                    </a:cubicBezTo>
                    <a:cubicBezTo>
                      <a:pt x="302035" y="1230303"/>
                      <a:pt x="302987" y="1231256"/>
                      <a:pt x="303940" y="1231256"/>
                    </a:cubicBezTo>
                    <a:cubicBezTo>
                      <a:pt x="318228" y="1395086"/>
                      <a:pt x="335373" y="1557963"/>
                      <a:pt x="372520" y="1717983"/>
                    </a:cubicBezTo>
                    <a:cubicBezTo>
                      <a:pt x="409668" y="1878003"/>
                      <a:pt x="465865" y="2034213"/>
                      <a:pt x="554448" y="2173278"/>
                    </a:cubicBezTo>
                    <a:cubicBezTo>
                      <a:pt x="557305" y="2178041"/>
                      <a:pt x="563973" y="2173278"/>
                      <a:pt x="561115" y="2169468"/>
                    </a:cubicBezTo>
                    <a:cubicBezTo>
                      <a:pt x="416335" y="1940868"/>
                      <a:pt x="359185" y="1673216"/>
                      <a:pt x="328705" y="1406516"/>
                    </a:cubicBezTo>
                    <a:cubicBezTo>
                      <a:pt x="328705" y="1408421"/>
                      <a:pt x="329658" y="1407468"/>
                      <a:pt x="329658" y="1406516"/>
                    </a:cubicBezTo>
                    <a:close/>
                  </a:path>
                </a:pathLst>
              </a:custGeom>
              <a:solidFill>
                <a:srgbClr val="4493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53" name="Google Shape;953;p7"/>
            <p:cNvGrpSpPr/>
            <p:nvPr/>
          </p:nvGrpSpPr>
          <p:grpSpPr>
            <a:xfrm flipH="1" rot="7974174">
              <a:off x="10892641" y="76542"/>
              <a:ext cx="821066" cy="1403814"/>
              <a:chOff x="7981884" y="2154029"/>
              <a:chExt cx="1026344" cy="1781575"/>
            </a:xfrm>
          </p:grpSpPr>
          <p:sp>
            <p:nvSpPr>
              <p:cNvPr id="954" name="Google Shape;954;p7"/>
              <p:cNvSpPr/>
              <p:nvPr/>
            </p:nvSpPr>
            <p:spPr>
              <a:xfrm>
                <a:off x="7981884" y="2154029"/>
                <a:ext cx="1026344" cy="1688503"/>
              </a:xfrm>
              <a:custGeom>
                <a:rect b="b" l="l" r="r" t="t"/>
                <a:pathLst>
                  <a:path extrusionOk="0" h="1688503" w="1026344">
                    <a:moveTo>
                      <a:pt x="224555" y="1223284"/>
                    </a:moveTo>
                    <a:cubicBezTo>
                      <a:pt x="165500" y="1170897"/>
                      <a:pt x="100730" y="1123272"/>
                      <a:pt x="54057" y="1059454"/>
                    </a:cubicBezTo>
                    <a:cubicBezTo>
                      <a:pt x="7385" y="995637"/>
                      <a:pt x="-17380" y="908959"/>
                      <a:pt x="14052" y="836569"/>
                    </a:cubicBezTo>
                    <a:cubicBezTo>
                      <a:pt x="45485" y="764179"/>
                      <a:pt x="149307" y="725127"/>
                      <a:pt x="209315" y="776562"/>
                    </a:cubicBezTo>
                    <a:cubicBezTo>
                      <a:pt x="234080" y="797517"/>
                      <a:pt x="258845" y="831807"/>
                      <a:pt x="288373" y="819424"/>
                    </a:cubicBezTo>
                    <a:cubicBezTo>
                      <a:pt x="315995" y="807994"/>
                      <a:pt x="312185" y="766084"/>
                      <a:pt x="296945" y="740367"/>
                    </a:cubicBezTo>
                    <a:cubicBezTo>
                      <a:pt x="271227" y="698457"/>
                      <a:pt x="230270" y="667977"/>
                      <a:pt x="193123" y="635592"/>
                    </a:cubicBezTo>
                    <a:cubicBezTo>
                      <a:pt x="155975" y="603207"/>
                      <a:pt x="119780" y="565107"/>
                      <a:pt x="110255" y="516529"/>
                    </a:cubicBezTo>
                    <a:cubicBezTo>
                      <a:pt x="100730" y="467952"/>
                      <a:pt x="129305" y="409849"/>
                      <a:pt x="177882" y="403182"/>
                    </a:cubicBezTo>
                    <a:cubicBezTo>
                      <a:pt x="195980" y="401277"/>
                      <a:pt x="215030" y="406039"/>
                      <a:pt x="232175" y="399372"/>
                    </a:cubicBezTo>
                    <a:cubicBezTo>
                      <a:pt x="260750" y="388894"/>
                      <a:pt x="270275" y="350794"/>
                      <a:pt x="263607" y="320314"/>
                    </a:cubicBezTo>
                    <a:cubicBezTo>
                      <a:pt x="256940" y="289834"/>
                      <a:pt x="237890" y="264117"/>
                      <a:pt x="227412" y="235542"/>
                    </a:cubicBezTo>
                    <a:cubicBezTo>
                      <a:pt x="189312" y="133624"/>
                      <a:pt x="271227" y="6942"/>
                      <a:pt x="379812" y="274"/>
                    </a:cubicBezTo>
                    <a:cubicBezTo>
                      <a:pt x="488398" y="-6393"/>
                      <a:pt x="585552" y="109812"/>
                      <a:pt x="560787" y="215539"/>
                    </a:cubicBezTo>
                    <a:cubicBezTo>
                      <a:pt x="553167" y="247924"/>
                      <a:pt x="536023" y="279357"/>
                      <a:pt x="533165" y="312694"/>
                    </a:cubicBezTo>
                    <a:cubicBezTo>
                      <a:pt x="531260" y="346032"/>
                      <a:pt x="552215" y="386037"/>
                      <a:pt x="585552" y="385084"/>
                    </a:cubicBezTo>
                    <a:cubicBezTo>
                      <a:pt x="619842" y="384132"/>
                      <a:pt x="638892" y="346032"/>
                      <a:pt x="667467" y="327934"/>
                    </a:cubicBezTo>
                    <a:cubicBezTo>
                      <a:pt x="715092" y="297454"/>
                      <a:pt x="783673" y="331744"/>
                      <a:pt x="805580" y="384132"/>
                    </a:cubicBezTo>
                    <a:cubicBezTo>
                      <a:pt x="827487" y="436519"/>
                      <a:pt x="813200" y="497479"/>
                      <a:pt x="790340" y="548914"/>
                    </a:cubicBezTo>
                    <a:cubicBezTo>
                      <a:pt x="767480" y="600349"/>
                      <a:pt x="735095" y="648927"/>
                      <a:pt x="718902" y="703219"/>
                    </a:cubicBezTo>
                    <a:cubicBezTo>
                      <a:pt x="713187" y="722269"/>
                      <a:pt x="710330" y="746082"/>
                      <a:pt x="726523" y="758464"/>
                    </a:cubicBezTo>
                    <a:cubicBezTo>
                      <a:pt x="751287" y="778467"/>
                      <a:pt x="783673" y="747987"/>
                      <a:pt x="809390" y="729889"/>
                    </a:cubicBezTo>
                    <a:cubicBezTo>
                      <a:pt x="872255" y="687027"/>
                      <a:pt x="965600" y="726079"/>
                      <a:pt x="1001795" y="792754"/>
                    </a:cubicBezTo>
                    <a:cubicBezTo>
                      <a:pt x="1037990" y="860382"/>
                      <a:pt x="1029417" y="942297"/>
                      <a:pt x="1006557" y="1015639"/>
                    </a:cubicBezTo>
                    <a:lnTo>
                      <a:pt x="1006557" y="1015639"/>
                    </a:lnTo>
                    <a:cubicBezTo>
                      <a:pt x="970362" y="1133749"/>
                      <a:pt x="903687" y="1237572"/>
                      <a:pt x="835107" y="1338537"/>
                    </a:cubicBezTo>
                    <a:cubicBezTo>
                      <a:pt x="768432" y="1436644"/>
                      <a:pt x="715092" y="1549992"/>
                      <a:pt x="645560" y="1643337"/>
                    </a:cubicBezTo>
                    <a:cubicBezTo>
                      <a:pt x="547452" y="1775734"/>
                      <a:pt x="504590" y="1582377"/>
                      <a:pt x="457917" y="1506177"/>
                    </a:cubicBezTo>
                    <a:cubicBezTo>
                      <a:pt x="396005" y="1401402"/>
                      <a:pt x="316948" y="1305199"/>
                      <a:pt x="224555" y="12232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5" name="Google Shape;955;p7"/>
              <p:cNvSpPr/>
              <p:nvPr/>
            </p:nvSpPr>
            <p:spPr>
              <a:xfrm>
                <a:off x="8212802" y="2446819"/>
                <a:ext cx="551152" cy="1488785"/>
              </a:xfrm>
              <a:custGeom>
                <a:rect b="b" l="l" r="r" t="t"/>
                <a:pathLst>
                  <a:path extrusionOk="0" h="1488785" w="551152">
                    <a:moveTo>
                      <a:pt x="550849" y="615216"/>
                    </a:moveTo>
                    <a:cubicBezTo>
                      <a:pt x="552754" y="610454"/>
                      <a:pt x="545134" y="608549"/>
                      <a:pt x="543229" y="613311"/>
                    </a:cubicBezTo>
                    <a:cubicBezTo>
                      <a:pt x="447026" y="844769"/>
                      <a:pt x="381304" y="1084799"/>
                      <a:pt x="356539" y="1333401"/>
                    </a:cubicBezTo>
                    <a:cubicBezTo>
                      <a:pt x="339394" y="1060034"/>
                      <a:pt x="306057" y="786666"/>
                      <a:pt x="257479" y="517109"/>
                    </a:cubicBezTo>
                    <a:cubicBezTo>
                      <a:pt x="257479" y="517109"/>
                      <a:pt x="257479" y="517109"/>
                      <a:pt x="257479" y="517109"/>
                    </a:cubicBezTo>
                    <a:cubicBezTo>
                      <a:pt x="286054" y="420906"/>
                      <a:pt x="324154" y="328514"/>
                      <a:pt x="372732" y="239931"/>
                    </a:cubicBezTo>
                    <a:cubicBezTo>
                      <a:pt x="375589" y="235169"/>
                      <a:pt x="368921" y="231359"/>
                      <a:pt x="366064" y="236121"/>
                    </a:cubicBezTo>
                    <a:cubicBezTo>
                      <a:pt x="319392" y="319941"/>
                      <a:pt x="282244" y="408524"/>
                      <a:pt x="253669" y="500916"/>
                    </a:cubicBezTo>
                    <a:cubicBezTo>
                      <a:pt x="243192" y="441861"/>
                      <a:pt x="231762" y="383759"/>
                      <a:pt x="219379" y="325656"/>
                    </a:cubicBezTo>
                    <a:cubicBezTo>
                      <a:pt x="197471" y="217071"/>
                      <a:pt x="171754" y="109439"/>
                      <a:pt x="145084" y="2759"/>
                    </a:cubicBezTo>
                    <a:cubicBezTo>
                      <a:pt x="144132" y="-2004"/>
                      <a:pt x="136512" y="-99"/>
                      <a:pt x="137464" y="4664"/>
                    </a:cubicBezTo>
                    <a:cubicBezTo>
                      <a:pt x="166039" y="116106"/>
                      <a:pt x="191757" y="228501"/>
                      <a:pt x="214617" y="341849"/>
                    </a:cubicBezTo>
                    <a:cubicBezTo>
                      <a:pt x="172707" y="301844"/>
                      <a:pt x="130796" y="262791"/>
                      <a:pt x="89839" y="222786"/>
                    </a:cubicBezTo>
                    <a:cubicBezTo>
                      <a:pt x="86029" y="218976"/>
                      <a:pt x="80314" y="224691"/>
                      <a:pt x="84124" y="228501"/>
                    </a:cubicBezTo>
                    <a:cubicBezTo>
                      <a:pt x="127939" y="270411"/>
                      <a:pt x="172707" y="312321"/>
                      <a:pt x="216521" y="354231"/>
                    </a:cubicBezTo>
                    <a:cubicBezTo>
                      <a:pt x="216521" y="354231"/>
                      <a:pt x="217474" y="355184"/>
                      <a:pt x="217474" y="355184"/>
                    </a:cubicBezTo>
                    <a:cubicBezTo>
                      <a:pt x="258432" y="555209"/>
                      <a:pt x="289864" y="757139"/>
                      <a:pt x="313676" y="959069"/>
                    </a:cubicBezTo>
                    <a:cubicBezTo>
                      <a:pt x="222237" y="839054"/>
                      <a:pt x="119367" y="727611"/>
                      <a:pt x="6971" y="626646"/>
                    </a:cubicBezTo>
                    <a:cubicBezTo>
                      <a:pt x="3162" y="622836"/>
                      <a:pt x="-2554" y="628551"/>
                      <a:pt x="1257" y="632361"/>
                    </a:cubicBezTo>
                    <a:cubicBezTo>
                      <a:pt x="116509" y="736184"/>
                      <a:pt x="222237" y="850484"/>
                      <a:pt x="314629" y="974309"/>
                    </a:cubicBezTo>
                    <a:cubicBezTo>
                      <a:pt x="321296" y="1035269"/>
                      <a:pt x="327964" y="1096229"/>
                      <a:pt x="333679" y="1157189"/>
                    </a:cubicBezTo>
                    <a:cubicBezTo>
                      <a:pt x="343204" y="1265774"/>
                      <a:pt x="350824" y="1375311"/>
                      <a:pt x="355587" y="1484849"/>
                    </a:cubicBezTo>
                    <a:cubicBezTo>
                      <a:pt x="355587" y="1489611"/>
                      <a:pt x="363207" y="1490564"/>
                      <a:pt x="363207" y="1484849"/>
                    </a:cubicBezTo>
                    <a:cubicBezTo>
                      <a:pt x="361301" y="1450559"/>
                      <a:pt x="360349" y="1417221"/>
                      <a:pt x="357492" y="1382931"/>
                    </a:cubicBezTo>
                    <a:cubicBezTo>
                      <a:pt x="357492" y="1381979"/>
                      <a:pt x="358444" y="1381979"/>
                      <a:pt x="358444" y="1381026"/>
                    </a:cubicBezTo>
                    <a:cubicBezTo>
                      <a:pt x="382257" y="1115279"/>
                      <a:pt x="449884" y="860009"/>
                      <a:pt x="550849" y="615216"/>
                    </a:cubicBezTo>
                    <a:close/>
                  </a:path>
                </a:pathLst>
              </a:custGeom>
              <a:solidFill>
                <a:srgbClr val="192B3E"/>
              </a:solidFill>
              <a:ln cap="flat" cmpd="sng" w="9525">
                <a:solidFill>
                  <a:srgbClr val="317A6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56" name="Google Shape;956;p7"/>
            <p:cNvGrpSpPr/>
            <p:nvPr/>
          </p:nvGrpSpPr>
          <p:grpSpPr>
            <a:xfrm flipH="1" rot="-10357414">
              <a:off x="10476660" y="312533"/>
              <a:ext cx="431258" cy="947377"/>
              <a:chOff x="7793199" y="3142045"/>
              <a:chExt cx="539126" cy="1184339"/>
            </a:xfrm>
          </p:grpSpPr>
          <p:sp>
            <p:nvSpPr>
              <p:cNvPr id="957" name="Google Shape;957;p7"/>
              <p:cNvSpPr/>
              <p:nvPr/>
            </p:nvSpPr>
            <p:spPr>
              <a:xfrm>
                <a:off x="7793199" y="3142045"/>
                <a:ext cx="539126" cy="1184339"/>
              </a:xfrm>
              <a:custGeom>
                <a:rect b="b" l="l" r="r" t="t"/>
                <a:pathLst>
                  <a:path extrusionOk="0" h="1184339" w="539126">
                    <a:moveTo>
                      <a:pt x="89390" y="737235"/>
                    </a:moveTo>
                    <a:cubicBezTo>
                      <a:pt x="89390" y="671513"/>
                      <a:pt x="101772" y="604838"/>
                      <a:pt x="81770" y="541972"/>
                    </a:cubicBezTo>
                    <a:cubicBezTo>
                      <a:pt x="63672" y="485775"/>
                      <a:pt x="19857" y="439103"/>
                      <a:pt x="5570" y="381953"/>
                    </a:cubicBezTo>
                    <a:cubicBezTo>
                      <a:pt x="-10623" y="318135"/>
                      <a:pt x="12237" y="252413"/>
                      <a:pt x="26524" y="188595"/>
                    </a:cubicBezTo>
                    <a:cubicBezTo>
                      <a:pt x="41765" y="124778"/>
                      <a:pt x="46527" y="50483"/>
                      <a:pt x="4617" y="0"/>
                    </a:cubicBezTo>
                    <a:cubicBezTo>
                      <a:pt x="170352" y="81915"/>
                      <a:pt x="307512" y="217170"/>
                      <a:pt x="398952" y="379095"/>
                    </a:cubicBezTo>
                    <a:cubicBezTo>
                      <a:pt x="490392" y="540068"/>
                      <a:pt x="536112" y="724853"/>
                      <a:pt x="538970" y="910590"/>
                    </a:cubicBezTo>
                    <a:cubicBezTo>
                      <a:pt x="539922" y="966788"/>
                      <a:pt x="537065" y="1024890"/>
                      <a:pt x="515157" y="1077278"/>
                    </a:cubicBezTo>
                    <a:cubicBezTo>
                      <a:pt x="493249" y="1128713"/>
                      <a:pt x="447529" y="1174433"/>
                      <a:pt x="392285" y="1183005"/>
                    </a:cubicBezTo>
                    <a:lnTo>
                      <a:pt x="392285" y="1183005"/>
                    </a:lnTo>
                    <a:cubicBezTo>
                      <a:pt x="304654" y="1197293"/>
                      <a:pt x="238932" y="1093470"/>
                      <a:pt x="192260" y="1032510"/>
                    </a:cubicBezTo>
                    <a:cubicBezTo>
                      <a:pt x="126537" y="947738"/>
                      <a:pt x="89390" y="842963"/>
                      <a:pt x="89390" y="737235"/>
                    </a:cubicBez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8" name="Google Shape;958;p7"/>
              <p:cNvSpPr/>
              <p:nvPr/>
            </p:nvSpPr>
            <p:spPr>
              <a:xfrm>
                <a:off x="7878077" y="3272865"/>
                <a:ext cx="346292" cy="1036599"/>
              </a:xfrm>
              <a:custGeom>
                <a:rect b="b" l="l" r="r" t="t"/>
                <a:pathLst>
                  <a:path extrusionOk="0" h="1036599" w="346292">
                    <a:moveTo>
                      <a:pt x="345507" y="1031231"/>
                    </a:moveTo>
                    <a:cubicBezTo>
                      <a:pt x="262639" y="915978"/>
                      <a:pt x="217872" y="778818"/>
                      <a:pt x="186439" y="641658"/>
                    </a:cubicBezTo>
                    <a:cubicBezTo>
                      <a:pt x="154055" y="501641"/>
                      <a:pt x="133099" y="358766"/>
                      <a:pt x="93094" y="220653"/>
                    </a:cubicBezTo>
                    <a:cubicBezTo>
                      <a:pt x="71187" y="144453"/>
                      <a:pt x="43564" y="71111"/>
                      <a:pt x="6417" y="1578"/>
                    </a:cubicBezTo>
                    <a:cubicBezTo>
                      <a:pt x="4512" y="-2232"/>
                      <a:pt x="-2156" y="1578"/>
                      <a:pt x="702" y="5388"/>
                    </a:cubicBezTo>
                    <a:cubicBezTo>
                      <a:pt x="69282" y="132071"/>
                      <a:pt x="102619" y="273041"/>
                      <a:pt x="132147" y="413058"/>
                    </a:cubicBezTo>
                    <a:cubicBezTo>
                      <a:pt x="160722" y="553076"/>
                      <a:pt x="184534" y="694998"/>
                      <a:pt x="234064" y="829301"/>
                    </a:cubicBezTo>
                    <a:cubicBezTo>
                      <a:pt x="260734" y="902643"/>
                      <a:pt x="295024" y="972176"/>
                      <a:pt x="340744" y="1035993"/>
                    </a:cubicBezTo>
                    <a:cubicBezTo>
                      <a:pt x="342649" y="1037898"/>
                      <a:pt x="348364" y="1035041"/>
                      <a:pt x="345507" y="1031231"/>
                    </a:cubicBezTo>
                    <a:lnTo>
                      <a:pt x="345507" y="10312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descr="Monkey" id="959" name="Google Shape;959;p7"/>
            <p:cNvSpPr/>
            <p:nvPr/>
          </p:nvSpPr>
          <p:spPr>
            <a:xfrm flipH="1" rot="952271">
              <a:off x="8178573" y="778084"/>
              <a:ext cx="474614" cy="722279"/>
            </a:xfrm>
            <a:custGeom>
              <a:rect b="b" l="l" r="r" t="t"/>
              <a:pathLst>
                <a:path extrusionOk="0" h="1362245" w="895140">
                  <a:moveTo>
                    <a:pt x="230430" y="0"/>
                  </a:moveTo>
                  <a:cubicBezTo>
                    <a:pt x="357693" y="0"/>
                    <a:pt x="460859" y="103166"/>
                    <a:pt x="460859" y="230429"/>
                  </a:cubicBezTo>
                  <a:lnTo>
                    <a:pt x="524229" y="994297"/>
                  </a:lnTo>
                  <a:cubicBezTo>
                    <a:pt x="579710" y="1221666"/>
                    <a:pt x="721368" y="1189007"/>
                    <a:pt x="793748" y="1214422"/>
                  </a:cubicBezTo>
                  <a:lnTo>
                    <a:pt x="895140" y="1362245"/>
                  </a:lnTo>
                  <a:cubicBezTo>
                    <a:pt x="826169" y="1339240"/>
                    <a:pt x="455760" y="1410298"/>
                    <a:pt x="379924" y="1076391"/>
                  </a:cubicBezTo>
                  <a:lnTo>
                    <a:pt x="288037" y="233310"/>
                  </a:lnTo>
                  <a:cubicBezTo>
                    <a:pt x="288037" y="201493"/>
                    <a:pt x="262246" y="175702"/>
                    <a:pt x="230430" y="175702"/>
                  </a:cubicBezTo>
                  <a:cubicBezTo>
                    <a:pt x="198613" y="175702"/>
                    <a:pt x="172822" y="201493"/>
                    <a:pt x="172822" y="233310"/>
                  </a:cubicBezTo>
                  <a:lnTo>
                    <a:pt x="172822" y="356589"/>
                  </a:lnTo>
                  <a:cubicBezTo>
                    <a:pt x="172822" y="404314"/>
                    <a:pt x="134136" y="443001"/>
                    <a:pt x="86411" y="443001"/>
                  </a:cubicBezTo>
                  <a:cubicBezTo>
                    <a:pt x="38688" y="443001"/>
                    <a:pt x="0" y="404314"/>
                    <a:pt x="0" y="356589"/>
                  </a:cubicBezTo>
                  <a:lnTo>
                    <a:pt x="0" y="230429"/>
                  </a:lnTo>
                  <a:cubicBezTo>
                    <a:pt x="0" y="103166"/>
                    <a:pt x="103166" y="0"/>
                    <a:pt x="230430" y="0"/>
                  </a:cubicBezTo>
                  <a:close/>
                </a:path>
              </a:pathLst>
            </a:custGeom>
            <a:solidFill>
              <a:srgbClr val="6E421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0" name="Google Shape;960;p7"/>
            <p:cNvSpPr/>
            <p:nvPr/>
          </p:nvSpPr>
          <p:spPr>
            <a:xfrm rot="-9872879">
              <a:off x="8164342" y="1766374"/>
              <a:ext cx="225993" cy="333923"/>
            </a:xfrm>
            <a:custGeom>
              <a:rect b="b" l="l" r="r" t="t"/>
              <a:pathLst>
                <a:path extrusionOk="0" h="1046677" w="708370">
                  <a:moveTo>
                    <a:pt x="449531" y="1040092"/>
                  </a:moveTo>
                  <a:cubicBezTo>
                    <a:pt x="428429" y="1044410"/>
                    <a:pt x="406579" y="1046677"/>
                    <a:pt x="384199" y="1046677"/>
                  </a:cubicBezTo>
                  <a:lnTo>
                    <a:pt x="330173" y="1046677"/>
                  </a:lnTo>
                  <a:cubicBezTo>
                    <a:pt x="218276" y="1046678"/>
                    <a:pt x="119621" y="989984"/>
                    <a:pt x="61366" y="903754"/>
                  </a:cubicBezTo>
                  <a:lnTo>
                    <a:pt x="52286" y="887026"/>
                  </a:lnTo>
                  <a:lnTo>
                    <a:pt x="39404" y="871413"/>
                  </a:lnTo>
                  <a:cubicBezTo>
                    <a:pt x="14526" y="834588"/>
                    <a:pt x="0" y="790196"/>
                    <a:pt x="0" y="742411"/>
                  </a:cubicBezTo>
                  <a:lnTo>
                    <a:pt x="0" y="429462"/>
                  </a:lnTo>
                  <a:cubicBezTo>
                    <a:pt x="3849" y="319889"/>
                    <a:pt x="7246" y="154388"/>
                    <a:pt x="23095" y="84974"/>
                  </a:cubicBezTo>
                  <a:cubicBezTo>
                    <a:pt x="38944" y="15560"/>
                    <a:pt x="55330" y="12974"/>
                    <a:pt x="95095" y="12975"/>
                  </a:cubicBezTo>
                  <a:cubicBezTo>
                    <a:pt x="134860" y="12975"/>
                    <a:pt x="167095" y="45209"/>
                    <a:pt x="167095" y="84974"/>
                  </a:cubicBezTo>
                  <a:lnTo>
                    <a:pt x="167095" y="208740"/>
                  </a:lnTo>
                  <a:lnTo>
                    <a:pt x="184228" y="203421"/>
                  </a:lnTo>
                  <a:lnTo>
                    <a:pt x="208607" y="200964"/>
                  </a:lnTo>
                  <a:lnTo>
                    <a:pt x="208607" y="72794"/>
                  </a:lnTo>
                  <a:cubicBezTo>
                    <a:pt x="208607" y="33029"/>
                    <a:pt x="240842" y="794"/>
                    <a:pt x="280607" y="794"/>
                  </a:cubicBezTo>
                  <a:cubicBezTo>
                    <a:pt x="320372" y="794"/>
                    <a:pt x="352607" y="33029"/>
                    <a:pt x="352607" y="72794"/>
                  </a:cubicBezTo>
                  <a:lnTo>
                    <a:pt x="352607" y="198734"/>
                  </a:lnTo>
                  <a:lnTo>
                    <a:pt x="397271" y="198734"/>
                  </a:lnTo>
                  <a:lnTo>
                    <a:pt x="397271" y="71999"/>
                  </a:lnTo>
                  <a:cubicBezTo>
                    <a:pt x="397271" y="32234"/>
                    <a:pt x="429506" y="-1"/>
                    <a:pt x="469271" y="0"/>
                  </a:cubicBezTo>
                  <a:cubicBezTo>
                    <a:pt x="509036" y="0"/>
                    <a:pt x="541271" y="32234"/>
                    <a:pt x="541271" y="72000"/>
                  </a:cubicBezTo>
                  <a:lnTo>
                    <a:pt x="541271" y="210602"/>
                  </a:lnTo>
                  <a:lnTo>
                    <a:pt x="557719" y="215708"/>
                  </a:lnTo>
                  <a:lnTo>
                    <a:pt x="557719" y="124185"/>
                  </a:lnTo>
                  <a:cubicBezTo>
                    <a:pt x="557719" y="84420"/>
                    <a:pt x="589954" y="52185"/>
                    <a:pt x="629719" y="52185"/>
                  </a:cubicBezTo>
                  <a:cubicBezTo>
                    <a:pt x="669484" y="52185"/>
                    <a:pt x="701719" y="84420"/>
                    <a:pt x="701719" y="124185"/>
                  </a:cubicBezTo>
                  <a:cubicBezTo>
                    <a:pt x="713827" y="205027"/>
                    <a:pt x="701882" y="466756"/>
                    <a:pt x="702368" y="537238"/>
                  </a:cubicBezTo>
                  <a:lnTo>
                    <a:pt x="704635" y="547075"/>
                  </a:lnTo>
                  <a:cubicBezTo>
                    <a:pt x="707095" y="563173"/>
                    <a:pt x="708370" y="579659"/>
                    <a:pt x="708370" y="596444"/>
                  </a:cubicBezTo>
                  <a:lnTo>
                    <a:pt x="708370" y="722507"/>
                  </a:lnTo>
                  <a:cubicBezTo>
                    <a:pt x="708370" y="879162"/>
                    <a:pt x="597251" y="1009864"/>
                    <a:pt x="449531" y="1040092"/>
                  </a:cubicBezTo>
                  <a:close/>
                </a:path>
              </a:pathLst>
            </a:custGeom>
            <a:solidFill>
              <a:srgbClr val="D3B89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1" name="Google Shape;961;p7"/>
            <p:cNvSpPr/>
            <p:nvPr/>
          </p:nvSpPr>
          <p:spPr>
            <a:xfrm rot="1116004">
              <a:off x="8141758" y="1423968"/>
              <a:ext cx="293837" cy="462153"/>
            </a:xfrm>
            <a:custGeom>
              <a:rect b="b" l="l" r="r" t="t"/>
              <a:pathLst>
                <a:path extrusionOk="0" h="1684670" w="1071113">
                  <a:moveTo>
                    <a:pt x="49985" y="3953"/>
                  </a:moveTo>
                  <a:cubicBezTo>
                    <a:pt x="369441" y="-55064"/>
                    <a:pt x="669738" y="562317"/>
                    <a:pt x="826695" y="825562"/>
                  </a:cubicBezTo>
                  <a:cubicBezTo>
                    <a:pt x="983652" y="1088807"/>
                    <a:pt x="1185206" y="1406690"/>
                    <a:pt x="991725" y="1583421"/>
                  </a:cubicBezTo>
                  <a:cubicBezTo>
                    <a:pt x="798244" y="1760152"/>
                    <a:pt x="616056" y="1665951"/>
                    <a:pt x="533960" y="1596902"/>
                  </a:cubicBezTo>
                  <a:cubicBezTo>
                    <a:pt x="451865" y="1527853"/>
                    <a:pt x="586141" y="1360290"/>
                    <a:pt x="499152" y="1169128"/>
                  </a:cubicBezTo>
                  <a:cubicBezTo>
                    <a:pt x="412386" y="868014"/>
                    <a:pt x="187312" y="338418"/>
                    <a:pt x="463" y="415203"/>
                  </a:cubicBezTo>
                  <a:cubicBezTo>
                    <a:pt x="-5945" y="281072"/>
                    <a:pt x="56393" y="138084"/>
                    <a:pt x="49985" y="3953"/>
                  </a:cubicBezTo>
                  <a:close/>
                </a:path>
              </a:pathLst>
            </a:custGeom>
            <a:solidFill>
              <a:srgbClr val="6E421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2" name="Google Shape;962;p7"/>
            <p:cNvSpPr/>
            <p:nvPr/>
          </p:nvSpPr>
          <p:spPr>
            <a:xfrm flipH="1">
              <a:off x="8480255" y="323900"/>
              <a:ext cx="55200" cy="146400"/>
            </a:xfrm>
            <a:prstGeom prst="roundRect">
              <a:avLst>
                <a:gd fmla="val 50000" name="adj"/>
              </a:avLst>
            </a:prstGeom>
            <a:solidFill>
              <a:srgbClr val="D3B89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3" name="Google Shape;963;p7"/>
            <p:cNvSpPr/>
            <p:nvPr/>
          </p:nvSpPr>
          <p:spPr>
            <a:xfrm flipH="1">
              <a:off x="8415943" y="323900"/>
              <a:ext cx="55200" cy="146400"/>
            </a:xfrm>
            <a:prstGeom prst="roundRect">
              <a:avLst>
                <a:gd fmla="val 50000" name="adj"/>
              </a:avLst>
            </a:prstGeom>
            <a:solidFill>
              <a:srgbClr val="D3B89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4" name="Google Shape;964;p7"/>
            <p:cNvSpPr/>
            <p:nvPr/>
          </p:nvSpPr>
          <p:spPr>
            <a:xfrm flipH="1">
              <a:off x="8351631" y="323900"/>
              <a:ext cx="55200" cy="146400"/>
            </a:xfrm>
            <a:prstGeom prst="roundRect">
              <a:avLst>
                <a:gd fmla="val 50000" name="adj"/>
              </a:avLst>
            </a:prstGeom>
            <a:solidFill>
              <a:srgbClr val="D3B89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5" name="Google Shape;965;p7"/>
            <p:cNvSpPr/>
            <p:nvPr/>
          </p:nvSpPr>
          <p:spPr>
            <a:xfrm flipH="1">
              <a:off x="8287319" y="323900"/>
              <a:ext cx="55200" cy="146400"/>
            </a:xfrm>
            <a:prstGeom prst="roundRect">
              <a:avLst>
                <a:gd fmla="val 50000" name="adj"/>
              </a:avLst>
            </a:prstGeom>
            <a:solidFill>
              <a:srgbClr val="D3B89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6" name="Google Shape;966;p7"/>
            <p:cNvSpPr/>
            <p:nvPr/>
          </p:nvSpPr>
          <p:spPr>
            <a:xfrm flipH="1" rot="10610957">
              <a:off x="8224774" y="578555"/>
              <a:ext cx="251178" cy="427139"/>
            </a:xfrm>
            <a:custGeom>
              <a:rect b="b" l="l" r="r" t="t"/>
              <a:pathLst>
                <a:path extrusionOk="0" h="1565114" w="920361">
                  <a:moveTo>
                    <a:pt x="49985" y="6891"/>
                  </a:moveTo>
                  <a:cubicBezTo>
                    <a:pt x="369441" y="-52126"/>
                    <a:pt x="675679" y="271815"/>
                    <a:pt x="826695" y="828500"/>
                  </a:cubicBezTo>
                  <a:cubicBezTo>
                    <a:pt x="888193" y="1055197"/>
                    <a:pt x="920361" y="1308180"/>
                    <a:pt x="920361" y="1565114"/>
                  </a:cubicBezTo>
                  <a:lnTo>
                    <a:pt x="522398" y="1565114"/>
                  </a:lnTo>
                  <a:cubicBezTo>
                    <a:pt x="522398" y="1431156"/>
                    <a:pt x="514535" y="1298199"/>
                    <a:pt x="499152" y="1172066"/>
                  </a:cubicBezTo>
                  <a:cubicBezTo>
                    <a:pt x="435613" y="651054"/>
                    <a:pt x="187312" y="341356"/>
                    <a:pt x="463" y="418141"/>
                  </a:cubicBezTo>
                  <a:cubicBezTo>
                    <a:pt x="-5945" y="284010"/>
                    <a:pt x="56393" y="141022"/>
                    <a:pt x="49985" y="6891"/>
                  </a:cubicBezTo>
                  <a:close/>
                </a:path>
              </a:pathLst>
            </a:custGeom>
            <a:solidFill>
              <a:srgbClr val="6E421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7" name="Google Shape;967;p7"/>
            <p:cNvSpPr/>
            <p:nvPr/>
          </p:nvSpPr>
          <p:spPr>
            <a:xfrm>
              <a:off x="7531633" y="303169"/>
              <a:ext cx="55500" cy="147900"/>
            </a:xfrm>
            <a:prstGeom prst="roundRect">
              <a:avLst>
                <a:gd fmla="val 50000" name="adj"/>
              </a:avLst>
            </a:prstGeom>
            <a:solidFill>
              <a:srgbClr val="D3B89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8" name="Google Shape;968;p7"/>
            <p:cNvSpPr/>
            <p:nvPr/>
          </p:nvSpPr>
          <p:spPr>
            <a:xfrm>
              <a:off x="7596510" y="303169"/>
              <a:ext cx="55500" cy="147900"/>
            </a:xfrm>
            <a:prstGeom prst="roundRect">
              <a:avLst>
                <a:gd fmla="val 50000" name="adj"/>
              </a:avLst>
            </a:prstGeom>
            <a:solidFill>
              <a:srgbClr val="D3B89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p7"/>
            <p:cNvSpPr/>
            <p:nvPr/>
          </p:nvSpPr>
          <p:spPr>
            <a:xfrm>
              <a:off x="7661388" y="303169"/>
              <a:ext cx="55500" cy="147900"/>
            </a:xfrm>
            <a:prstGeom prst="roundRect">
              <a:avLst>
                <a:gd fmla="val 50000" name="adj"/>
              </a:avLst>
            </a:prstGeom>
            <a:solidFill>
              <a:srgbClr val="D3B89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0" name="Google Shape;970;p7"/>
            <p:cNvSpPr/>
            <p:nvPr/>
          </p:nvSpPr>
          <p:spPr>
            <a:xfrm>
              <a:off x="7726265" y="303169"/>
              <a:ext cx="55500" cy="147900"/>
            </a:xfrm>
            <a:prstGeom prst="roundRect">
              <a:avLst>
                <a:gd fmla="val 50000" name="adj"/>
              </a:avLst>
            </a:prstGeom>
            <a:solidFill>
              <a:srgbClr val="D3B89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1" name="Google Shape;971;p7"/>
            <p:cNvSpPr/>
            <p:nvPr/>
          </p:nvSpPr>
          <p:spPr>
            <a:xfrm rot="-10612672">
              <a:off x="7591463" y="559967"/>
              <a:ext cx="253476" cy="431046"/>
            </a:xfrm>
            <a:custGeom>
              <a:rect b="b" l="l" r="r" t="t"/>
              <a:pathLst>
                <a:path extrusionOk="0" h="1565114" w="920361">
                  <a:moveTo>
                    <a:pt x="49985" y="6891"/>
                  </a:moveTo>
                  <a:cubicBezTo>
                    <a:pt x="369441" y="-52126"/>
                    <a:pt x="675679" y="271815"/>
                    <a:pt x="826695" y="828500"/>
                  </a:cubicBezTo>
                  <a:cubicBezTo>
                    <a:pt x="888193" y="1055197"/>
                    <a:pt x="920361" y="1308180"/>
                    <a:pt x="920361" y="1565114"/>
                  </a:cubicBezTo>
                  <a:lnTo>
                    <a:pt x="522398" y="1565114"/>
                  </a:lnTo>
                  <a:cubicBezTo>
                    <a:pt x="522398" y="1431156"/>
                    <a:pt x="514535" y="1298199"/>
                    <a:pt x="499152" y="1172066"/>
                  </a:cubicBezTo>
                  <a:cubicBezTo>
                    <a:pt x="435613" y="651054"/>
                    <a:pt x="187312" y="341356"/>
                    <a:pt x="463" y="418141"/>
                  </a:cubicBezTo>
                  <a:cubicBezTo>
                    <a:pt x="-5945" y="284010"/>
                    <a:pt x="56393" y="141022"/>
                    <a:pt x="49985" y="6891"/>
                  </a:cubicBezTo>
                  <a:close/>
                </a:path>
              </a:pathLst>
            </a:custGeom>
            <a:solidFill>
              <a:srgbClr val="6E421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2" name="Google Shape;972;p7"/>
            <p:cNvSpPr/>
            <p:nvPr/>
          </p:nvSpPr>
          <p:spPr>
            <a:xfrm>
              <a:off x="7720614" y="730265"/>
              <a:ext cx="630644" cy="860440"/>
            </a:xfrm>
            <a:custGeom>
              <a:rect b="b" l="l" r="r" t="t"/>
              <a:pathLst>
                <a:path extrusionOk="0" h="2647508" w="1940442">
                  <a:moveTo>
                    <a:pt x="0" y="1323754"/>
                  </a:moveTo>
                  <a:cubicBezTo>
                    <a:pt x="0" y="592665"/>
                    <a:pt x="594532" y="258305"/>
                    <a:pt x="970221" y="0"/>
                  </a:cubicBezTo>
                  <a:cubicBezTo>
                    <a:pt x="1464730" y="315132"/>
                    <a:pt x="1940442" y="592665"/>
                    <a:pt x="1940442" y="1323754"/>
                  </a:cubicBezTo>
                  <a:cubicBezTo>
                    <a:pt x="1940442" y="2054843"/>
                    <a:pt x="1506059" y="2647508"/>
                    <a:pt x="970221" y="2647508"/>
                  </a:cubicBezTo>
                  <a:cubicBezTo>
                    <a:pt x="434383" y="2647508"/>
                    <a:pt x="0" y="2054843"/>
                    <a:pt x="0" y="1323754"/>
                  </a:cubicBezTo>
                  <a:close/>
                </a:path>
              </a:pathLst>
            </a:custGeom>
            <a:solidFill>
              <a:srgbClr val="6E421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3" name="Google Shape;973;p7"/>
            <p:cNvSpPr/>
            <p:nvPr/>
          </p:nvSpPr>
          <p:spPr>
            <a:xfrm>
              <a:off x="7649192" y="504480"/>
              <a:ext cx="135900" cy="228600"/>
            </a:xfrm>
            <a:prstGeom prst="ellipse">
              <a:avLst/>
            </a:prstGeom>
            <a:solidFill>
              <a:srgbClr val="D3B89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4" name="Google Shape;974;p7"/>
            <p:cNvSpPr/>
            <p:nvPr/>
          </p:nvSpPr>
          <p:spPr>
            <a:xfrm>
              <a:off x="8296022" y="494688"/>
              <a:ext cx="135900" cy="228600"/>
            </a:xfrm>
            <a:prstGeom prst="ellipse">
              <a:avLst/>
            </a:prstGeom>
            <a:solidFill>
              <a:srgbClr val="D3B89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5" name="Google Shape;975;p7"/>
            <p:cNvSpPr/>
            <p:nvPr/>
          </p:nvSpPr>
          <p:spPr>
            <a:xfrm>
              <a:off x="7732710" y="382947"/>
              <a:ext cx="611700" cy="475200"/>
            </a:xfrm>
            <a:prstGeom prst="ellipse">
              <a:avLst/>
            </a:prstGeom>
            <a:solidFill>
              <a:srgbClr val="6E421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6" name="Google Shape;976;p7"/>
            <p:cNvSpPr/>
            <p:nvPr/>
          </p:nvSpPr>
          <p:spPr>
            <a:xfrm>
              <a:off x="7737318" y="495264"/>
              <a:ext cx="598391" cy="372644"/>
            </a:xfrm>
            <a:custGeom>
              <a:rect b="b" l="l" r="r" t="t"/>
              <a:pathLst>
                <a:path extrusionOk="0" h="1007147" w="1841204">
                  <a:moveTo>
                    <a:pt x="0" y="473747"/>
                  </a:moveTo>
                  <a:cubicBezTo>
                    <a:pt x="0" y="325187"/>
                    <a:pt x="396219" y="-240406"/>
                    <a:pt x="920602" y="115784"/>
                  </a:cubicBezTo>
                  <a:cubicBezTo>
                    <a:pt x="1434353" y="-160662"/>
                    <a:pt x="1841204" y="179158"/>
                    <a:pt x="1841204" y="473747"/>
                  </a:cubicBezTo>
                  <a:cubicBezTo>
                    <a:pt x="1841204" y="768336"/>
                    <a:pt x="1429036" y="1007147"/>
                    <a:pt x="920602" y="1007147"/>
                  </a:cubicBezTo>
                  <a:cubicBezTo>
                    <a:pt x="412168" y="1007147"/>
                    <a:pt x="0" y="622307"/>
                    <a:pt x="0" y="473747"/>
                  </a:cubicBezTo>
                  <a:close/>
                </a:path>
              </a:pathLst>
            </a:custGeom>
            <a:solidFill>
              <a:srgbClr val="D3B89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7" name="Google Shape;977;p7"/>
            <p:cNvSpPr/>
            <p:nvPr/>
          </p:nvSpPr>
          <p:spPr>
            <a:xfrm>
              <a:off x="7978079" y="678426"/>
              <a:ext cx="129600" cy="77700"/>
            </a:xfrm>
            <a:prstGeom prst="ellipse">
              <a:avLst/>
            </a:prstGeom>
            <a:solidFill>
              <a:srgbClr val="6E421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78" name="Google Shape;978;p7"/>
            <p:cNvGrpSpPr/>
            <p:nvPr/>
          </p:nvGrpSpPr>
          <p:grpSpPr>
            <a:xfrm>
              <a:off x="7967565" y="264391"/>
              <a:ext cx="167341" cy="222255"/>
              <a:chOff x="1912625" y="1550437"/>
              <a:chExt cx="428200" cy="905684"/>
            </a:xfrm>
          </p:grpSpPr>
          <p:sp>
            <p:nvSpPr>
              <p:cNvPr id="979" name="Google Shape;979;p7"/>
              <p:cNvSpPr/>
              <p:nvPr/>
            </p:nvSpPr>
            <p:spPr>
              <a:xfrm>
                <a:off x="2025502" y="1632098"/>
                <a:ext cx="249865" cy="824023"/>
              </a:xfrm>
              <a:custGeom>
                <a:rect b="b" l="l" r="r" t="t"/>
                <a:pathLst>
                  <a:path extrusionOk="0" h="824023" w="249865">
                    <a:moveTo>
                      <a:pt x="0" y="664535"/>
                    </a:moveTo>
                    <a:cubicBezTo>
                      <a:pt x="83288" y="443023"/>
                      <a:pt x="-40757" y="216196"/>
                      <a:pt x="249865" y="0"/>
                    </a:cubicBezTo>
                    <a:cubicBezTo>
                      <a:pt x="67339" y="226827"/>
                      <a:pt x="118730" y="549349"/>
                      <a:pt x="53162" y="824023"/>
                    </a:cubicBezTo>
                    <a:lnTo>
                      <a:pt x="0" y="664535"/>
                    </a:lnTo>
                    <a:close/>
                  </a:path>
                </a:pathLst>
              </a:custGeom>
              <a:solidFill>
                <a:srgbClr val="6E421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0" name="Google Shape;980;p7"/>
              <p:cNvSpPr/>
              <p:nvPr/>
            </p:nvSpPr>
            <p:spPr>
              <a:xfrm rot="-639820">
                <a:off x="1986690" y="1566436"/>
                <a:ext cx="249806" cy="823830"/>
              </a:xfrm>
              <a:custGeom>
                <a:rect b="b" l="l" r="r" t="t"/>
                <a:pathLst>
                  <a:path extrusionOk="0" h="824023" w="249865">
                    <a:moveTo>
                      <a:pt x="0" y="664535"/>
                    </a:moveTo>
                    <a:cubicBezTo>
                      <a:pt x="83288" y="443023"/>
                      <a:pt x="-40757" y="216196"/>
                      <a:pt x="249865" y="0"/>
                    </a:cubicBezTo>
                    <a:cubicBezTo>
                      <a:pt x="67339" y="226827"/>
                      <a:pt x="118730" y="549349"/>
                      <a:pt x="53162" y="824023"/>
                    </a:cubicBezTo>
                    <a:lnTo>
                      <a:pt x="0" y="664535"/>
                    </a:lnTo>
                    <a:close/>
                  </a:path>
                </a:pathLst>
              </a:custGeom>
              <a:solidFill>
                <a:srgbClr val="6E421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1" name="Google Shape;981;p7"/>
              <p:cNvSpPr/>
              <p:nvPr/>
            </p:nvSpPr>
            <p:spPr>
              <a:xfrm rot="1086453">
                <a:off x="2083676" y="1737624"/>
                <a:ext cx="172846" cy="570026"/>
              </a:xfrm>
              <a:custGeom>
                <a:rect b="b" l="l" r="r" t="t"/>
                <a:pathLst>
                  <a:path extrusionOk="0" h="824023" w="249865">
                    <a:moveTo>
                      <a:pt x="0" y="664535"/>
                    </a:moveTo>
                    <a:cubicBezTo>
                      <a:pt x="83288" y="443023"/>
                      <a:pt x="-40757" y="216196"/>
                      <a:pt x="249865" y="0"/>
                    </a:cubicBezTo>
                    <a:cubicBezTo>
                      <a:pt x="67339" y="226827"/>
                      <a:pt x="118730" y="549349"/>
                      <a:pt x="53162" y="824023"/>
                    </a:cubicBezTo>
                    <a:lnTo>
                      <a:pt x="0" y="664535"/>
                    </a:lnTo>
                    <a:close/>
                  </a:path>
                </a:pathLst>
              </a:custGeom>
              <a:solidFill>
                <a:srgbClr val="6E421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82" name="Google Shape;982;p7"/>
            <p:cNvSpPr/>
            <p:nvPr/>
          </p:nvSpPr>
          <p:spPr>
            <a:xfrm>
              <a:off x="7968453" y="595144"/>
              <a:ext cx="37886" cy="37553"/>
            </a:xfrm>
            <a:custGeom>
              <a:rect b="b" l="l" r="r" t="t"/>
              <a:pathLst>
                <a:path extrusionOk="0" h="70522" w="70485">
                  <a:moveTo>
                    <a:pt x="0" y="35243"/>
                  </a:moveTo>
                  <a:cubicBezTo>
                    <a:pt x="0" y="16193"/>
                    <a:pt x="16193" y="0"/>
                    <a:pt x="34290" y="0"/>
                  </a:cubicBezTo>
                  <a:cubicBezTo>
                    <a:pt x="53340" y="0"/>
                    <a:pt x="70485" y="17145"/>
                    <a:pt x="70485" y="36195"/>
                  </a:cubicBezTo>
                  <a:cubicBezTo>
                    <a:pt x="70485" y="54293"/>
                    <a:pt x="53340" y="71438"/>
                    <a:pt x="35243" y="70485"/>
                  </a:cubicBezTo>
                  <a:cubicBezTo>
                    <a:pt x="15240" y="70485"/>
                    <a:pt x="0" y="55245"/>
                    <a:pt x="0" y="35243"/>
                  </a:cubicBezTo>
                  <a:close/>
                </a:path>
              </a:pathLst>
            </a:custGeom>
            <a:solidFill>
              <a:srgbClr val="28252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983;p7"/>
            <p:cNvSpPr/>
            <p:nvPr/>
          </p:nvSpPr>
          <p:spPr>
            <a:xfrm>
              <a:off x="8070261" y="595144"/>
              <a:ext cx="37886" cy="37553"/>
            </a:xfrm>
            <a:custGeom>
              <a:rect b="b" l="l" r="r" t="t"/>
              <a:pathLst>
                <a:path extrusionOk="0" h="70522" w="70485">
                  <a:moveTo>
                    <a:pt x="0" y="35243"/>
                  </a:moveTo>
                  <a:cubicBezTo>
                    <a:pt x="0" y="16193"/>
                    <a:pt x="16193" y="0"/>
                    <a:pt x="34290" y="0"/>
                  </a:cubicBezTo>
                  <a:cubicBezTo>
                    <a:pt x="53340" y="0"/>
                    <a:pt x="70485" y="17145"/>
                    <a:pt x="70485" y="36195"/>
                  </a:cubicBezTo>
                  <a:cubicBezTo>
                    <a:pt x="70485" y="54293"/>
                    <a:pt x="53340" y="71438"/>
                    <a:pt x="35243" y="70485"/>
                  </a:cubicBezTo>
                  <a:cubicBezTo>
                    <a:pt x="15240" y="70485"/>
                    <a:pt x="0" y="55245"/>
                    <a:pt x="0" y="35243"/>
                  </a:cubicBezTo>
                  <a:close/>
                </a:path>
              </a:pathLst>
            </a:custGeom>
            <a:solidFill>
              <a:srgbClr val="28252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984;p7"/>
            <p:cNvSpPr/>
            <p:nvPr/>
          </p:nvSpPr>
          <p:spPr>
            <a:xfrm>
              <a:off x="7821743" y="933587"/>
              <a:ext cx="432600" cy="590100"/>
            </a:xfrm>
            <a:prstGeom prst="ellipse">
              <a:avLst/>
            </a:prstGeom>
            <a:solidFill>
              <a:srgbClr val="D3B89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85" name="Google Shape;985;p7"/>
            <p:cNvGrpSpPr/>
            <p:nvPr/>
          </p:nvGrpSpPr>
          <p:grpSpPr>
            <a:xfrm flipH="1">
              <a:off x="7575900" y="1379816"/>
              <a:ext cx="425821" cy="735124"/>
              <a:chOff x="2496193" y="4219343"/>
              <a:chExt cx="1310217" cy="2261921"/>
            </a:xfrm>
          </p:grpSpPr>
          <p:sp>
            <p:nvSpPr>
              <p:cNvPr id="986" name="Google Shape;986;p7"/>
              <p:cNvSpPr/>
              <p:nvPr/>
            </p:nvSpPr>
            <p:spPr>
              <a:xfrm rot="-9874670">
                <a:off x="2767784" y="5384259"/>
                <a:ext cx="692577" cy="1023341"/>
              </a:xfrm>
              <a:custGeom>
                <a:rect b="b" l="l" r="r" t="t"/>
                <a:pathLst>
                  <a:path extrusionOk="0" h="1046677" w="708370">
                    <a:moveTo>
                      <a:pt x="449531" y="1040092"/>
                    </a:moveTo>
                    <a:cubicBezTo>
                      <a:pt x="428429" y="1044410"/>
                      <a:pt x="406579" y="1046677"/>
                      <a:pt x="384199" y="1046677"/>
                    </a:cubicBezTo>
                    <a:lnTo>
                      <a:pt x="330173" y="1046677"/>
                    </a:lnTo>
                    <a:cubicBezTo>
                      <a:pt x="218276" y="1046678"/>
                      <a:pt x="119621" y="989984"/>
                      <a:pt x="61366" y="903754"/>
                    </a:cubicBezTo>
                    <a:lnTo>
                      <a:pt x="52286" y="887026"/>
                    </a:lnTo>
                    <a:lnTo>
                      <a:pt x="39404" y="871413"/>
                    </a:lnTo>
                    <a:cubicBezTo>
                      <a:pt x="14526" y="834588"/>
                      <a:pt x="0" y="790196"/>
                      <a:pt x="0" y="742411"/>
                    </a:cubicBezTo>
                    <a:lnTo>
                      <a:pt x="0" y="429462"/>
                    </a:lnTo>
                    <a:cubicBezTo>
                      <a:pt x="3849" y="319889"/>
                      <a:pt x="7246" y="154388"/>
                      <a:pt x="23095" y="84974"/>
                    </a:cubicBezTo>
                    <a:cubicBezTo>
                      <a:pt x="38944" y="15560"/>
                      <a:pt x="55330" y="12974"/>
                      <a:pt x="95095" y="12975"/>
                    </a:cubicBezTo>
                    <a:cubicBezTo>
                      <a:pt x="134860" y="12975"/>
                      <a:pt x="167095" y="45209"/>
                      <a:pt x="167095" y="84974"/>
                    </a:cubicBezTo>
                    <a:lnTo>
                      <a:pt x="167095" y="208740"/>
                    </a:lnTo>
                    <a:lnTo>
                      <a:pt x="184228" y="203421"/>
                    </a:lnTo>
                    <a:lnTo>
                      <a:pt x="208607" y="200964"/>
                    </a:lnTo>
                    <a:lnTo>
                      <a:pt x="208607" y="72794"/>
                    </a:lnTo>
                    <a:cubicBezTo>
                      <a:pt x="208607" y="33029"/>
                      <a:pt x="240842" y="794"/>
                      <a:pt x="280607" y="794"/>
                    </a:cubicBezTo>
                    <a:cubicBezTo>
                      <a:pt x="320372" y="794"/>
                      <a:pt x="352607" y="33029"/>
                      <a:pt x="352607" y="72794"/>
                    </a:cubicBezTo>
                    <a:lnTo>
                      <a:pt x="352607" y="198734"/>
                    </a:lnTo>
                    <a:lnTo>
                      <a:pt x="397271" y="198734"/>
                    </a:lnTo>
                    <a:lnTo>
                      <a:pt x="397271" y="71999"/>
                    </a:lnTo>
                    <a:cubicBezTo>
                      <a:pt x="397271" y="32234"/>
                      <a:pt x="429506" y="-1"/>
                      <a:pt x="469271" y="0"/>
                    </a:cubicBezTo>
                    <a:cubicBezTo>
                      <a:pt x="509036" y="0"/>
                      <a:pt x="541271" y="32234"/>
                      <a:pt x="541271" y="72000"/>
                    </a:cubicBezTo>
                    <a:lnTo>
                      <a:pt x="541271" y="210602"/>
                    </a:lnTo>
                    <a:lnTo>
                      <a:pt x="557719" y="215708"/>
                    </a:lnTo>
                    <a:lnTo>
                      <a:pt x="557719" y="124185"/>
                    </a:lnTo>
                    <a:cubicBezTo>
                      <a:pt x="557719" y="84420"/>
                      <a:pt x="589954" y="52185"/>
                      <a:pt x="629719" y="52185"/>
                    </a:cubicBezTo>
                    <a:cubicBezTo>
                      <a:pt x="669484" y="52185"/>
                      <a:pt x="701719" y="84420"/>
                      <a:pt x="701719" y="124185"/>
                    </a:cubicBezTo>
                    <a:cubicBezTo>
                      <a:pt x="713827" y="205027"/>
                      <a:pt x="701882" y="466756"/>
                      <a:pt x="702368" y="537238"/>
                    </a:cubicBezTo>
                    <a:lnTo>
                      <a:pt x="704635" y="547075"/>
                    </a:lnTo>
                    <a:cubicBezTo>
                      <a:pt x="707095" y="563173"/>
                      <a:pt x="708370" y="579659"/>
                      <a:pt x="708370" y="596444"/>
                    </a:cubicBezTo>
                    <a:lnTo>
                      <a:pt x="708370" y="722507"/>
                    </a:lnTo>
                    <a:cubicBezTo>
                      <a:pt x="708370" y="879162"/>
                      <a:pt x="597251" y="1009864"/>
                      <a:pt x="449531" y="1040092"/>
                    </a:cubicBezTo>
                    <a:close/>
                  </a:path>
                </a:pathLst>
              </a:custGeom>
              <a:solidFill>
                <a:srgbClr val="D3B89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7" name="Google Shape;987;p7"/>
              <p:cNvSpPr/>
              <p:nvPr/>
            </p:nvSpPr>
            <p:spPr>
              <a:xfrm rot="1106097">
                <a:off x="2698269" y="4326039"/>
                <a:ext cx="906064" cy="1425078"/>
              </a:xfrm>
              <a:custGeom>
                <a:rect b="b" l="l" r="r" t="t"/>
                <a:pathLst>
                  <a:path extrusionOk="0" h="1684670" w="1071113">
                    <a:moveTo>
                      <a:pt x="49985" y="3953"/>
                    </a:moveTo>
                    <a:cubicBezTo>
                      <a:pt x="369441" y="-55064"/>
                      <a:pt x="669738" y="562317"/>
                      <a:pt x="826695" y="825562"/>
                    </a:cubicBezTo>
                    <a:cubicBezTo>
                      <a:pt x="983652" y="1088807"/>
                      <a:pt x="1185206" y="1406690"/>
                      <a:pt x="991725" y="1583421"/>
                    </a:cubicBezTo>
                    <a:cubicBezTo>
                      <a:pt x="798244" y="1760152"/>
                      <a:pt x="616056" y="1665951"/>
                      <a:pt x="533960" y="1596902"/>
                    </a:cubicBezTo>
                    <a:cubicBezTo>
                      <a:pt x="451865" y="1527853"/>
                      <a:pt x="586141" y="1360290"/>
                      <a:pt x="499152" y="1169128"/>
                    </a:cubicBezTo>
                    <a:cubicBezTo>
                      <a:pt x="412386" y="868014"/>
                      <a:pt x="187312" y="338418"/>
                      <a:pt x="463" y="415203"/>
                    </a:cubicBezTo>
                    <a:cubicBezTo>
                      <a:pt x="-5945" y="281072"/>
                      <a:pt x="56393" y="138084"/>
                      <a:pt x="49985" y="3953"/>
                    </a:cubicBezTo>
                    <a:close/>
                  </a:path>
                </a:pathLst>
              </a:custGeom>
              <a:solidFill>
                <a:srgbClr val="6E421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988" name="Google Shape;988;p7"/>
          <p:cNvSpPr txBox="1"/>
          <p:nvPr/>
        </p:nvSpPr>
        <p:spPr>
          <a:xfrm flipH="1" rot="-5400000">
            <a:off x="11180425" y="58258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chemeClr val="dk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">
  <p:cSld name="CUSTOM_12"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8"/>
          <p:cNvSpPr txBox="1"/>
          <p:nvPr>
            <p:ph type="title"/>
          </p:nvPr>
        </p:nvSpPr>
        <p:spPr>
          <a:xfrm>
            <a:off x="415600" y="894900"/>
            <a:ext cx="11361000" cy="3480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28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28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28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28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28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28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28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28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2800"/>
            </a:lvl9pPr>
          </a:lstStyle>
          <a:p/>
        </p:txBody>
      </p:sp>
      <p:sp>
        <p:nvSpPr>
          <p:cNvPr id="991" name="Google Shape;991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92" name="Google Shape;992;p8"/>
          <p:cNvGrpSpPr/>
          <p:nvPr/>
        </p:nvGrpSpPr>
        <p:grpSpPr>
          <a:xfrm>
            <a:off x="3261853" y="6035684"/>
            <a:ext cx="268843" cy="171497"/>
            <a:chOff x="3518704" y="4577646"/>
            <a:chExt cx="131676" cy="116364"/>
          </a:xfrm>
        </p:grpSpPr>
        <p:sp>
          <p:nvSpPr>
            <p:cNvPr id="993" name="Google Shape;993;p8"/>
            <p:cNvSpPr/>
            <p:nvPr/>
          </p:nvSpPr>
          <p:spPr>
            <a:xfrm>
              <a:off x="3518704" y="4641953"/>
              <a:ext cx="61244" cy="52057"/>
            </a:xfrm>
            <a:custGeom>
              <a:rect b="b" l="l" r="r" t="t"/>
              <a:pathLst>
                <a:path extrusionOk="0" h="52057" w="61244">
                  <a:moveTo>
                    <a:pt x="61245" y="0"/>
                  </a:moveTo>
                  <a:cubicBezTo>
                    <a:pt x="33685" y="18373"/>
                    <a:pt x="12249" y="36747"/>
                    <a:pt x="0" y="52058"/>
                  </a:cubicBezTo>
                  <a:cubicBezTo>
                    <a:pt x="18373" y="36747"/>
                    <a:pt x="39809" y="21436"/>
                    <a:pt x="61245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994;p8"/>
            <p:cNvSpPr/>
            <p:nvPr/>
          </p:nvSpPr>
          <p:spPr>
            <a:xfrm>
              <a:off x="3579949" y="4577646"/>
              <a:ext cx="70431" cy="64307"/>
            </a:xfrm>
            <a:custGeom>
              <a:rect b="b" l="l" r="r" t="t"/>
              <a:pathLst>
                <a:path extrusionOk="0" h="64307" w="70431">
                  <a:moveTo>
                    <a:pt x="70431" y="0"/>
                  </a:moveTo>
                  <a:cubicBezTo>
                    <a:pt x="45934" y="21436"/>
                    <a:pt x="24498" y="42871"/>
                    <a:pt x="0" y="64307"/>
                  </a:cubicBezTo>
                  <a:cubicBezTo>
                    <a:pt x="39809" y="33685"/>
                    <a:pt x="61245" y="12249"/>
                    <a:pt x="70431" y="0"/>
                  </a:cubicBezTo>
                  <a:close/>
                </a:path>
              </a:pathLst>
            </a:custGeom>
            <a:solidFill>
              <a:srgbClr val="B29B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5" name="Google Shape;995;p8"/>
          <p:cNvGrpSpPr/>
          <p:nvPr/>
        </p:nvGrpSpPr>
        <p:grpSpPr>
          <a:xfrm>
            <a:off x="-79" y="5129765"/>
            <a:ext cx="12192079" cy="1744015"/>
            <a:chOff x="-79" y="1126068"/>
            <a:chExt cx="12192079" cy="2642848"/>
          </a:xfrm>
        </p:grpSpPr>
        <p:sp>
          <p:nvSpPr>
            <p:cNvPr id="996" name="Google Shape;996;p8"/>
            <p:cNvSpPr/>
            <p:nvPr/>
          </p:nvSpPr>
          <p:spPr>
            <a:xfrm>
              <a:off x="0" y="1126068"/>
              <a:ext cx="12192000" cy="2642848"/>
            </a:xfrm>
            <a:custGeom>
              <a:rect b="b" l="l" r="r" t="t"/>
              <a:pathLst>
                <a:path extrusionOk="0" h="2642848" w="12192000">
                  <a:moveTo>
                    <a:pt x="0" y="0"/>
                  </a:moveTo>
                  <a:lnTo>
                    <a:pt x="97899" y="0"/>
                  </a:lnTo>
                  <a:lnTo>
                    <a:pt x="97899" y="12242"/>
                  </a:lnTo>
                  <a:lnTo>
                    <a:pt x="12192000" y="12242"/>
                  </a:lnTo>
                  <a:lnTo>
                    <a:pt x="12192000" y="2618436"/>
                  </a:lnTo>
                  <a:cubicBezTo>
                    <a:pt x="8128001" y="2603789"/>
                    <a:pt x="4064002" y="2623318"/>
                    <a:pt x="0" y="2642848"/>
                  </a:cubicBezTo>
                  <a:close/>
                </a:path>
              </a:pathLst>
            </a:custGeom>
            <a:solidFill>
              <a:srgbClr val="19312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97" name="Google Shape;997;p8"/>
            <p:cNvGrpSpPr/>
            <p:nvPr/>
          </p:nvGrpSpPr>
          <p:grpSpPr>
            <a:xfrm>
              <a:off x="115175" y="1423006"/>
              <a:ext cx="10983409" cy="2136904"/>
              <a:chOff x="1760980" y="3116959"/>
              <a:chExt cx="5379541" cy="1938059"/>
            </a:xfrm>
          </p:grpSpPr>
          <p:sp>
            <p:nvSpPr>
              <p:cNvPr id="998" name="Google Shape;998;p8"/>
              <p:cNvSpPr/>
              <p:nvPr/>
            </p:nvSpPr>
            <p:spPr>
              <a:xfrm>
                <a:off x="2856135" y="4730758"/>
                <a:ext cx="1183657" cy="324260"/>
              </a:xfrm>
              <a:custGeom>
                <a:rect b="b" l="l" r="r" t="t"/>
                <a:pathLst>
                  <a:path extrusionOk="0" h="324260" w="1183657">
                    <a:moveTo>
                      <a:pt x="432901" y="0"/>
                    </a:moveTo>
                    <a:cubicBezTo>
                      <a:pt x="432901" y="0"/>
                      <a:pt x="-400027" y="97992"/>
                      <a:pt x="530893" y="232730"/>
                    </a:cubicBezTo>
                    <a:cubicBezTo>
                      <a:pt x="1544494" y="367469"/>
                      <a:pt x="1180087" y="324597"/>
                      <a:pt x="754436" y="284788"/>
                    </a:cubicBezTo>
                    <a:cubicBezTo>
                      <a:pt x="157300" y="229668"/>
                      <a:pt x="-424525" y="88805"/>
                      <a:pt x="432901" y="0"/>
                    </a:cubicBezTo>
                    <a:close/>
                  </a:path>
                </a:pathLst>
              </a:custGeom>
              <a:solidFill>
                <a:srgbClr val="9AB3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9" name="Google Shape;999;p8"/>
              <p:cNvSpPr/>
              <p:nvPr/>
            </p:nvSpPr>
            <p:spPr>
              <a:xfrm>
                <a:off x="5128898" y="4819563"/>
                <a:ext cx="499580" cy="152414"/>
              </a:xfrm>
              <a:custGeom>
                <a:rect b="b" l="l" r="r" t="t"/>
                <a:pathLst>
                  <a:path extrusionOk="0" h="152414" w="499580">
                    <a:moveTo>
                      <a:pt x="254709" y="0"/>
                    </a:moveTo>
                    <a:cubicBezTo>
                      <a:pt x="254709" y="0"/>
                      <a:pt x="738542" y="45934"/>
                      <a:pt x="123033" y="122489"/>
                    </a:cubicBezTo>
                    <a:cubicBezTo>
                      <a:pt x="-170942" y="168423"/>
                      <a:pt x="123033" y="159236"/>
                      <a:pt x="368012" y="110241"/>
                    </a:cubicBezTo>
                    <a:cubicBezTo>
                      <a:pt x="612990" y="58183"/>
                      <a:pt x="481314" y="0"/>
                      <a:pt x="254709" y="0"/>
                    </a:cubicBezTo>
                    <a:close/>
                  </a:path>
                </a:pathLst>
              </a:custGeom>
              <a:solidFill>
                <a:srgbClr val="9AB3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0" name="Google Shape;1000;p8"/>
              <p:cNvSpPr/>
              <p:nvPr/>
            </p:nvSpPr>
            <p:spPr>
              <a:xfrm>
                <a:off x="4760242" y="3949887"/>
                <a:ext cx="353942" cy="248349"/>
              </a:xfrm>
              <a:custGeom>
                <a:rect b="b" l="l" r="r" t="t"/>
                <a:pathLst>
                  <a:path extrusionOk="0" h="248349" w="353942">
                    <a:moveTo>
                      <a:pt x="332452" y="0"/>
                    </a:moveTo>
                    <a:cubicBezTo>
                      <a:pt x="332452" y="0"/>
                      <a:pt x="-252435" y="88805"/>
                      <a:pt x="307955" y="232730"/>
                    </a:cubicBezTo>
                    <a:cubicBezTo>
                      <a:pt x="586618" y="303162"/>
                      <a:pt x="-528036" y="119427"/>
                      <a:pt x="332452" y="0"/>
                    </a:cubicBezTo>
                    <a:close/>
                  </a:path>
                </a:pathLst>
              </a:custGeom>
              <a:solidFill>
                <a:srgbClr val="9AB3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1" name="Google Shape;1001;p8"/>
              <p:cNvSpPr/>
              <p:nvPr/>
            </p:nvSpPr>
            <p:spPr>
              <a:xfrm>
                <a:off x="6682902" y="4008070"/>
                <a:ext cx="457619" cy="188237"/>
              </a:xfrm>
              <a:custGeom>
                <a:rect b="b" l="l" r="r" t="t"/>
                <a:pathLst>
                  <a:path extrusionOk="0" h="188237" w="457619">
                    <a:moveTo>
                      <a:pt x="345126" y="0"/>
                    </a:moveTo>
                    <a:cubicBezTo>
                      <a:pt x="345126" y="0"/>
                      <a:pt x="663599" y="137801"/>
                      <a:pt x="38902" y="180672"/>
                    </a:cubicBezTo>
                    <a:cubicBezTo>
                      <a:pt x="-203015" y="199045"/>
                      <a:pt x="779964" y="199045"/>
                      <a:pt x="345126" y="0"/>
                    </a:cubicBezTo>
                    <a:close/>
                  </a:path>
                </a:pathLst>
              </a:custGeom>
              <a:solidFill>
                <a:srgbClr val="9AB3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2" name="Google Shape;1002;p8"/>
              <p:cNvSpPr/>
              <p:nvPr/>
            </p:nvSpPr>
            <p:spPr>
              <a:xfrm>
                <a:off x="1964425" y="3251698"/>
                <a:ext cx="3406932" cy="1039486"/>
              </a:xfrm>
              <a:custGeom>
                <a:rect b="b" l="l" r="r" t="t"/>
                <a:pathLst>
                  <a:path extrusionOk="0" h="1039486" w="3406932">
                    <a:moveTo>
                      <a:pt x="3406933" y="0"/>
                    </a:moveTo>
                    <a:cubicBezTo>
                      <a:pt x="3406933" y="0"/>
                      <a:pt x="2365772" y="97992"/>
                      <a:pt x="2727116" y="171485"/>
                    </a:cubicBezTo>
                    <a:cubicBezTo>
                      <a:pt x="3085398" y="244979"/>
                      <a:pt x="2828170" y="238855"/>
                      <a:pt x="2751614" y="244979"/>
                    </a:cubicBezTo>
                    <a:cubicBezTo>
                      <a:pt x="2675058" y="251103"/>
                      <a:pt x="2405581" y="238855"/>
                      <a:pt x="2613813" y="293975"/>
                    </a:cubicBezTo>
                    <a:cubicBezTo>
                      <a:pt x="2822045" y="349095"/>
                      <a:pt x="2619938" y="342971"/>
                      <a:pt x="2393332" y="352157"/>
                    </a:cubicBezTo>
                    <a:cubicBezTo>
                      <a:pt x="2166727" y="361344"/>
                      <a:pt x="2368834" y="391966"/>
                      <a:pt x="2512760" y="416464"/>
                    </a:cubicBezTo>
                    <a:cubicBezTo>
                      <a:pt x="2656685" y="440962"/>
                      <a:pt x="2488262" y="480771"/>
                      <a:pt x="1787009" y="496082"/>
                    </a:cubicBezTo>
                    <a:cubicBezTo>
                      <a:pt x="1085757" y="511394"/>
                      <a:pt x="41534" y="575701"/>
                      <a:pt x="488621" y="600199"/>
                    </a:cubicBezTo>
                    <a:cubicBezTo>
                      <a:pt x="935707" y="624697"/>
                      <a:pt x="745849" y="630821"/>
                      <a:pt x="653981" y="658381"/>
                    </a:cubicBezTo>
                    <a:cubicBezTo>
                      <a:pt x="559052" y="689003"/>
                      <a:pt x="516181" y="692066"/>
                      <a:pt x="690728" y="713501"/>
                    </a:cubicBezTo>
                    <a:cubicBezTo>
                      <a:pt x="868338" y="731875"/>
                      <a:pt x="880587" y="786995"/>
                      <a:pt x="513118" y="826804"/>
                    </a:cubicBezTo>
                    <a:cubicBezTo>
                      <a:pt x="145650" y="866613"/>
                      <a:pt x="-169761" y="924796"/>
                      <a:pt x="102779" y="1013601"/>
                    </a:cubicBezTo>
                    <a:cubicBezTo>
                      <a:pt x="375318" y="1102406"/>
                      <a:pt x="-212632" y="940107"/>
                      <a:pt x="323260" y="866613"/>
                    </a:cubicBezTo>
                    <a:cubicBezTo>
                      <a:pt x="859151" y="793120"/>
                      <a:pt x="1003076" y="747186"/>
                      <a:pt x="776471" y="713501"/>
                    </a:cubicBezTo>
                    <a:cubicBezTo>
                      <a:pt x="549865" y="679817"/>
                      <a:pt x="1091881" y="658381"/>
                      <a:pt x="794844" y="606323"/>
                    </a:cubicBezTo>
                    <a:cubicBezTo>
                      <a:pt x="497807" y="551203"/>
                      <a:pt x="1480786" y="529767"/>
                      <a:pt x="2126918" y="499145"/>
                    </a:cubicBezTo>
                    <a:cubicBezTo>
                      <a:pt x="2773050" y="468522"/>
                      <a:pt x="2724054" y="419526"/>
                      <a:pt x="2531133" y="398091"/>
                    </a:cubicBezTo>
                    <a:cubicBezTo>
                      <a:pt x="2338212" y="373593"/>
                      <a:pt x="2497448" y="367469"/>
                      <a:pt x="2668934" y="367469"/>
                    </a:cubicBezTo>
                    <a:cubicBezTo>
                      <a:pt x="2840419" y="367469"/>
                      <a:pt x="2837357" y="315410"/>
                      <a:pt x="2702618" y="284788"/>
                    </a:cubicBezTo>
                    <a:cubicBezTo>
                      <a:pt x="2586253" y="257228"/>
                      <a:pt x="2926162" y="303161"/>
                      <a:pt x="2953722" y="229668"/>
                    </a:cubicBezTo>
                    <a:cubicBezTo>
                      <a:pt x="2984344" y="156174"/>
                      <a:pt x="2362710" y="174547"/>
                      <a:pt x="3406933" y="0"/>
                    </a:cubicBezTo>
                    <a:close/>
                  </a:path>
                </a:pathLst>
              </a:custGeom>
              <a:solidFill>
                <a:srgbClr val="9AB3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3" name="Google Shape;1003;p8"/>
              <p:cNvSpPr/>
              <p:nvPr/>
            </p:nvSpPr>
            <p:spPr>
              <a:xfrm>
                <a:off x="6323793" y="3515050"/>
                <a:ext cx="318803" cy="111577"/>
              </a:xfrm>
              <a:custGeom>
                <a:rect b="b" l="l" r="r" t="t"/>
                <a:pathLst>
                  <a:path extrusionOk="0" h="111577" w="318803">
                    <a:moveTo>
                      <a:pt x="254086" y="0"/>
                    </a:moveTo>
                    <a:cubicBezTo>
                      <a:pt x="254086" y="0"/>
                      <a:pt x="410260" y="91867"/>
                      <a:pt x="36668" y="104116"/>
                    </a:cubicBezTo>
                    <a:cubicBezTo>
                      <a:pt x="-162378" y="104116"/>
                      <a:pt x="526626" y="153112"/>
                      <a:pt x="254086" y="0"/>
                    </a:cubicBezTo>
                    <a:close/>
                  </a:path>
                </a:pathLst>
              </a:custGeom>
              <a:solidFill>
                <a:srgbClr val="9AB3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4" name="Google Shape;1004;p8"/>
              <p:cNvSpPr/>
              <p:nvPr/>
            </p:nvSpPr>
            <p:spPr>
              <a:xfrm>
                <a:off x="6464577" y="3665100"/>
                <a:ext cx="627758" cy="168423"/>
              </a:xfrm>
              <a:custGeom>
                <a:rect b="b" l="l" r="r" t="t"/>
                <a:pathLst>
                  <a:path extrusionOk="0" h="168423" w="627758">
                    <a:moveTo>
                      <a:pt x="0" y="0"/>
                    </a:moveTo>
                    <a:cubicBezTo>
                      <a:pt x="0" y="0"/>
                      <a:pt x="269477" y="30622"/>
                      <a:pt x="150049" y="64307"/>
                    </a:cubicBezTo>
                    <a:cubicBezTo>
                      <a:pt x="33685" y="101054"/>
                      <a:pt x="373593" y="94929"/>
                      <a:pt x="627759" y="168423"/>
                    </a:cubicBezTo>
                    <a:cubicBezTo>
                      <a:pt x="627759" y="168423"/>
                      <a:pt x="594074" y="110241"/>
                      <a:pt x="199045" y="73494"/>
                    </a:cubicBezTo>
                    <a:cubicBezTo>
                      <a:pt x="315411" y="70431"/>
                      <a:pt x="260290" y="3062"/>
                      <a:pt x="0" y="0"/>
                    </a:cubicBezTo>
                    <a:close/>
                  </a:path>
                </a:pathLst>
              </a:custGeom>
              <a:solidFill>
                <a:srgbClr val="9AB3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5" name="Google Shape;1005;p8"/>
              <p:cNvSpPr/>
              <p:nvPr/>
            </p:nvSpPr>
            <p:spPr>
              <a:xfrm>
                <a:off x="6248975" y="3116959"/>
                <a:ext cx="718529" cy="67557"/>
              </a:xfrm>
              <a:custGeom>
                <a:rect b="b" l="l" r="r" t="t"/>
                <a:pathLst>
                  <a:path extrusionOk="0" h="67557" w="718529">
                    <a:moveTo>
                      <a:pt x="1245" y="0"/>
                    </a:moveTo>
                    <a:cubicBezTo>
                      <a:pt x="1245" y="0"/>
                      <a:pt x="31868" y="64307"/>
                      <a:pt x="622880" y="48996"/>
                    </a:cubicBezTo>
                    <a:cubicBezTo>
                      <a:pt x="1039344" y="30622"/>
                      <a:pt x="-41626" y="128614"/>
                      <a:pt x="1245" y="0"/>
                    </a:cubicBezTo>
                    <a:close/>
                  </a:path>
                </a:pathLst>
              </a:custGeom>
              <a:solidFill>
                <a:srgbClr val="9AB3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6" name="Google Shape;1006;p8"/>
              <p:cNvSpPr/>
              <p:nvPr/>
            </p:nvSpPr>
            <p:spPr>
              <a:xfrm>
                <a:off x="1760980" y="3469116"/>
                <a:ext cx="1595797" cy="171485"/>
              </a:xfrm>
              <a:custGeom>
                <a:rect b="b" l="l" r="r" t="t"/>
                <a:pathLst>
                  <a:path extrusionOk="0" h="171485" w="1595797">
                    <a:moveTo>
                      <a:pt x="1307575" y="0"/>
                    </a:moveTo>
                    <a:cubicBezTo>
                      <a:pt x="1307575" y="0"/>
                      <a:pt x="1895525" y="58183"/>
                      <a:pt x="1013601" y="97992"/>
                    </a:cubicBezTo>
                    <a:cubicBezTo>
                      <a:pt x="603261" y="116365"/>
                      <a:pt x="241917" y="137801"/>
                      <a:pt x="0" y="159236"/>
                    </a:cubicBezTo>
                    <a:lnTo>
                      <a:pt x="0" y="171485"/>
                    </a:lnTo>
                    <a:cubicBezTo>
                      <a:pt x="248041" y="153112"/>
                      <a:pt x="655319" y="134738"/>
                      <a:pt x="1114654" y="110241"/>
                    </a:cubicBezTo>
                    <a:cubicBezTo>
                      <a:pt x="2070073" y="67369"/>
                      <a:pt x="1307575" y="0"/>
                      <a:pt x="1307575" y="0"/>
                    </a:cubicBezTo>
                    <a:close/>
                  </a:path>
                </a:pathLst>
              </a:custGeom>
              <a:solidFill>
                <a:srgbClr val="9AB3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07" name="Google Shape;1007;p8"/>
            <p:cNvGrpSpPr/>
            <p:nvPr/>
          </p:nvGrpSpPr>
          <p:grpSpPr>
            <a:xfrm>
              <a:off x="-79" y="1423045"/>
              <a:ext cx="12179226" cy="648905"/>
              <a:chOff x="1757918" y="2927100"/>
              <a:chExt cx="5965238" cy="1031974"/>
            </a:xfrm>
          </p:grpSpPr>
          <p:sp>
            <p:nvSpPr>
              <p:cNvPr id="1008" name="Google Shape;1008;p8"/>
              <p:cNvSpPr/>
              <p:nvPr/>
            </p:nvSpPr>
            <p:spPr>
              <a:xfrm>
                <a:off x="1757918" y="2927100"/>
                <a:ext cx="5965238" cy="1031974"/>
              </a:xfrm>
              <a:custGeom>
                <a:rect b="b" l="l" r="r" t="t"/>
                <a:pathLst>
                  <a:path extrusionOk="0" h="1031974" w="5965238">
                    <a:moveTo>
                      <a:pt x="5561023" y="70431"/>
                    </a:moveTo>
                    <a:cubicBezTo>
                      <a:pt x="5282360" y="36747"/>
                      <a:pt x="5221115" y="45934"/>
                      <a:pt x="4859771" y="61245"/>
                    </a:cubicBezTo>
                    <a:cubicBezTo>
                      <a:pt x="4501489" y="76556"/>
                      <a:pt x="4400436" y="101054"/>
                      <a:pt x="4210577" y="67369"/>
                    </a:cubicBezTo>
                    <a:cubicBezTo>
                      <a:pt x="4020718" y="33685"/>
                      <a:pt x="3622627" y="24498"/>
                      <a:pt x="3227598" y="122489"/>
                    </a:cubicBezTo>
                    <a:cubicBezTo>
                      <a:pt x="2829507" y="220481"/>
                      <a:pt x="2710080" y="220481"/>
                      <a:pt x="2400794" y="266415"/>
                    </a:cubicBezTo>
                    <a:cubicBezTo>
                      <a:pt x="2091508" y="309286"/>
                      <a:pt x="2116006" y="315410"/>
                      <a:pt x="1763849" y="346033"/>
                    </a:cubicBezTo>
                    <a:cubicBezTo>
                      <a:pt x="1411692" y="376655"/>
                      <a:pt x="1430065" y="401153"/>
                      <a:pt x="881924" y="361344"/>
                    </a:cubicBezTo>
                    <a:cubicBezTo>
                      <a:pt x="744124" y="453211"/>
                      <a:pt x="609385" y="425651"/>
                      <a:pt x="453211" y="428713"/>
                    </a:cubicBezTo>
                    <a:cubicBezTo>
                      <a:pt x="339908" y="431776"/>
                      <a:pt x="199045" y="437900"/>
                      <a:pt x="0" y="444024"/>
                    </a:cubicBezTo>
                    <a:lnTo>
                      <a:pt x="0" y="526705"/>
                    </a:lnTo>
                    <a:cubicBezTo>
                      <a:pt x="134738" y="514456"/>
                      <a:pt x="379717" y="502207"/>
                      <a:pt x="636945" y="486896"/>
                    </a:cubicBezTo>
                    <a:cubicBezTo>
                      <a:pt x="1178961" y="456273"/>
                      <a:pt x="1280015" y="566514"/>
                      <a:pt x="927858" y="575701"/>
                    </a:cubicBezTo>
                    <a:cubicBezTo>
                      <a:pt x="575701" y="584887"/>
                      <a:pt x="701252" y="633883"/>
                      <a:pt x="1154464" y="624697"/>
                    </a:cubicBezTo>
                    <a:cubicBezTo>
                      <a:pt x="1607675" y="615510"/>
                      <a:pt x="964605" y="682879"/>
                      <a:pt x="1381069" y="692066"/>
                    </a:cubicBezTo>
                    <a:cubicBezTo>
                      <a:pt x="1797533" y="701252"/>
                      <a:pt x="587950" y="771684"/>
                      <a:pt x="1332073" y="780871"/>
                    </a:cubicBezTo>
                    <a:cubicBezTo>
                      <a:pt x="2073135" y="786995"/>
                      <a:pt x="1267766" y="866613"/>
                      <a:pt x="1644422" y="875800"/>
                    </a:cubicBezTo>
                    <a:cubicBezTo>
                      <a:pt x="2024139" y="884987"/>
                      <a:pt x="1151401" y="1013601"/>
                      <a:pt x="1693417" y="1022787"/>
                    </a:cubicBezTo>
                    <a:cubicBezTo>
                      <a:pt x="2235434" y="1031974"/>
                      <a:pt x="2311990" y="973791"/>
                      <a:pt x="1920023" y="973791"/>
                    </a:cubicBezTo>
                    <a:cubicBezTo>
                      <a:pt x="1528057" y="973791"/>
                      <a:pt x="2385483" y="854364"/>
                      <a:pt x="2045575" y="854364"/>
                    </a:cubicBezTo>
                    <a:cubicBezTo>
                      <a:pt x="1705666" y="854364"/>
                      <a:pt x="2814196" y="716564"/>
                      <a:pt x="2247682" y="698190"/>
                    </a:cubicBezTo>
                    <a:cubicBezTo>
                      <a:pt x="1681168" y="679817"/>
                      <a:pt x="3080611" y="520580"/>
                      <a:pt x="2486537" y="511394"/>
                    </a:cubicBezTo>
                    <a:cubicBezTo>
                      <a:pt x="1892463" y="502207"/>
                      <a:pt x="2100695" y="474647"/>
                      <a:pt x="2722329" y="398091"/>
                    </a:cubicBezTo>
                    <a:cubicBezTo>
                      <a:pt x="3343963" y="324597"/>
                      <a:pt x="3760428" y="254166"/>
                      <a:pt x="3004055" y="303162"/>
                    </a:cubicBezTo>
                    <a:cubicBezTo>
                      <a:pt x="2247682" y="352157"/>
                      <a:pt x="4152394" y="146987"/>
                      <a:pt x="3760428" y="254166"/>
                    </a:cubicBezTo>
                    <a:cubicBezTo>
                      <a:pt x="3368461" y="361344"/>
                      <a:pt x="4051341" y="321535"/>
                      <a:pt x="4339191" y="312348"/>
                    </a:cubicBezTo>
                    <a:cubicBezTo>
                      <a:pt x="4630103" y="303162"/>
                      <a:pt x="4970012" y="244979"/>
                      <a:pt x="4553547" y="254166"/>
                    </a:cubicBezTo>
                    <a:cubicBezTo>
                      <a:pt x="4137083" y="263353"/>
                      <a:pt x="5952990" y="214357"/>
                      <a:pt x="5435472" y="284788"/>
                    </a:cubicBezTo>
                    <a:cubicBezTo>
                      <a:pt x="4917953" y="352157"/>
                      <a:pt x="5346667" y="352157"/>
                      <a:pt x="5600833" y="352157"/>
                    </a:cubicBezTo>
                    <a:cubicBezTo>
                      <a:pt x="5851936" y="352157"/>
                      <a:pt x="5337480" y="459336"/>
                      <a:pt x="5689638" y="459336"/>
                    </a:cubicBezTo>
                    <a:cubicBezTo>
                      <a:pt x="6041795" y="459336"/>
                      <a:pt x="5410974" y="578763"/>
                      <a:pt x="5726384" y="587950"/>
                    </a:cubicBezTo>
                    <a:cubicBezTo>
                      <a:pt x="6041795" y="597136"/>
                      <a:pt x="5435472" y="805368"/>
                      <a:pt x="5815189" y="805368"/>
                    </a:cubicBezTo>
                    <a:cubicBezTo>
                      <a:pt x="6118351" y="805368"/>
                      <a:pt x="5686575" y="970729"/>
                      <a:pt x="5965239" y="1031974"/>
                    </a:cubicBezTo>
                    <a:lnTo>
                      <a:pt x="5965239" y="0"/>
                    </a:lnTo>
                    <a:cubicBezTo>
                      <a:pt x="5833563" y="48996"/>
                      <a:pt x="5680451" y="85743"/>
                      <a:pt x="5561023" y="70431"/>
                    </a:cubicBezTo>
                    <a:close/>
                  </a:path>
                </a:pathLst>
              </a:custGeom>
              <a:solidFill>
                <a:srgbClr val="9AB3AC">
                  <a:alpha val="6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9" name="Google Shape;1009;p8"/>
              <p:cNvSpPr/>
              <p:nvPr/>
            </p:nvSpPr>
            <p:spPr>
              <a:xfrm>
                <a:off x="1757918" y="3851896"/>
                <a:ext cx="203451" cy="67369"/>
              </a:xfrm>
              <a:custGeom>
                <a:rect b="b" l="l" r="r" t="t"/>
                <a:pathLst>
                  <a:path extrusionOk="0" h="67369" w="203451">
                    <a:moveTo>
                      <a:pt x="0" y="0"/>
                    </a:moveTo>
                    <a:lnTo>
                      <a:pt x="0" y="67369"/>
                    </a:lnTo>
                    <a:cubicBezTo>
                      <a:pt x="254166" y="45934"/>
                      <a:pt x="287850" y="9187"/>
                      <a:pt x="0" y="0"/>
                    </a:cubicBezTo>
                    <a:close/>
                  </a:path>
                </a:pathLst>
              </a:custGeom>
              <a:solidFill>
                <a:srgbClr val="9AB3AC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0" name="Google Shape;1010;p8"/>
              <p:cNvSpPr/>
              <p:nvPr/>
            </p:nvSpPr>
            <p:spPr>
              <a:xfrm>
                <a:off x="1760980" y="3469116"/>
                <a:ext cx="165062" cy="39809"/>
              </a:xfrm>
              <a:custGeom>
                <a:rect b="b" l="l" r="r" t="t"/>
                <a:pathLst>
                  <a:path extrusionOk="0" h="39809" w="165062">
                    <a:moveTo>
                      <a:pt x="67369" y="0"/>
                    </a:moveTo>
                    <a:cubicBezTo>
                      <a:pt x="42871" y="0"/>
                      <a:pt x="18373" y="0"/>
                      <a:pt x="0" y="0"/>
                    </a:cubicBezTo>
                    <a:lnTo>
                      <a:pt x="0" y="39809"/>
                    </a:lnTo>
                    <a:cubicBezTo>
                      <a:pt x="150050" y="18373"/>
                      <a:pt x="248041" y="0"/>
                      <a:pt x="67369" y="0"/>
                    </a:cubicBezTo>
                    <a:close/>
                  </a:path>
                </a:pathLst>
              </a:custGeom>
              <a:solidFill>
                <a:srgbClr val="9AB3AC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11" name="Google Shape;1011;p8"/>
            <p:cNvSpPr/>
            <p:nvPr/>
          </p:nvSpPr>
          <p:spPr>
            <a:xfrm>
              <a:off x="2988026" y="2520946"/>
              <a:ext cx="4848174" cy="482096"/>
            </a:xfrm>
            <a:custGeom>
              <a:rect b="b" l="l" r="r" t="t"/>
              <a:pathLst>
                <a:path extrusionOk="0" h="326845" w="2373647">
                  <a:moveTo>
                    <a:pt x="460900" y="3114"/>
                  </a:moveTo>
                  <a:cubicBezTo>
                    <a:pt x="460900" y="3114"/>
                    <a:pt x="-169921" y="3114"/>
                    <a:pt x="44435" y="110293"/>
                  </a:cubicBezTo>
                  <a:cubicBezTo>
                    <a:pt x="258792" y="217471"/>
                    <a:pt x="408842" y="238907"/>
                    <a:pt x="699754" y="238907"/>
                  </a:cubicBezTo>
                  <a:cubicBezTo>
                    <a:pt x="990667" y="238907"/>
                    <a:pt x="1238708" y="223595"/>
                    <a:pt x="1070285" y="287902"/>
                  </a:cubicBezTo>
                  <a:cubicBezTo>
                    <a:pt x="984543" y="321587"/>
                    <a:pt x="1382633" y="346085"/>
                    <a:pt x="1633737" y="306276"/>
                  </a:cubicBezTo>
                  <a:cubicBezTo>
                    <a:pt x="1884840" y="266467"/>
                    <a:pt x="1443878" y="257280"/>
                    <a:pt x="1884840" y="217471"/>
                  </a:cubicBezTo>
                  <a:cubicBezTo>
                    <a:pt x="2325802" y="177662"/>
                    <a:pt x="2653462" y="128666"/>
                    <a:pt x="2022641" y="88857"/>
                  </a:cubicBezTo>
                  <a:cubicBezTo>
                    <a:pt x="1394882" y="52110"/>
                    <a:pt x="436402" y="-15259"/>
                    <a:pt x="460900" y="3114"/>
                  </a:cubicBezTo>
                  <a:close/>
                </a:path>
              </a:pathLst>
            </a:custGeom>
            <a:solidFill>
              <a:srgbClr val="9AB3AC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1012;p8"/>
            <p:cNvSpPr/>
            <p:nvPr/>
          </p:nvSpPr>
          <p:spPr>
            <a:xfrm>
              <a:off x="6663322" y="2058449"/>
              <a:ext cx="3903430" cy="501364"/>
            </a:xfrm>
            <a:custGeom>
              <a:rect b="b" l="l" r="r" t="t"/>
              <a:pathLst>
                <a:path extrusionOk="0" h="339908" w="1911104">
                  <a:moveTo>
                    <a:pt x="178412" y="0"/>
                  </a:moveTo>
                  <a:cubicBezTo>
                    <a:pt x="178412" y="0"/>
                    <a:pt x="-94127" y="30622"/>
                    <a:pt x="34487" y="79618"/>
                  </a:cubicBezTo>
                  <a:cubicBezTo>
                    <a:pt x="160038" y="128614"/>
                    <a:pt x="-103314" y="159236"/>
                    <a:pt x="123292" y="202108"/>
                  </a:cubicBezTo>
                  <a:cubicBezTo>
                    <a:pt x="349897" y="244979"/>
                    <a:pt x="616312" y="281726"/>
                    <a:pt x="481573" y="306224"/>
                  </a:cubicBezTo>
                  <a:cubicBezTo>
                    <a:pt x="349897" y="330722"/>
                    <a:pt x="506071" y="339909"/>
                    <a:pt x="827606" y="339909"/>
                  </a:cubicBezTo>
                  <a:cubicBezTo>
                    <a:pt x="1149141" y="339909"/>
                    <a:pt x="726552" y="306224"/>
                    <a:pt x="1035838" y="297037"/>
                  </a:cubicBezTo>
                  <a:cubicBezTo>
                    <a:pt x="1345124" y="287850"/>
                    <a:pt x="1207324" y="214357"/>
                    <a:pt x="1427805" y="223543"/>
                  </a:cubicBezTo>
                  <a:cubicBezTo>
                    <a:pt x="1648286" y="232730"/>
                    <a:pt x="2153555" y="189859"/>
                    <a:pt x="1773838" y="119427"/>
                  </a:cubicBezTo>
                  <a:cubicBezTo>
                    <a:pt x="1397182" y="48996"/>
                    <a:pt x="178412" y="0"/>
                    <a:pt x="178412" y="0"/>
                  </a:cubicBezTo>
                  <a:close/>
                </a:path>
              </a:pathLst>
            </a:custGeom>
            <a:solidFill>
              <a:srgbClr val="9AB3AC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8"/>
            <p:cNvSpPr/>
            <p:nvPr/>
          </p:nvSpPr>
          <p:spPr>
            <a:xfrm>
              <a:off x="6892461" y="1195083"/>
              <a:ext cx="2648109" cy="211539"/>
            </a:xfrm>
            <a:custGeom>
              <a:rect b="b" l="l" r="r" t="t"/>
              <a:pathLst>
                <a:path extrusionOk="0" h="192308" w="1296504">
                  <a:moveTo>
                    <a:pt x="165505" y="0"/>
                  </a:moveTo>
                  <a:cubicBezTo>
                    <a:pt x="165505" y="0"/>
                    <a:pt x="3206" y="33685"/>
                    <a:pt x="144" y="64307"/>
                  </a:cubicBezTo>
                  <a:cubicBezTo>
                    <a:pt x="-5980" y="94929"/>
                    <a:pt x="183878" y="128614"/>
                    <a:pt x="419671" y="137801"/>
                  </a:cubicBezTo>
                  <a:cubicBezTo>
                    <a:pt x="655463" y="146987"/>
                    <a:pt x="820824" y="153112"/>
                    <a:pt x="722832" y="177610"/>
                  </a:cubicBezTo>
                  <a:cubicBezTo>
                    <a:pt x="624840" y="202108"/>
                    <a:pt x="750392" y="195983"/>
                    <a:pt x="1044367" y="159236"/>
                  </a:cubicBezTo>
                  <a:cubicBezTo>
                    <a:pt x="1338342" y="119427"/>
                    <a:pt x="1417960" y="39809"/>
                    <a:pt x="1050492" y="30622"/>
                  </a:cubicBezTo>
                  <a:cubicBezTo>
                    <a:pt x="683023" y="18373"/>
                    <a:pt x="165505" y="0"/>
                    <a:pt x="165505" y="0"/>
                  </a:cubicBezTo>
                  <a:close/>
                </a:path>
              </a:pathLst>
            </a:custGeom>
            <a:solidFill>
              <a:srgbClr val="9AB3AC">
                <a:alpha val="4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8"/>
            <p:cNvSpPr/>
            <p:nvPr/>
          </p:nvSpPr>
          <p:spPr>
            <a:xfrm>
              <a:off x="7325457" y="2869005"/>
              <a:ext cx="4816724" cy="750794"/>
            </a:xfrm>
            <a:custGeom>
              <a:rect b="b" l="l" r="r" t="t"/>
              <a:pathLst>
                <a:path extrusionOk="0" h="509013" w="2358249">
                  <a:moveTo>
                    <a:pt x="832295" y="166043"/>
                  </a:moveTo>
                  <a:cubicBezTo>
                    <a:pt x="-285422" y="178292"/>
                    <a:pt x="2142932" y="377337"/>
                    <a:pt x="875166" y="417146"/>
                  </a:cubicBezTo>
                  <a:cubicBezTo>
                    <a:pt x="357648" y="432458"/>
                    <a:pt x="464826" y="469205"/>
                    <a:pt x="694494" y="509013"/>
                  </a:cubicBezTo>
                  <a:cubicBezTo>
                    <a:pt x="911913" y="509013"/>
                    <a:pt x="1129332" y="509013"/>
                    <a:pt x="1349813" y="509013"/>
                  </a:cubicBezTo>
                  <a:cubicBezTo>
                    <a:pt x="1279382" y="490640"/>
                    <a:pt x="1264070" y="478391"/>
                    <a:pt x="1352875" y="472267"/>
                  </a:cubicBezTo>
                  <a:cubicBezTo>
                    <a:pt x="1799962" y="432458"/>
                    <a:pt x="2972799" y="432458"/>
                    <a:pt x="1953074" y="365088"/>
                  </a:cubicBezTo>
                  <a:cubicBezTo>
                    <a:pt x="933349" y="300781"/>
                    <a:pt x="807797" y="300781"/>
                    <a:pt x="1659099" y="193603"/>
                  </a:cubicBezTo>
                  <a:cubicBezTo>
                    <a:pt x="2510401" y="89487"/>
                    <a:pt x="780237" y="153794"/>
                    <a:pt x="1588668" y="49678"/>
                  </a:cubicBezTo>
                  <a:cubicBezTo>
                    <a:pt x="2397098" y="-54438"/>
                    <a:pt x="1043589" y="37429"/>
                    <a:pt x="1043589" y="37429"/>
                  </a:cubicBezTo>
                  <a:cubicBezTo>
                    <a:pt x="-1694051" y="19055"/>
                    <a:pt x="1950011" y="150732"/>
                    <a:pt x="832295" y="166043"/>
                  </a:cubicBezTo>
                  <a:close/>
                </a:path>
              </a:pathLst>
            </a:custGeom>
            <a:solidFill>
              <a:srgbClr val="9AB3AC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5" name="Google Shape;1015;p8"/>
          <p:cNvSpPr/>
          <p:nvPr/>
        </p:nvSpPr>
        <p:spPr>
          <a:xfrm>
            <a:off x="11540494" y="5147106"/>
            <a:ext cx="604174" cy="1288341"/>
          </a:xfrm>
          <a:custGeom>
            <a:rect b="b" l="l" r="r" t="t"/>
            <a:pathLst>
              <a:path extrusionOk="0" h="1610426" w="755218">
                <a:moveTo>
                  <a:pt x="124839" y="867728"/>
                </a:moveTo>
                <a:cubicBezTo>
                  <a:pt x="176273" y="796290"/>
                  <a:pt x="243901" y="733425"/>
                  <a:pt x="271523" y="649605"/>
                </a:cubicBezTo>
                <a:cubicBezTo>
                  <a:pt x="296289" y="573405"/>
                  <a:pt x="285811" y="488633"/>
                  <a:pt x="316291" y="415290"/>
                </a:cubicBezTo>
                <a:cubicBezTo>
                  <a:pt x="349628" y="333375"/>
                  <a:pt x="426781" y="279083"/>
                  <a:pt x="493456" y="221933"/>
                </a:cubicBezTo>
                <a:cubicBezTo>
                  <a:pt x="561084" y="164783"/>
                  <a:pt x="625853" y="88583"/>
                  <a:pt x="620139" y="0"/>
                </a:cubicBezTo>
                <a:cubicBezTo>
                  <a:pt x="735391" y="220980"/>
                  <a:pt x="775396" y="477203"/>
                  <a:pt x="745868" y="724853"/>
                </a:cubicBezTo>
                <a:cubicBezTo>
                  <a:pt x="716341" y="972503"/>
                  <a:pt x="618234" y="1209675"/>
                  <a:pt x="475359" y="1412557"/>
                </a:cubicBezTo>
                <a:cubicBezTo>
                  <a:pt x="431543" y="1474470"/>
                  <a:pt x="382014" y="1535430"/>
                  <a:pt x="316291" y="1573530"/>
                </a:cubicBezTo>
                <a:cubicBezTo>
                  <a:pt x="250568" y="1611630"/>
                  <a:pt x="165796" y="1624965"/>
                  <a:pt x="98168" y="1590675"/>
                </a:cubicBezTo>
                <a:lnTo>
                  <a:pt x="98168" y="1590675"/>
                </a:lnTo>
                <a:cubicBezTo>
                  <a:pt x="-7559" y="1536382"/>
                  <a:pt x="2918" y="1370648"/>
                  <a:pt x="61" y="1267778"/>
                </a:cubicBezTo>
                <a:cubicBezTo>
                  <a:pt x="-1844" y="1126807"/>
                  <a:pt x="41018" y="982980"/>
                  <a:pt x="124839" y="867728"/>
                </a:cubicBezTo>
                <a:close/>
              </a:path>
            </a:pathLst>
          </a:custGeom>
          <a:gradFill>
            <a:gsLst>
              <a:gs pos="0">
                <a:srgbClr val="2A5B52"/>
              </a:gs>
              <a:gs pos="8000">
                <a:srgbClr val="2A5B52"/>
              </a:gs>
              <a:gs pos="100000">
                <a:srgbClr val="1C3B36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16" name="Google Shape;1016;p8"/>
          <p:cNvGrpSpPr/>
          <p:nvPr/>
        </p:nvGrpSpPr>
        <p:grpSpPr>
          <a:xfrm>
            <a:off x="10346137" y="5086243"/>
            <a:ext cx="868558" cy="1991179"/>
            <a:chOff x="6209083" y="1899986"/>
            <a:chExt cx="1085697" cy="2488974"/>
          </a:xfrm>
        </p:grpSpPr>
        <p:sp>
          <p:nvSpPr>
            <p:cNvPr id="1017" name="Google Shape;1017;p8"/>
            <p:cNvSpPr/>
            <p:nvPr/>
          </p:nvSpPr>
          <p:spPr>
            <a:xfrm>
              <a:off x="6209083" y="1899986"/>
              <a:ext cx="1085697" cy="2325514"/>
            </a:xfrm>
            <a:custGeom>
              <a:rect b="b" l="l" r="r" t="t"/>
              <a:pathLst>
                <a:path extrusionOk="0" h="2325514" w="1085697">
                  <a:moveTo>
                    <a:pt x="140933" y="1965007"/>
                  </a:moveTo>
                  <a:lnTo>
                    <a:pt x="140933" y="1965007"/>
                  </a:lnTo>
                  <a:cubicBezTo>
                    <a:pt x="116169" y="1839278"/>
                    <a:pt x="185701" y="1717357"/>
                    <a:pt x="230469" y="1597343"/>
                  </a:cubicBezTo>
                  <a:cubicBezTo>
                    <a:pt x="275236" y="1477328"/>
                    <a:pt x="286666" y="1318260"/>
                    <a:pt x="182844" y="1243965"/>
                  </a:cubicBezTo>
                  <a:cubicBezTo>
                    <a:pt x="130456" y="1205865"/>
                    <a:pt x="51398" y="1191578"/>
                    <a:pt x="32348" y="1130618"/>
                  </a:cubicBezTo>
                  <a:cubicBezTo>
                    <a:pt x="3773" y="1041082"/>
                    <a:pt x="135219" y="968693"/>
                    <a:pt x="130456" y="875347"/>
                  </a:cubicBezTo>
                  <a:cubicBezTo>
                    <a:pt x="127598" y="809625"/>
                    <a:pt x="60923" y="768668"/>
                    <a:pt x="27586" y="712470"/>
                  </a:cubicBezTo>
                  <a:cubicBezTo>
                    <a:pt x="-16229" y="640080"/>
                    <a:pt x="-1942" y="545783"/>
                    <a:pt x="29491" y="467678"/>
                  </a:cubicBezTo>
                  <a:cubicBezTo>
                    <a:pt x="60923" y="389572"/>
                    <a:pt x="108548" y="317183"/>
                    <a:pt x="131408" y="235267"/>
                  </a:cubicBezTo>
                  <a:cubicBezTo>
                    <a:pt x="154269" y="153353"/>
                    <a:pt x="146648" y="55245"/>
                    <a:pt x="82831" y="0"/>
                  </a:cubicBezTo>
                  <a:cubicBezTo>
                    <a:pt x="219991" y="76200"/>
                    <a:pt x="359056" y="154305"/>
                    <a:pt x="470498" y="263842"/>
                  </a:cubicBezTo>
                  <a:cubicBezTo>
                    <a:pt x="582894" y="373380"/>
                    <a:pt x="666713" y="521017"/>
                    <a:pt x="666713" y="678180"/>
                  </a:cubicBezTo>
                  <a:cubicBezTo>
                    <a:pt x="666713" y="784860"/>
                    <a:pt x="631471" y="904875"/>
                    <a:pt x="696241" y="988695"/>
                  </a:cubicBezTo>
                  <a:cubicBezTo>
                    <a:pt x="736246" y="1041082"/>
                    <a:pt x="803873" y="1062038"/>
                    <a:pt x="864833" y="1087755"/>
                  </a:cubicBezTo>
                  <a:cubicBezTo>
                    <a:pt x="925794" y="1113473"/>
                    <a:pt x="990563" y="1153478"/>
                    <a:pt x="1002946" y="1218248"/>
                  </a:cubicBezTo>
                  <a:cubicBezTo>
                    <a:pt x="1017233" y="1288732"/>
                    <a:pt x="965798" y="1355407"/>
                    <a:pt x="959131" y="1427798"/>
                  </a:cubicBezTo>
                  <a:cubicBezTo>
                    <a:pt x="951511" y="1522095"/>
                    <a:pt x="1021044" y="1602105"/>
                    <a:pt x="1057239" y="1689735"/>
                  </a:cubicBezTo>
                  <a:cubicBezTo>
                    <a:pt x="1117246" y="1834515"/>
                    <a:pt x="1078194" y="2009775"/>
                    <a:pt x="979133" y="2131695"/>
                  </a:cubicBezTo>
                  <a:cubicBezTo>
                    <a:pt x="882931" y="2250758"/>
                    <a:pt x="705766" y="2368868"/>
                    <a:pt x="550508" y="2309813"/>
                  </a:cubicBezTo>
                  <a:cubicBezTo>
                    <a:pt x="394298" y="2248853"/>
                    <a:pt x="176176" y="2145983"/>
                    <a:pt x="140933" y="1965007"/>
                  </a:cubicBezTo>
                  <a:close/>
                </a:path>
              </a:pathLst>
            </a:custGeom>
            <a:gradFill>
              <a:gsLst>
                <a:gs pos="0">
                  <a:srgbClr val="2A5B52"/>
                </a:gs>
                <a:gs pos="8000">
                  <a:srgbClr val="2A5B52"/>
                </a:gs>
                <a:gs pos="100000">
                  <a:srgbClr val="1C3B36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8" name="Google Shape;1018;p8"/>
            <p:cNvSpPr/>
            <p:nvPr/>
          </p:nvSpPr>
          <p:spPr>
            <a:xfrm>
              <a:off x="6442316" y="2213685"/>
              <a:ext cx="561812" cy="2175275"/>
            </a:xfrm>
            <a:custGeom>
              <a:rect b="b" l="l" r="r" t="t"/>
              <a:pathLst>
                <a:path extrusionOk="0" h="2175275" w="561812">
                  <a:moveTo>
                    <a:pt x="329658" y="1406516"/>
                  </a:moveTo>
                  <a:cubicBezTo>
                    <a:pt x="365853" y="1257926"/>
                    <a:pt x="422050" y="1114098"/>
                    <a:pt x="495393" y="979796"/>
                  </a:cubicBezTo>
                  <a:cubicBezTo>
                    <a:pt x="498250" y="975033"/>
                    <a:pt x="490630" y="971223"/>
                    <a:pt x="488725" y="975986"/>
                  </a:cubicBezTo>
                  <a:cubicBezTo>
                    <a:pt x="417287" y="1105526"/>
                    <a:pt x="362995" y="1244591"/>
                    <a:pt x="325848" y="1387466"/>
                  </a:cubicBezTo>
                  <a:cubicBezTo>
                    <a:pt x="322990" y="1361748"/>
                    <a:pt x="320133" y="1336031"/>
                    <a:pt x="318228" y="1311266"/>
                  </a:cubicBezTo>
                  <a:cubicBezTo>
                    <a:pt x="290605" y="1018848"/>
                    <a:pt x="282033" y="722621"/>
                    <a:pt x="205833" y="437823"/>
                  </a:cubicBezTo>
                  <a:cubicBezTo>
                    <a:pt x="204880" y="433061"/>
                    <a:pt x="202975" y="428298"/>
                    <a:pt x="202023" y="423536"/>
                  </a:cubicBezTo>
                  <a:cubicBezTo>
                    <a:pt x="202023" y="423536"/>
                    <a:pt x="202023" y="423536"/>
                    <a:pt x="202023" y="422583"/>
                  </a:cubicBezTo>
                  <a:cubicBezTo>
                    <a:pt x="212500" y="353051"/>
                    <a:pt x="222978" y="283518"/>
                    <a:pt x="232503" y="213986"/>
                  </a:cubicBezTo>
                  <a:cubicBezTo>
                    <a:pt x="233455" y="209223"/>
                    <a:pt x="224883" y="209223"/>
                    <a:pt x="224883" y="213986"/>
                  </a:cubicBezTo>
                  <a:cubicBezTo>
                    <a:pt x="215358" y="277803"/>
                    <a:pt x="205833" y="340668"/>
                    <a:pt x="196308" y="404486"/>
                  </a:cubicBezTo>
                  <a:cubicBezTo>
                    <a:pt x="196308" y="404486"/>
                    <a:pt x="196308" y="404486"/>
                    <a:pt x="196308" y="404486"/>
                  </a:cubicBezTo>
                  <a:cubicBezTo>
                    <a:pt x="196308" y="403533"/>
                    <a:pt x="196308" y="401628"/>
                    <a:pt x="195355" y="400676"/>
                  </a:cubicBezTo>
                  <a:cubicBezTo>
                    <a:pt x="153445" y="258753"/>
                    <a:pt x="94390" y="122546"/>
                    <a:pt x="7712" y="1578"/>
                  </a:cubicBezTo>
                  <a:cubicBezTo>
                    <a:pt x="4855" y="-2232"/>
                    <a:pt x="-2765" y="1578"/>
                    <a:pt x="1045" y="5388"/>
                  </a:cubicBezTo>
                  <a:cubicBezTo>
                    <a:pt x="84865" y="123498"/>
                    <a:pt x="142968" y="254943"/>
                    <a:pt x="183925" y="391151"/>
                  </a:cubicBezTo>
                  <a:cubicBezTo>
                    <a:pt x="135348" y="354003"/>
                    <a:pt x="86770" y="317808"/>
                    <a:pt x="38193" y="280661"/>
                  </a:cubicBezTo>
                  <a:cubicBezTo>
                    <a:pt x="34383" y="277803"/>
                    <a:pt x="29620" y="284471"/>
                    <a:pt x="34383" y="287328"/>
                  </a:cubicBezTo>
                  <a:cubicBezTo>
                    <a:pt x="85818" y="326381"/>
                    <a:pt x="136300" y="365433"/>
                    <a:pt x="187735" y="403533"/>
                  </a:cubicBezTo>
                  <a:cubicBezTo>
                    <a:pt x="228693" y="543551"/>
                    <a:pt x="252505" y="689283"/>
                    <a:pt x="268698" y="834063"/>
                  </a:cubicBezTo>
                  <a:cubicBezTo>
                    <a:pt x="282985" y="958841"/>
                    <a:pt x="291558" y="1084571"/>
                    <a:pt x="302035" y="1210301"/>
                  </a:cubicBezTo>
                  <a:cubicBezTo>
                    <a:pt x="233455" y="1045518"/>
                    <a:pt x="139158" y="891213"/>
                    <a:pt x="24858" y="754053"/>
                  </a:cubicBezTo>
                  <a:cubicBezTo>
                    <a:pt x="21048" y="750243"/>
                    <a:pt x="15333" y="755958"/>
                    <a:pt x="19143" y="759768"/>
                  </a:cubicBezTo>
                  <a:cubicBezTo>
                    <a:pt x="137253" y="900738"/>
                    <a:pt x="232503" y="1058853"/>
                    <a:pt x="301083" y="1229351"/>
                  </a:cubicBezTo>
                  <a:cubicBezTo>
                    <a:pt x="302035" y="1230303"/>
                    <a:pt x="302987" y="1231256"/>
                    <a:pt x="303940" y="1231256"/>
                  </a:cubicBezTo>
                  <a:cubicBezTo>
                    <a:pt x="318228" y="1395086"/>
                    <a:pt x="335373" y="1557963"/>
                    <a:pt x="372520" y="1717983"/>
                  </a:cubicBezTo>
                  <a:cubicBezTo>
                    <a:pt x="409668" y="1878003"/>
                    <a:pt x="465865" y="2034213"/>
                    <a:pt x="554448" y="2173278"/>
                  </a:cubicBezTo>
                  <a:cubicBezTo>
                    <a:pt x="557305" y="2178041"/>
                    <a:pt x="563973" y="2173278"/>
                    <a:pt x="561115" y="2169468"/>
                  </a:cubicBezTo>
                  <a:cubicBezTo>
                    <a:pt x="416335" y="1940868"/>
                    <a:pt x="359185" y="1673216"/>
                    <a:pt x="328705" y="1406516"/>
                  </a:cubicBezTo>
                  <a:cubicBezTo>
                    <a:pt x="328705" y="1408421"/>
                    <a:pt x="329658" y="1407468"/>
                    <a:pt x="329658" y="1406516"/>
                  </a:cubicBezTo>
                  <a:close/>
                </a:path>
              </a:pathLst>
            </a:custGeom>
            <a:solidFill>
              <a:srgbClr val="449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9" name="Google Shape;1019;p8"/>
          <p:cNvGrpSpPr/>
          <p:nvPr/>
        </p:nvGrpSpPr>
        <p:grpSpPr>
          <a:xfrm>
            <a:off x="9030516" y="5770520"/>
            <a:ext cx="601103" cy="1379404"/>
            <a:chOff x="4564559" y="2755331"/>
            <a:chExt cx="751379" cy="1724255"/>
          </a:xfrm>
        </p:grpSpPr>
        <p:sp>
          <p:nvSpPr>
            <p:cNvPr id="1020" name="Google Shape;1020;p8"/>
            <p:cNvSpPr/>
            <p:nvPr/>
          </p:nvSpPr>
          <p:spPr>
            <a:xfrm>
              <a:off x="4564559" y="2755331"/>
              <a:ext cx="751379" cy="1607284"/>
            </a:xfrm>
            <a:custGeom>
              <a:rect b="b" l="l" r="r" t="t"/>
              <a:pathLst>
                <a:path extrusionOk="0" h="1607284" w="751379">
                  <a:moveTo>
                    <a:pt x="97627" y="1359218"/>
                  </a:moveTo>
                  <a:lnTo>
                    <a:pt x="97627" y="1359218"/>
                  </a:lnTo>
                  <a:cubicBezTo>
                    <a:pt x="80482" y="1272540"/>
                    <a:pt x="128107" y="1187768"/>
                    <a:pt x="159539" y="1104900"/>
                  </a:cubicBezTo>
                  <a:cubicBezTo>
                    <a:pt x="190972" y="1022033"/>
                    <a:pt x="198592" y="912495"/>
                    <a:pt x="126202" y="860108"/>
                  </a:cubicBezTo>
                  <a:cubicBezTo>
                    <a:pt x="90007" y="834390"/>
                    <a:pt x="35714" y="823912"/>
                    <a:pt x="22379" y="782002"/>
                  </a:cubicBezTo>
                  <a:cubicBezTo>
                    <a:pt x="2377" y="720090"/>
                    <a:pt x="93817" y="670560"/>
                    <a:pt x="90007" y="604837"/>
                  </a:cubicBezTo>
                  <a:cubicBezTo>
                    <a:pt x="88102" y="560070"/>
                    <a:pt x="42382" y="530543"/>
                    <a:pt x="18569" y="492442"/>
                  </a:cubicBezTo>
                  <a:cubicBezTo>
                    <a:pt x="-10958" y="441960"/>
                    <a:pt x="-1433" y="377190"/>
                    <a:pt x="20474" y="322898"/>
                  </a:cubicBezTo>
                  <a:cubicBezTo>
                    <a:pt x="42382" y="268605"/>
                    <a:pt x="74767" y="219075"/>
                    <a:pt x="90959" y="162877"/>
                  </a:cubicBezTo>
                  <a:cubicBezTo>
                    <a:pt x="107152" y="106680"/>
                    <a:pt x="101437" y="38100"/>
                    <a:pt x="57622" y="0"/>
                  </a:cubicBezTo>
                  <a:cubicBezTo>
                    <a:pt x="151919" y="52388"/>
                    <a:pt x="248122" y="106680"/>
                    <a:pt x="326227" y="181927"/>
                  </a:cubicBezTo>
                  <a:cubicBezTo>
                    <a:pt x="403380" y="258127"/>
                    <a:pt x="461482" y="360045"/>
                    <a:pt x="461482" y="467677"/>
                  </a:cubicBezTo>
                  <a:cubicBezTo>
                    <a:pt x="461482" y="541020"/>
                    <a:pt x="436717" y="623887"/>
                    <a:pt x="481484" y="682943"/>
                  </a:cubicBezTo>
                  <a:cubicBezTo>
                    <a:pt x="509107" y="719137"/>
                    <a:pt x="555780" y="734377"/>
                    <a:pt x="598642" y="751523"/>
                  </a:cubicBezTo>
                  <a:cubicBezTo>
                    <a:pt x="641505" y="768668"/>
                    <a:pt x="685319" y="797243"/>
                    <a:pt x="694844" y="842010"/>
                  </a:cubicBezTo>
                  <a:cubicBezTo>
                    <a:pt x="704369" y="890587"/>
                    <a:pt x="669127" y="937260"/>
                    <a:pt x="664364" y="986790"/>
                  </a:cubicBezTo>
                  <a:cubicBezTo>
                    <a:pt x="658649" y="1051560"/>
                    <a:pt x="707227" y="1107758"/>
                    <a:pt x="731992" y="1167765"/>
                  </a:cubicBezTo>
                  <a:cubicBezTo>
                    <a:pt x="772949" y="1267777"/>
                    <a:pt x="746280" y="1388745"/>
                    <a:pt x="677699" y="1473518"/>
                  </a:cubicBezTo>
                  <a:cubicBezTo>
                    <a:pt x="611024" y="1555433"/>
                    <a:pt x="489105" y="1637348"/>
                    <a:pt x="381472" y="1596390"/>
                  </a:cubicBezTo>
                  <a:cubicBezTo>
                    <a:pt x="272887" y="1555433"/>
                    <a:pt x="121439" y="1483995"/>
                    <a:pt x="97627" y="1359218"/>
                  </a:cubicBezTo>
                  <a:close/>
                </a:path>
              </a:pathLst>
            </a:custGeom>
            <a:solidFill>
              <a:srgbClr val="3D7A0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1021;p8"/>
            <p:cNvSpPr/>
            <p:nvPr/>
          </p:nvSpPr>
          <p:spPr>
            <a:xfrm>
              <a:off x="4724610" y="2974174"/>
              <a:ext cx="388550" cy="1505412"/>
            </a:xfrm>
            <a:custGeom>
              <a:rect b="b" l="l" r="r" t="t"/>
              <a:pathLst>
                <a:path extrusionOk="0" h="1505412" w="388550">
                  <a:moveTo>
                    <a:pt x="229042" y="970829"/>
                  </a:moveTo>
                  <a:cubicBezTo>
                    <a:pt x="253806" y="867959"/>
                    <a:pt x="292859" y="768899"/>
                    <a:pt x="343342" y="676506"/>
                  </a:cubicBezTo>
                  <a:cubicBezTo>
                    <a:pt x="345246" y="673649"/>
                    <a:pt x="340484" y="670791"/>
                    <a:pt x="338579" y="673649"/>
                  </a:cubicBezTo>
                  <a:cubicBezTo>
                    <a:pt x="289049" y="763184"/>
                    <a:pt x="251901" y="859386"/>
                    <a:pt x="226184" y="958446"/>
                  </a:cubicBezTo>
                  <a:cubicBezTo>
                    <a:pt x="224279" y="940349"/>
                    <a:pt x="222374" y="923204"/>
                    <a:pt x="220469" y="905106"/>
                  </a:cubicBezTo>
                  <a:cubicBezTo>
                    <a:pt x="201419" y="703176"/>
                    <a:pt x="195704" y="498389"/>
                    <a:pt x="142364" y="301221"/>
                  </a:cubicBezTo>
                  <a:cubicBezTo>
                    <a:pt x="141411" y="297411"/>
                    <a:pt x="140459" y="294554"/>
                    <a:pt x="139506" y="290744"/>
                  </a:cubicBezTo>
                  <a:cubicBezTo>
                    <a:pt x="139506" y="290744"/>
                    <a:pt x="139506" y="290744"/>
                    <a:pt x="139506" y="290744"/>
                  </a:cubicBezTo>
                  <a:cubicBezTo>
                    <a:pt x="146174" y="243119"/>
                    <a:pt x="153794" y="194541"/>
                    <a:pt x="160461" y="146916"/>
                  </a:cubicBezTo>
                  <a:cubicBezTo>
                    <a:pt x="161414" y="143106"/>
                    <a:pt x="155699" y="143106"/>
                    <a:pt x="154746" y="146916"/>
                  </a:cubicBezTo>
                  <a:cubicBezTo>
                    <a:pt x="148079" y="190731"/>
                    <a:pt x="141411" y="234546"/>
                    <a:pt x="135696" y="278361"/>
                  </a:cubicBezTo>
                  <a:cubicBezTo>
                    <a:pt x="135696" y="278361"/>
                    <a:pt x="135696" y="278361"/>
                    <a:pt x="135696" y="278361"/>
                  </a:cubicBezTo>
                  <a:cubicBezTo>
                    <a:pt x="135696" y="277409"/>
                    <a:pt x="135696" y="276456"/>
                    <a:pt x="134744" y="276456"/>
                  </a:cubicBezTo>
                  <a:cubicBezTo>
                    <a:pt x="106169" y="178349"/>
                    <a:pt x="64259" y="84051"/>
                    <a:pt x="5204" y="1184"/>
                  </a:cubicBezTo>
                  <a:cubicBezTo>
                    <a:pt x="3299" y="-1674"/>
                    <a:pt x="-1464" y="1184"/>
                    <a:pt x="441" y="4041"/>
                  </a:cubicBezTo>
                  <a:cubicBezTo>
                    <a:pt x="58544" y="85956"/>
                    <a:pt x="98549" y="176444"/>
                    <a:pt x="127124" y="270741"/>
                  </a:cubicBezTo>
                  <a:cubicBezTo>
                    <a:pt x="93786" y="245024"/>
                    <a:pt x="60449" y="220259"/>
                    <a:pt x="27111" y="194541"/>
                  </a:cubicBezTo>
                  <a:cubicBezTo>
                    <a:pt x="24254" y="192636"/>
                    <a:pt x="21396" y="197399"/>
                    <a:pt x="24254" y="199304"/>
                  </a:cubicBezTo>
                  <a:cubicBezTo>
                    <a:pt x="59496" y="225974"/>
                    <a:pt x="94739" y="252644"/>
                    <a:pt x="129981" y="280266"/>
                  </a:cubicBezTo>
                  <a:cubicBezTo>
                    <a:pt x="158556" y="377421"/>
                    <a:pt x="174749" y="477434"/>
                    <a:pt x="185226" y="577446"/>
                  </a:cubicBezTo>
                  <a:cubicBezTo>
                    <a:pt x="194751" y="664124"/>
                    <a:pt x="200467" y="750801"/>
                    <a:pt x="208086" y="837479"/>
                  </a:cubicBezTo>
                  <a:cubicBezTo>
                    <a:pt x="160461" y="723179"/>
                    <a:pt x="95692" y="616499"/>
                    <a:pt x="16634" y="522201"/>
                  </a:cubicBezTo>
                  <a:cubicBezTo>
                    <a:pt x="14729" y="519344"/>
                    <a:pt x="9966" y="523154"/>
                    <a:pt x="12824" y="526011"/>
                  </a:cubicBezTo>
                  <a:cubicBezTo>
                    <a:pt x="94739" y="623166"/>
                    <a:pt x="160461" y="732704"/>
                    <a:pt x="208086" y="850814"/>
                  </a:cubicBezTo>
                  <a:cubicBezTo>
                    <a:pt x="208086" y="851766"/>
                    <a:pt x="209039" y="851766"/>
                    <a:pt x="209992" y="852719"/>
                  </a:cubicBezTo>
                  <a:cubicBezTo>
                    <a:pt x="219517" y="966066"/>
                    <a:pt x="231899" y="1078461"/>
                    <a:pt x="257617" y="1188951"/>
                  </a:cubicBezTo>
                  <a:cubicBezTo>
                    <a:pt x="283334" y="1299441"/>
                    <a:pt x="322386" y="1408026"/>
                    <a:pt x="383346" y="1504229"/>
                  </a:cubicBezTo>
                  <a:cubicBezTo>
                    <a:pt x="385251" y="1507086"/>
                    <a:pt x="390014" y="1504229"/>
                    <a:pt x="388109" y="1501371"/>
                  </a:cubicBezTo>
                  <a:cubicBezTo>
                    <a:pt x="288096" y="1343256"/>
                    <a:pt x="249044" y="1158471"/>
                    <a:pt x="227136" y="973686"/>
                  </a:cubicBezTo>
                  <a:cubicBezTo>
                    <a:pt x="229042" y="972734"/>
                    <a:pt x="229042" y="971781"/>
                    <a:pt x="229042" y="9708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2" name="Google Shape;1022;p8"/>
          <p:cNvGrpSpPr/>
          <p:nvPr/>
        </p:nvGrpSpPr>
        <p:grpSpPr>
          <a:xfrm>
            <a:off x="8764955" y="6401456"/>
            <a:ext cx="818387" cy="829055"/>
            <a:chOff x="4232609" y="3544001"/>
            <a:chExt cx="1022984" cy="1036319"/>
          </a:xfrm>
        </p:grpSpPr>
        <p:sp>
          <p:nvSpPr>
            <p:cNvPr id="1023" name="Google Shape;1023;p8"/>
            <p:cNvSpPr/>
            <p:nvPr/>
          </p:nvSpPr>
          <p:spPr>
            <a:xfrm>
              <a:off x="4232609" y="3544001"/>
              <a:ext cx="1020127" cy="1036319"/>
            </a:xfrm>
            <a:custGeom>
              <a:rect b="b" l="l" r="r" t="t"/>
              <a:pathLst>
                <a:path extrusionOk="0" h="1036319" w="1020127">
                  <a:moveTo>
                    <a:pt x="930593" y="376238"/>
                  </a:moveTo>
                  <a:cubicBezTo>
                    <a:pt x="929640" y="375285"/>
                    <a:pt x="929640" y="375285"/>
                    <a:pt x="928688" y="374332"/>
                  </a:cubicBezTo>
                  <a:cubicBezTo>
                    <a:pt x="923925" y="378142"/>
                    <a:pt x="919163" y="381000"/>
                    <a:pt x="914400" y="383857"/>
                  </a:cubicBezTo>
                  <a:cubicBezTo>
                    <a:pt x="838200" y="429578"/>
                    <a:pt x="744855" y="434340"/>
                    <a:pt x="656272" y="439103"/>
                  </a:cubicBezTo>
                  <a:cubicBezTo>
                    <a:pt x="734378" y="421957"/>
                    <a:pt x="805815" y="375285"/>
                    <a:pt x="854393" y="311467"/>
                  </a:cubicBezTo>
                  <a:cubicBezTo>
                    <a:pt x="792480" y="267653"/>
                    <a:pt x="721995" y="234315"/>
                    <a:pt x="652463" y="203835"/>
                  </a:cubicBezTo>
                  <a:cubicBezTo>
                    <a:pt x="620078" y="189547"/>
                    <a:pt x="587693" y="175260"/>
                    <a:pt x="555307" y="161925"/>
                  </a:cubicBezTo>
                  <a:cubicBezTo>
                    <a:pt x="541972" y="175260"/>
                    <a:pt x="526733" y="186690"/>
                    <a:pt x="509588" y="195263"/>
                  </a:cubicBezTo>
                  <a:cubicBezTo>
                    <a:pt x="467678" y="215265"/>
                    <a:pt x="421005" y="219075"/>
                    <a:pt x="374333" y="218122"/>
                  </a:cubicBezTo>
                  <a:cubicBezTo>
                    <a:pt x="406717" y="191453"/>
                    <a:pt x="440055" y="163830"/>
                    <a:pt x="462915" y="127635"/>
                  </a:cubicBezTo>
                  <a:cubicBezTo>
                    <a:pt x="463867" y="126682"/>
                    <a:pt x="463867" y="125730"/>
                    <a:pt x="464820" y="124778"/>
                  </a:cubicBezTo>
                  <a:cubicBezTo>
                    <a:pt x="357188" y="80963"/>
                    <a:pt x="248603" y="39053"/>
                    <a:pt x="138113" y="0"/>
                  </a:cubicBezTo>
                  <a:cubicBezTo>
                    <a:pt x="138113" y="2857"/>
                    <a:pt x="138113" y="4763"/>
                    <a:pt x="138113" y="7620"/>
                  </a:cubicBezTo>
                  <a:cubicBezTo>
                    <a:pt x="140017" y="87630"/>
                    <a:pt x="103822" y="161925"/>
                    <a:pt x="68580" y="236220"/>
                  </a:cubicBezTo>
                  <a:cubicBezTo>
                    <a:pt x="124778" y="250507"/>
                    <a:pt x="181928" y="260032"/>
                    <a:pt x="240030" y="261938"/>
                  </a:cubicBezTo>
                  <a:cubicBezTo>
                    <a:pt x="189547" y="291465"/>
                    <a:pt x="129540" y="298132"/>
                    <a:pt x="71438" y="303847"/>
                  </a:cubicBezTo>
                  <a:cubicBezTo>
                    <a:pt x="60960" y="304800"/>
                    <a:pt x="49530" y="305753"/>
                    <a:pt x="38100" y="305753"/>
                  </a:cubicBezTo>
                  <a:cubicBezTo>
                    <a:pt x="35242" y="312420"/>
                    <a:pt x="33338" y="318135"/>
                    <a:pt x="30480" y="324803"/>
                  </a:cubicBezTo>
                  <a:cubicBezTo>
                    <a:pt x="12383" y="374332"/>
                    <a:pt x="2858" y="426720"/>
                    <a:pt x="0" y="479107"/>
                  </a:cubicBezTo>
                  <a:cubicBezTo>
                    <a:pt x="93345" y="478155"/>
                    <a:pt x="186690" y="449580"/>
                    <a:pt x="264795" y="398145"/>
                  </a:cubicBezTo>
                  <a:cubicBezTo>
                    <a:pt x="248603" y="454342"/>
                    <a:pt x="195263" y="489585"/>
                    <a:pt x="145733" y="521017"/>
                  </a:cubicBezTo>
                  <a:cubicBezTo>
                    <a:pt x="111442" y="542925"/>
                    <a:pt x="76200" y="563880"/>
                    <a:pt x="41910" y="585788"/>
                  </a:cubicBezTo>
                  <a:cubicBezTo>
                    <a:pt x="31433" y="592455"/>
                    <a:pt x="20003" y="599122"/>
                    <a:pt x="7620" y="603885"/>
                  </a:cubicBezTo>
                  <a:cubicBezTo>
                    <a:pt x="20003" y="677228"/>
                    <a:pt x="45720" y="747713"/>
                    <a:pt x="84772" y="810578"/>
                  </a:cubicBezTo>
                  <a:cubicBezTo>
                    <a:pt x="151447" y="775335"/>
                    <a:pt x="210503" y="723900"/>
                    <a:pt x="266700" y="672465"/>
                  </a:cubicBezTo>
                  <a:cubicBezTo>
                    <a:pt x="252413" y="745807"/>
                    <a:pt x="224790" y="815340"/>
                    <a:pt x="183833" y="878205"/>
                  </a:cubicBezTo>
                  <a:cubicBezTo>
                    <a:pt x="177165" y="888682"/>
                    <a:pt x="169545" y="899160"/>
                    <a:pt x="160020" y="907732"/>
                  </a:cubicBezTo>
                  <a:cubicBezTo>
                    <a:pt x="163830" y="911542"/>
                    <a:pt x="166688" y="914400"/>
                    <a:pt x="170497" y="918210"/>
                  </a:cubicBezTo>
                  <a:cubicBezTo>
                    <a:pt x="230505" y="975360"/>
                    <a:pt x="306705" y="1018222"/>
                    <a:pt x="387667" y="1033463"/>
                  </a:cubicBezTo>
                  <a:cubicBezTo>
                    <a:pt x="417195" y="985838"/>
                    <a:pt x="447675" y="937260"/>
                    <a:pt x="477203" y="889635"/>
                  </a:cubicBezTo>
                  <a:cubicBezTo>
                    <a:pt x="487680" y="921067"/>
                    <a:pt x="496253" y="953453"/>
                    <a:pt x="495300" y="985838"/>
                  </a:cubicBezTo>
                  <a:cubicBezTo>
                    <a:pt x="494347" y="1002982"/>
                    <a:pt x="491490" y="1020128"/>
                    <a:pt x="484822" y="1036320"/>
                  </a:cubicBezTo>
                  <a:cubicBezTo>
                    <a:pt x="486728" y="1036320"/>
                    <a:pt x="489585" y="1035367"/>
                    <a:pt x="491490" y="1035367"/>
                  </a:cubicBezTo>
                  <a:cubicBezTo>
                    <a:pt x="603885" y="1018222"/>
                    <a:pt x="704850" y="922020"/>
                    <a:pt x="709613" y="810578"/>
                  </a:cubicBezTo>
                  <a:cubicBezTo>
                    <a:pt x="714375" y="812482"/>
                    <a:pt x="720090" y="814388"/>
                    <a:pt x="724853" y="816292"/>
                  </a:cubicBezTo>
                  <a:cubicBezTo>
                    <a:pt x="776288" y="833438"/>
                    <a:pt x="835343" y="831532"/>
                    <a:pt x="884872" y="810578"/>
                  </a:cubicBezTo>
                  <a:cubicBezTo>
                    <a:pt x="942022" y="786765"/>
                    <a:pt x="987743" y="738188"/>
                    <a:pt x="1008697" y="680085"/>
                  </a:cubicBezTo>
                  <a:cubicBezTo>
                    <a:pt x="1009650" y="678180"/>
                    <a:pt x="1009650" y="677228"/>
                    <a:pt x="1010603" y="675322"/>
                  </a:cubicBezTo>
                  <a:cubicBezTo>
                    <a:pt x="985838" y="677228"/>
                    <a:pt x="962025" y="671513"/>
                    <a:pt x="938213" y="664845"/>
                  </a:cubicBezTo>
                  <a:cubicBezTo>
                    <a:pt x="891540" y="649605"/>
                    <a:pt x="847725" y="626745"/>
                    <a:pt x="807720" y="597217"/>
                  </a:cubicBezTo>
                  <a:cubicBezTo>
                    <a:pt x="879157" y="609600"/>
                    <a:pt x="954405" y="598170"/>
                    <a:pt x="1020128" y="567690"/>
                  </a:cubicBezTo>
                  <a:cubicBezTo>
                    <a:pt x="1014413" y="496253"/>
                    <a:pt x="979170" y="427672"/>
                    <a:pt x="930593" y="376238"/>
                  </a:cubicBezTo>
                  <a:close/>
                </a:path>
              </a:pathLst>
            </a:custGeom>
            <a:gradFill>
              <a:gsLst>
                <a:gs pos="0">
                  <a:srgbClr val="2A5B52"/>
                </a:gs>
                <a:gs pos="8000">
                  <a:srgbClr val="2A5B52"/>
                </a:gs>
                <a:gs pos="100000">
                  <a:srgbClr val="1C3B36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8"/>
            <p:cNvSpPr/>
            <p:nvPr/>
          </p:nvSpPr>
          <p:spPr>
            <a:xfrm>
              <a:off x="4370721" y="3544001"/>
              <a:ext cx="884872" cy="825579"/>
            </a:xfrm>
            <a:custGeom>
              <a:rect b="b" l="l" r="r" t="t"/>
              <a:pathLst>
                <a:path extrusionOk="0" h="825579" w="884872">
                  <a:moveTo>
                    <a:pt x="645795" y="824865"/>
                  </a:moveTo>
                  <a:cubicBezTo>
                    <a:pt x="681038" y="827722"/>
                    <a:pt x="716280" y="822007"/>
                    <a:pt x="749618" y="807720"/>
                  </a:cubicBezTo>
                  <a:cubicBezTo>
                    <a:pt x="806768" y="783907"/>
                    <a:pt x="852488" y="735330"/>
                    <a:pt x="873443" y="677228"/>
                  </a:cubicBezTo>
                  <a:cubicBezTo>
                    <a:pt x="874395" y="675322"/>
                    <a:pt x="874395" y="674370"/>
                    <a:pt x="875347" y="672465"/>
                  </a:cubicBezTo>
                  <a:cubicBezTo>
                    <a:pt x="850582" y="674370"/>
                    <a:pt x="826770" y="668655"/>
                    <a:pt x="802957" y="661988"/>
                  </a:cubicBezTo>
                  <a:cubicBezTo>
                    <a:pt x="756285" y="646747"/>
                    <a:pt x="712470" y="623888"/>
                    <a:pt x="672465" y="594360"/>
                  </a:cubicBezTo>
                  <a:cubicBezTo>
                    <a:pt x="743903" y="606742"/>
                    <a:pt x="819150" y="595313"/>
                    <a:pt x="884872" y="564832"/>
                  </a:cubicBezTo>
                  <a:cubicBezTo>
                    <a:pt x="876300" y="495300"/>
                    <a:pt x="841057" y="427672"/>
                    <a:pt x="792480" y="376238"/>
                  </a:cubicBezTo>
                  <a:cubicBezTo>
                    <a:pt x="791528" y="375285"/>
                    <a:pt x="791528" y="375285"/>
                    <a:pt x="790575" y="374332"/>
                  </a:cubicBezTo>
                  <a:cubicBezTo>
                    <a:pt x="785813" y="378142"/>
                    <a:pt x="781050" y="381000"/>
                    <a:pt x="776288" y="383857"/>
                  </a:cubicBezTo>
                  <a:cubicBezTo>
                    <a:pt x="700088" y="429578"/>
                    <a:pt x="606743" y="434340"/>
                    <a:pt x="518160" y="439103"/>
                  </a:cubicBezTo>
                  <a:cubicBezTo>
                    <a:pt x="596265" y="421957"/>
                    <a:pt x="667703" y="375285"/>
                    <a:pt x="716280" y="311467"/>
                  </a:cubicBezTo>
                  <a:cubicBezTo>
                    <a:pt x="654368" y="267653"/>
                    <a:pt x="583882" y="234315"/>
                    <a:pt x="514350" y="203835"/>
                  </a:cubicBezTo>
                  <a:cubicBezTo>
                    <a:pt x="481965" y="189547"/>
                    <a:pt x="449580" y="175260"/>
                    <a:pt x="417195" y="161925"/>
                  </a:cubicBezTo>
                  <a:cubicBezTo>
                    <a:pt x="403860" y="175260"/>
                    <a:pt x="388620" y="186690"/>
                    <a:pt x="371475" y="195263"/>
                  </a:cubicBezTo>
                  <a:cubicBezTo>
                    <a:pt x="329565" y="215265"/>
                    <a:pt x="282892" y="219075"/>
                    <a:pt x="236220" y="218122"/>
                  </a:cubicBezTo>
                  <a:cubicBezTo>
                    <a:pt x="268605" y="191453"/>
                    <a:pt x="301942" y="163830"/>
                    <a:pt x="324803" y="127635"/>
                  </a:cubicBezTo>
                  <a:cubicBezTo>
                    <a:pt x="325755" y="126682"/>
                    <a:pt x="325755" y="125730"/>
                    <a:pt x="326708" y="124778"/>
                  </a:cubicBezTo>
                  <a:cubicBezTo>
                    <a:pt x="219075" y="80963"/>
                    <a:pt x="110490" y="39053"/>
                    <a:pt x="0" y="0"/>
                  </a:cubicBezTo>
                  <a:cubicBezTo>
                    <a:pt x="0" y="2857"/>
                    <a:pt x="0" y="4763"/>
                    <a:pt x="0" y="7620"/>
                  </a:cubicBezTo>
                  <a:cubicBezTo>
                    <a:pt x="14288" y="40957"/>
                    <a:pt x="127635" y="297180"/>
                    <a:pt x="323850" y="471488"/>
                  </a:cubicBezTo>
                  <a:cubicBezTo>
                    <a:pt x="520065" y="645795"/>
                    <a:pt x="571500" y="810578"/>
                    <a:pt x="571500" y="810578"/>
                  </a:cubicBezTo>
                  <a:lnTo>
                    <a:pt x="645795" y="824865"/>
                  </a:lnTo>
                  <a:close/>
                </a:path>
              </a:pathLst>
            </a:custGeom>
            <a:solidFill>
              <a:srgbClr val="255B5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5" name="Google Shape;1025;p8"/>
          <p:cNvGrpSpPr/>
          <p:nvPr/>
        </p:nvGrpSpPr>
        <p:grpSpPr>
          <a:xfrm>
            <a:off x="11764375" y="5289476"/>
            <a:ext cx="821075" cy="1425260"/>
            <a:chOff x="7981884" y="2154029"/>
            <a:chExt cx="1026344" cy="1781575"/>
          </a:xfrm>
        </p:grpSpPr>
        <p:sp>
          <p:nvSpPr>
            <p:cNvPr id="1026" name="Google Shape;1026;p8"/>
            <p:cNvSpPr/>
            <p:nvPr/>
          </p:nvSpPr>
          <p:spPr>
            <a:xfrm>
              <a:off x="7981884" y="2154029"/>
              <a:ext cx="1026344" cy="1688503"/>
            </a:xfrm>
            <a:custGeom>
              <a:rect b="b" l="l" r="r" t="t"/>
              <a:pathLst>
                <a:path extrusionOk="0" h="1688503" w="1026344">
                  <a:moveTo>
                    <a:pt x="224555" y="1223284"/>
                  </a:moveTo>
                  <a:cubicBezTo>
                    <a:pt x="165500" y="1170897"/>
                    <a:pt x="100730" y="1123272"/>
                    <a:pt x="54057" y="1059454"/>
                  </a:cubicBezTo>
                  <a:cubicBezTo>
                    <a:pt x="7385" y="995637"/>
                    <a:pt x="-17380" y="908959"/>
                    <a:pt x="14052" y="836569"/>
                  </a:cubicBezTo>
                  <a:cubicBezTo>
                    <a:pt x="45485" y="764179"/>
                    <a:pt x="149307" y="725127"/>
                    <a:pt x="209315" y="776562"/>
                  </a:cubicBezTo>
                  <a:cubicBezTo>
                    <a:pt x="234080" y="797517"/>
                    <a:pt x="258845" y="831807"/>
                    <a:pt x="288373" y="819424"/>
                  </a:cubicBezTo>
                  <a:cubicBezTo>
                    <a:pt x="315995" y="807994"/>
                    <a:pt x="312185" y="766084"/>
                    <a:pt x="296945" y="740367"/>
                  </a:cubicBezTo>
                  <a:cubicBezTo>
                    <a:pt x="271227" y="698457"/>
                    <a:pt x="230270" y="667977"/>
                    <a:pt x="193123" y="635592"/>
                  </a:cubicBezTo>
                  <a:cubicBezTo>
                    <a:pt x="155975" y="603207"/>
                    <a:pt x="119780" y="565107"/>
                    <a:pt x="110255" y="516529"/>
                  </a:cubicBezTo>
                  <a:cubicBezTo>
                    <a:pt x="100730" y="467952"/>
                    <a:pt x="129305" y="409849"/>
                    <a:pt x="177882" y="403182"/>
                  </a:cubicBezTo>
                  <a:cubicBezTo>
                    <a:pt x="195980" y="401277"/>
                    <a:pt x="215030" y="406039"/>
                    <a:pt x="232175" y="399372"/>
                  </a:cubicBezTo>
                  <a:cubicBezTo>
                    <a:pt x="260750" y="388894"/>
                    <a:pt x="270275" y="350794"/>
                    <a:pt x="263607" y="320314"/>
                  </a:cubicBezTo>
                  <a:cubicBezTo>
                    <a:pt x="256940" y="289834"/>
                    <a:pt x="237890" y="264117"/>
                    <a:pt x="227412" y="235542"/>
                  </a:cubicBezTo>
                  <a:cubicBezTo>
                    <a:pt x="189312" y="133624"/>
                    <a:pt x="271227" y="6942"/>
                    <a:pt x="379812" y="274"/>
                  </a:cubicBezTo>
                  <a:cubicBezTo>
                    <a:pt x="488398" y="-6393"/>
                    <a:pt x="585552" y="109812"/>
                    <a:pt x="560787" y="215539"/>
                  </a:cubicBezTo>
                  <a:cubicBezTo>
                    <a:pt x="553167" y="247924"/>
                    <a:pt x="536023" y="279357"/>
                    <a:pt x="533165" y="312694"/>
                  </a:cubicBezTo>
                  <a:cubicBezTo>
                    <a:pt x="531260" y="346032"/>
                    <a:pt x="552215" y="386037"/>
                    <a:pt x="585552" y="385084"/>
                  </a:cubicBezTo>
                  <a:cubicBezTo>
                    <a:pt x="619842" y="384132"/>
                    <a:pt x="638892" y="346032"/>
                    <a:pt x="667467" y="327934"/>
                  </a:cubicBezTo>
                  <a:cubicBezTo>
                    <a:pt x="715092" y="297454"/>
                    <a:pt x="783673" y="331744"/>
                    <a:pt x="805580" y="384132"/>
                  </a:cubicBezTo>
                  <a:cubicBezTo>
                    <a:pt x="827487" y="436519"/>
                    <a:pt x="813200" y="497479"/>
                    <a:pt x="790340" y="548914"/>
                  </a:cubicBezTo>
                  <a:cubicBezTo>
                    <a:pt x="767480" y="600349"/>
                    <a:pt x="735095" y="648927"/>
                    <a:pt x="718902" y="703219"/>
                  </a:cubicBezTo>
                  <a:cubicBezTo>
                    <a:pt x="713187" y="722269"/>
                    <a:pt x="710330" y="746082"/>
                    <a:pt x="726523" y="758464"/>
                  </a:cubicBezTo>
                  <a:cubicBezTo>
                    <a:pt x="751287" y="778467"/>
                    <a:pt x="783673" y="747987"/>
                    <a:pt x="809390" y="729889"/>
                  </a:cubicBezTo>
                  <a:cubicBezTo>
                    <a:pt x="872255" y="687027"/>
                    <a:pt x="965600" y="726079"/>
                    <a:pt x="1001795" y="792754"/>
                  </a:cubicBezTo>
                  <a:cubicBezTo>
                    <a:pt x="1037990" y="860382"/>
                    <a:pt x="1029417" y="942297"/>
                    <a:pt x="1006557" y="1015639"/>
                  </a:cubicBezTo>
                  <a:lnTo>
                    <a:pt x="1006557" y="1015639"/>
                  </a:lnTo>
                  <a:cubicBezTo>
                    <a:pt x="970362" y="1133749"/>
                    <a:pt x="903687" y="1237572"/>
                    <a:pt x="835107" y="1338537"/>
                  </a:cubicBezTo>
                  <a:cubicBezTo>
                    <a:pt x="768432" y="1436644"/>
                    <a:pt x="715092" y="1549992"/>
                    <a:pt x="645560" y="1643337"/>
                  </a:cubicBezTo>
                  <a:cubicBezTo>
                    <a:pt x="547452" y="1775734"/>
                    <a:pt x="504590" y="1582377"/>
                    <a:pt x="457917" y="1506177"/>
                  </a:cubicBezTo>
                  <a:cubicBezTo>
                    <a:pt x="396005" y="1401402"/>
                    <a:pt x="316948" y="1305199"/>
                    <a:pt x="224555" y="1223284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8"/>
            <p:cNvSpPr/>
            <p:nvPr/>
          </p:nvSpPr>
          <p:spPr>
            <a:xfrm>
              <a:off x="8212802" y="2446819"/>
              <a:ext cx="551152" cy="1488785"/>
            </a:xfrm>
            <a:custGeom>
              <a:rect b="b" l="l" r="r" t="t"/>
              <a:pathLst>
                <a:path extrusionOk="0" h="1488785" w="551152">
                  <a:moveTo>
                    <a:pt x="550849" y="615216"/>
                  </a:moveTo>
                  <a:cubicBezTo>
                    <a:pt x="552754" y="610454"/>
                    <a:pt x="545134" y="608549"/>
                    <a:pt x="543229" y="613311"/>
                  </a:cubicBezTo>
                  <a:cubicBezTo>
                    <a:pt x="447026" y="844769"/>
                    <a:pt x="381304" y="1084799"/>
                    <a:pt x="356539" y="1333401"/>
                  </a:cubicBezTo>
                  <a:cubicBezTo>
                    <a:pt x="339394" y="1060034"/>
                    <a:pt x="306057" y="786666"/>
                    <a:pt x="257479" y="517109"/>
                  </a:cubicBezTo>
                  <a:cubicBezTo>
                    <a:pt x="257479" y="517109"/>
                    <a:pt x="257479" y="517109"/>
                    <a:pt x="257479" y="517109"/>
                  </a:cubicBezTo>
                  <a:cubicBezTo>
                    <a:pt x="286054" y="420906"/>
                    <a:pt x="324154" y="328514"/>
                    <a:pt x="372732" y="239931"/>
                  </a:cubicBezTo>
                  <a:cubicBezTo>
                    <a:pt x="375589" y="235169"/>
                    <a:pt x="368921" y="231359"/>
                    <a:pt x="366064" y="236121"/>
                  </a:cubicBezTo>
                  <a:cubicBezTo>
                    <a:pt x="319392" y="319941"/>
                    <a:pt x="282244" y="408524"/>
                    <a:pt x="253669" y="500916"/>
                  </a:cubicBezTo>
                  <a:cubicBezTo>
                    <a:pt x="243192" y="441861"/>
                    <a:pt x="231762" y="383759"/>
                    <a:pt x="219379" y="325656"/>
                  </a:cubicBezTo>
                  <a:cubicBezTo>
                    <a:pt x="197471" y="217071"/>
                    <a:pt x="171754" y="109439"/>
                    <a:pt x="145084" y="2759"/>
                  </a:cubicBezTo>
                  <a:cubicBezTo>
                    <a:pt x="144132" y="-2004"/>
                    <a:pt x="136512" y="-99"/>
                    <a:pt x="137464" y="4664"/>
                  </a:cubicBezTo>
                  <a:cubicBezTo>
                    <a:pt x="166039" y="116106"/>
                    <a:pt x="191757" y="228501"/>
                    <a:pt x="214617" y="341849"/>
                  </a:cubicBezTo>
                  <a:cubicBezTo>
                    <a:pt x="172707" y="301844"/>
                    <a:pt x="130796" y="262791"/>
                    <a:pt x="89839" y="222786"/>
                  </a:cubicBezTo>
                  <a:cubicBezTo>
                    <a:pt x="86029" y="218976"/>
                    <a:pt x="80314" y="224691"/>
                    <a:pt x="84124" y="228501"/>
                  </a:cubicBezTo>
                  <a:cubicBezTo>
                    <a:pt x="127939" y="270411"/>
                    <a:pt x="172707" y="312321"/>
                    <a:pt x="216521" y="354231"/>
                  </a:cubicBezTo>
                  <a:cubicBezTo>
                    <a:pt x="216521" y="354231"/>
                    <a:pt x="217474" y="355184"/>
                    <a:pt x="217474" y="355184"/>
                  </a:cubicBezTo>
                  <a:cubicBezTo>
                    <a:pt x="258432" y="555209"/>
                    <a:pt x="289864" y="757139"/>
                    <a:pt x="313676" y="959069"/>
                  </a:cubicBezTo>
                  <a:cubicBezTo>
                    <a:pt x="222237" y="839054"/>
                    <a:pt x="119367" y="727611"/>
                    <a:pt x="6971" y="626646"/>
                  </a:cubicBezTo>
                  <a:cubicBezTo>
                    <a:pt x="3162" y="622836"/>
                    <a:pt x="-2554" y="628551"/>
                    <a:pt x="1257" y="632361"/>
                  </a:cubicBezTo>
                  <a:cubicBezTo>
                    <a:pt x="116509" y="736184"/>
                    <a:pt x="222237" y="850484"/>
                    <a:pt x="314629" y="974309"/>
                  </a:cubicBezTo>
                  <a:cubicBezTo>
                    <a:pt x="321296" y="1035269"/>
                    <a:pt x="327964" y="1096229"/>
                    <a:pt x="333679" y="1157189"/>
                  </a:cubicBezTo>
                  <a:cubicBezTo>
                    <a:pt x="343204" y="1265774"/>
                    <a:pt x="350824" y="1375311"/>
                    <a:pt x="355587" y="1484849"/>
                  </a:cubicBezTo>
                  <a:cubicBezTo>
                    <a:pt x="355587" y="1489611"/>
                    <a:pt x="363207" y="1490564"/>
                    <a:pt x="363207" y="1484849"/>
                  </a:cubicBezTo>
                  <a:cubicBezTo>
                    <a:pt x="361301" y="1450559"/>
                    <a:pt x="360349" y="1417221"/>
                    <a:pt x="357492" y="1382931"/>
                  </a:cubicBezTo>
                  <a:cubicBezTo>
                    <a:pt x="357492" y="1381979"/>
                    <a:pt x="358444" y="1381979"/>
                    <a:pt x="358444" y="1381026"/>
                  </a:cubicBezTo>
                  <a:cubicBezTo>
                    <a:pt x="382257" y="1115279"/>
                    <a:pt x="449884" y="860009"/>
                    <a:pt x="550849" y="615216"/>
                  </a:cubicBezTo>
                  <a:close/>
                </a:path>
              </a:pathLst>
            </a:custGeom>
            <a:solidFill>
              <a:srgbClr val="192B3E"/>
            </a:solidFill>
            <a:ln cap="flat" cmpd="sng" w="9525">
              <a:solidFill>
                <a:srgbClr val="317A6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8" name="Google Shape;1028;p8"/>
          <p:cNvSpPr/>
          <p:nvPr/>
        </p:nvSpPr>
        <p:spPr>
          <a:xfrm>
            <a:off x="9710331" y="5361476"/>
            <a:ext cx="887730" cy="1270088"/>
          </a:xfrm>
          <a:custGeom>
            <a:rect b="b" l="l" r="r" t="t"/>
            <a:pathLst>
              <a:path extrusionOk="0" h="1587610" w="1109662">
                <a:moveTo>
                  <a:pt x="828675" y="1237922"/>
                </a:moveTo>
                <a:cubicBezTo>
                  <a:pt x="626745" y="1089332"/>
                  <a:pt x="549592" y="938837"/>
                  <a:pt x="404813" y="799772"/>
                </a:cubicBezTo>
                <a:cubicBezTo>
                  <a:pt x="650557" y="878829"/>
                  <a:pt x="809625" y="1168389"/>
                  <a:pt x="828675" y="1230302"/>
                </a:cubicBezTo>
                <a:cubicBezTo>
                  <a:pt x="828675" y="1131242"/>
                  <a:pt x="818197" y="1031229"/>
                  <a:pt x="796290" y="934074"/>
                </a:cubicBezTo>
                <a:cubicBezTo>
                  <a:pt x="678180" y="833109"/>
                  <a:pt x="554355" y="775959"/>
                  <a:pt x="458153" y="632132"/>
                </a:cubicBezTo>
                <a:cubicBezTo>
                  <a:pt x="611505" y="670232"/>
                  <a:pt x="753428" y="850254"/>
                  <a:pt x="792480" y="919787"/>
                </a:cubicBezTo>
                <a:cubicBezTo>
                  <a:pt x="771525" y="834062"/>
                  <a:pt x="742950" y="749289"/>
                  <a:pt x="704850" y="669279"/>
                </a:cubicBezTo>
                <a:cubicBezTo>
                  <a:pt x="588645" y="611177"/>
                  <a:pt x="485775" y="535929"/>
                  <a:pt x="399097" y="446394"/>
                </a:cubicBezTo>
                <a:cubicBezTo>
                  <a:pt x="509588" y="476874"/>
                  <a:pt x="610553" y="541644"/>
                  <a:pt x="684847" y="628322"/>
                </a:cubicBezTo>
                <a:cubicBezTo>
                  <a:pt x="652463" y="566409"/>
                  <a:pt x="615315" y="506402"/>
                  <a:pt x="573405" y="449252"/>
                </a:cubicBezTo>
                <a:cubicBezTo>
                  <a:pt x="568642" y="450204"/>
                  <a:pt x="564832" y="452109"/>
                  <a:pt x="560070" y="453062"/>
                </a:cubicBezTo>
                <a:cubicBezTo>
                  <a:pt x="461010" y="429249"/>
                  <a:pt x="371475" y="376862"/>
                  <a:pt x="305753" y="304472"/>
                </a:cubicBezTo>
                <a:cubicBezTo>
                  <a:pt x="390525" y="318759"/>
                  <a:pt x="471488" y="354002"/>
                  <a:pt x="539115" y="405437"/>
                </a:cubicBezTo>
                <a:cubicBezTo>
                  <a:pt x="512445" y="373052"/>
                  <a:pt x="483870" y="341619"/>
                  <a:pt x="454342" y="311139"/>
                </a:cubicBezTo>
                <a:cubicBezTo>
                  <a:pt x="439103" y="310187"/>
                  <a:pt x="387667" y="300662"/>
                  <a:pt x="387667" y="300662"/>
                </a:cubicBezTo>
                <a:cubicBezTo>
                  <a:pt x="303847" y="278754"/>
                  <a:pt x="229553" y="241607"/>
                  <a:pt x="156210" y="198744"/>
                </a:cubicBezTo>
                <a:cubicBezTo>
                  <a:pt x="224790" y="199697"/>
                  <a:pt x="398145" y="273039"/>
                  <a:pt x="445770" y="301614"/>
                </a:cubicBezTo>
                <a:cubicBezTo>
                  <a:pt x="404813" y="260657"/>
                  <a:pt x="360997" y="222557"/>
                  <a:pt x="315278" y="188267"/>
                </a:cubicBezTo>
                <a:cubicBezTo>
                  <a:pt x="313372" y="188267"/>
                  <a:pt x="311467" y="188267"/>
                  <a:pt x="310515" y="189219"/>
                </a:cubicBezTo>
                <a:cubicBezTo>
                  <a:pt x="247650" y="183504"/>
                  <a:pt x="188595" y="155882"/>
                  <a:pt x="138113" y="120639"/>
                </a:cubicBezTo>
                <a:cubicBezTo>
                  <a:pt x="87630" y="85397"/>
                  <a:pt x="44767" y="42534"/>
                  <a:pt x="0" y="1577"/>
                </a:cubicBezTo>
                <a:cubicBezTo>
                  <a:pt x="151447" y="-15568"/>
                  <a:pt x="236220" y="111114"/>
                  <a:pt x="326707" y="187314"/>
                </a:cubicBezTo>
                <a:cubicBezTo>
                  <a:pt x="326707" y="187314"/>
                  <a:pt x="325755" y="187314"/>
                  <a:pt x="325755" y="187314"/>
                </a:cubicBezTo>
                <a:cubicBezTo>
                  <a:pt x="367665" y="218747"/>
                  <a:pt x="407670" y="252084"/>
                  <a:pt x="444817" y="288279"/>
                </a:cubicBezTo>
                <a:cubicBezTo>
                  <a:pt x="416242" y="201602"/>
                  <a:pt x="375285" y="117782"/>
                  <a:pt x="331470" y="34914"/>
                </a:cubicBezTo>
                <a:cubicBezTo>
                  <a:pt x="404813" y="97779"/>
                  <a:pt x="452438" y="185409"/>
                  <a:pt x="461963" y="275897"/>
                </a:cubicBezTo>
                <a:cubicBezTo>
                  <a:pt x="461963" y="275897"/>
                  <a:pt x="459105" y="292089"/>
                  <a:pt x="454342" y="297804"/>
                </a:cubicBezTo>
                <a:cubicBezTo>
                  <a:pt x="501967" y="344477"/>
                  <a:pt x="546735" y="394007"/>
                  <a:pt x="585788" y="446394"/>
                </a:cubicBezTo>
                <a:lnTo>
                  <a:pt x="585788" y="446394"/>
                </a:lnTo>
                <a:lnTo>
                  <a:pt x="585788" y="446394"/>
                </a:lnTo>
                <a:cubicBezTo>
                  <a:pt x="591503" y="454014"/>
                  <a:pt x="598170" y="462587"/>
                  <a:pt x="603885" y="471159"/>
                </a:cubicBezTo>
                <a:cubicBezTo>
                  <a:pt x="594360" y="431154"/>
                  <a:pt x="528638" y="234939"/>
                  <a:pt x="581025" y="83492"/>
                </a:cubicBezTo>
                <a:cubicBezTo>
                  <a:pt x="629603" y="205412"/>
                  <a:pt x="635317" y="354954"/>
                  <a:pt x="606742" y="474969"/>
                </a:cubicBezTo>
                <a:cubicBezTo>
                  <a:pt x="651510" y="537834"/>
                  <a:pt x="691515" y="604509"/>
                  <a:pt x="723900" y="674042"/>
                </a:cubicBezTo>
                <a:cubicBezTo>
                  <a:pt x="724853" y="606414"/>
                  <a:pt x="702945" y="365432"/>
                  <a:pt x="762000" y="214937"/>
                </a:cubicBezTo>
                <a:cubicBezTo>
                  <a:pt x="764857" y="292089"/>
                  <a:pt x="797242" y="386387"/>
                  <a:pt x="799147" y="463539"/>
                </a:cubicBezTo>
                <a:cubicBezTo>
                  <a:pt x="801053" y="537834"/>
                  <a:pt x="768667" y="622607"/>
                  <a:pt x="729615" y="685472"/>
                </a:cubicBezTo>
                <a:cubicBezTo>
                  <a:pt x="765810" y="763577"/>
                  <a:pt x="794385" y="845492"/>
                  <a:pt x="814388" y="929312"/>
                </a:cubicBezTo>
                <a:cubicBezTo>
                  <a:pt x="842010" y="747384"/>
                  <a:pt x="871538" y="546407"/>
                  <a:pt x="981075" y="363527"/>
                </a:cubicBezTo>
                <a:cubicBezTo>
                  <a:pt x="1020128" y="553074"/>
                  <a:pt x="855345" y="886449"/>
                  <a:pt x="816292" y="941694"/>
                </a:cubicBezTo>
                <a:cubicBezTo>
                  <a:pt x="838200" y="1036944"/>
                  <a:pt x="849630" y="1135052"/>
                  <a:pt x="849630" y="1234112"/>
                </a:cubicBezTo>
                <a:cubicBezTo>
                  <a:pt x="864870" y="1177914"/>
                  <a:pt x="899160" y="1000749"/>
                  <a:pt x="937260" y="915977"/>
                </a:cubicBezTo>
                <a:cubicBezTo>
                  <a:pt x="984885" y="815964"/>
                  <a:pt x="1023938" y="725477"/>
                  <a:pt x="1109663" y="642609"/>
                </a:cubicBezTo>
                <a:cubicBezTo>
                  <a:pt x="1106805" y="909309"/>
                  <a:pt x="998220" y="1096952"/>
                  <a:pt x="849630" y="1247447"/>
                </a:cubicBezTo>
                <a:cubicBezTo>
                  <a:pt x="848678" y="1357937"/>
                  <a:pt x="834390" y="1469379"/>
                  <a:pt x="807720" y="1577012"/>
                </a:cubicBezTo>
                <a:cubicBezTo>
                  <a:pt x="807720" y="1577012"/>
                  <a:pt x="807720" y="1577012"/>
                  <a:pt x="807720" y="1577012"/>
                </a:cubicBezTo>
                <a:cubicBezTo>
                  <a:pt x="805815" y="1583679"/>
                  <a:pt x="799147" y="1588442"/>
                  <a:pt x="792480" y="1587489"/>
                </a:cubicBezTo>
                <a:cubicBezTo>
                  <a:pt x="785813" y="1586537"/>
                  <a:pt x="782003" y="1579869"/>
                  <a:pt x="783907" y="1573202"/>
                </a:cubicBezTo>
                <a:cubicBezTo>
                  <a:pt x="812482" y="1463664"/>
                  <a:pt x="827722" y="1351269"/>
                  <a:pt x="828675" y="1237922"/>
                </a:cubicBezTo>
                <a:close/>
              </a:path>
            </a:pathLst>
          </a:custGeom>
          <a:gradFill>
            <a:gsLst>
              <a:gs pos="0">
                <a:srgbClr val="BDD559"/>
              </a:gs>
              <a:gs pos="8000">
                <a:srgbClr val="BDD559"/>
              </a:gs>
              <a:gs pos="100000">
                <a:srgbClr val="5F9322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9" name="Google Shape;1029;p8"/>
          <p:cNvSpPr/>
          <p:nvPr/>
        </p:nvSpPr>
        <p:spPr>
          <a:xfrm>
            <a:off x="10978984" y="5239358"/>
            <a:ext cx="849630" cy="1207049"/>
          </a:xfrm>
          <a:custGeom>
            <a:rect b="b" l="l" r="r" t="t"/>
            <a:pathLst>
              <a:path extrusionOk="0" h="1508811" w="1062037">
                <a:moveTo>
                  <a:pt x="381953" y="1176267"/>
                </a:moveTo>
                <a:cubicBezTo>
                  <a:pt x="569595" y="1036250"/>
                  <a:pt x="628650" y="893375"/>
                  <a:pt x="758190" y="761930"/>
                </a:cubicBezTo>
                <a:cubicBezTo>
                  <a:pt x="514350" y="834320"/>
                  <a:pt x="391478" y="1110545"/>
                  <a:pt x="380047" y="1168647"/>
                </a:cubicBezTo>
                <a:cubicBezTo>
                  <a:pt x="364808" y="1073397"/>
                  <a:pt x="360997" y="978147"/>
                  <a:pt x="369570" y="885755"/>
                </a:cubicBezTo>
                <a:cubicBezTo>
                  <a:pt x="478155" y="790505"/>
                  <a:pt x="597217" y="737165"/>
                  <a:pt x="676275" y="600957"/>
                </a:cubicBezTo>
                <a:cubicBezTo>
                  <a:pt x="521970" y="635247"/>
                  <a:pt x="401003" y="805745"/>
                  <a:pt x="370522" y="871467"/>
                </a:cubicBezTo>
                <a:cubicBezTo>
                  <a:pt x="379095" y="789552"/>
                  <a:pt x="397192" y="709542"/>
                  <a:pt x="424815" y="632390"/>
                </a:cubicBezTo>
                <a:cubicBezTo>
                  <a:pt x="537210" y="579050"/>
                  <a:pt x="633412" y="507612"/>
                  <a:pt x="709612" y="422840"/>
                </a:cubicBezTo>
                <a:cubicBezTo>
                  <a:pt x="599122" y="451415"/>
                  <a:pt x="503872" y="511422"/>
                  <a:pt x="440055" y="594290"/>
                </a:cubicBezTo>
                <a:cubicBezTo>
                  <a:pt x="463867" y="535235"/>
                  <a:pt x="494347" y="478085"/>
                  <a:pt x="529590" y="423792"/>
                </a:cubicBezTo>
                <a:cubicBezTo>
                  <a:pt x="534353" y="424745"/>
                  <a:pt x="539115" y="426650"/>
                  <a:pt x="543878" y="427602"/>
                </a:cubicBezTo>
                <a:cubicBezTo>
                  <a:pt x="642937" y="405695"/>
                  <a:pt x="728662" y="357117"/>
                  <a:pt x="786765" y="288537"/>
                </a:cubicBezTo>
                <a:cubicBezTo>
                  <a:pt x="701040" y="301872"/>
                  <a:pt x="621983" y="334257"/>
                  <a:pt x="559117" y="382835"/>
                </a:cubicBezTo>
                <a:cubicBezTo>
                  <a:pt x="581978" y="351402"/>
                  <a:pt x="606742" y="321875"/>
                  <a:pt x="633412" y="293300"/>
                </a:cubicBezTo>
                <a:cubicBezTo>
                  <a:pt x="649605" y="292347"/>
                  <a:pt x="701040" y="284727"/>
                  <a:pt x="701040" y="284727"/>
                </a:cubicBezTo>
                <a:cubicBezTo>
                  <a:pt x="784860" y="264725"/>
                  <a:pt x="857250" y="229482"/>
                  <a:pt x="926783" y="190430"/>
                </a:cubicBezTo>
                <a:cubicBezTo>
                  <a:pt x="855345" y="190430"/>
                  <a:pt x="686753" y="259010"/>
                  <a:pt x="641033" y="284727"/>
                </a:cubicBezTo>
                <a:cubicBezTo>
                  <a:pt x="677228" y="246627"/>
                  <a:pt x="717233" y="210432"/>
                  <a:pt x="760095" y="177095"/>
                </a:cubicBezTo>
                <a:cubicBezTo>
                  <a:pt x="762000" y="177095"/>
                  <a:pt x="763905" y="177095"/>
                  <a:pt x="765810" y="178047"/>
                </a:cubicBezTo>
                <a:cubicBezTo>
                  <a:pt x="830580" y="173285"/>
                  <a:pt x="887730" y="147567"/>
                  <a:pt x="935355" y="114230"/>
                </a:cubicBezTo>
                <a:cubicBezTo>
                  <a:pt x="982028" y="80892"/>
                  <a:pt x="1021080" y="40887"/>
                  <a:pt x="1062037" y="1835"/>
                </a:cubicBezTo>
                <a:cubicBezTo>
                  <a:pt x="902970" y="-16263"/>
                  <a:pt x="832485" y="103752"/>
                  <a:pt x="750570" y="175190"/>
                </a:cubicBezTo>
                <a:cubicBezTo>
                  <a:pt x="750570" y="175190"/>
                  <a:pt x="751522" y="175190"/>
                  <a:pt x="751522" y="175190"/>
                </a:cubicBezTo>
                <a:cubicBezTo>
                  <a:pt x="712470" y="204717"/>
                  <a:pt x="676275" y="236150"/>
                  <a:pt x="641985" y="270440"/>
                </a:cubicBezTo>
                <a:cubicBezTo>
                  <a:pt x="659130" y="187572"/>
                  <a:pt x="689610" y="108515"/>
                  <a:pt x="722947" y="29457"/>
                </a:cubicBezTo>
                <a:cubicBezTo>
                  <a:pt x="655320" y="88512"/>
                  <a:pt x="620078" y="172332"/>
                  <a:pt x="622935" y="258057"/>
                </a:cubicBezTo>
                <a:cubicBezTo>
                  <a:pt x="622935" y="258057"/>
                  <a:pt x="628650" y="274250"/>
                  <a:pt x="633412" y="279012"/>
                </a:cubicBezTo>
                <a:cubicBezTo>
                  <a:pt x="590550" y="322827"/>
                  <a:pt x="551497" y="369500"/>
                  <a:pt x="518160" y="419982"/>
                </a:cubicBezTo>
                <a:lnTo>
                  <a:pt x="518160" y="419982"/>
                </a:lnTo>
                <a:lnTo>
                  <a:pt x="518160" y="419982"/>
                </a:lnTo>
                <a:cubicBezTo>
                  <a:pt x="513397" y="427602"/>
                  <a:pt x="507683" y="435222"/>
                  <a:pt x="502920" y="442842"/>
                </a:cubicBezTo>
                <a:cubicBezTo>
                  <a:pt x="506730" y="404742"/>
                  <a:pt x="546735" y="218052"/>
                  <a:pt x="469583" y="71367"/>
                </a:cubicBezTo>
                <a:cubicBezTo>
                  <a:pt x="437197" y="187572"/>
                  <a:pt x="453390" y="330447"/>
                  <a:pt x="500062" y="446652"/>
                </a:cubicBezTo>
                <a:cubicBezTo>
                  <a:pt x="461962" y="506660"/>
                  <a:pt x="431483" y="569525"/>
                  <a:pt x="406717" y="636200"/>
                </a:cubicBezTo>
                <a:cubicBezTo>
                  <a:pt x="396240" y="571430"/>
                  <a:pt x="383858" y="340925"/>
                  <a:pt x="300037" y="196145"/>
                </a:cubicBezTo>
                <a:cubicBezTo>
                  <a:pt x="308610" y="269487"/>
                  <a:pt x="288608" y="359975"/>
                  <a:pt x="298133" y="433317"/>
                </a:cubicBezTo>
                <a:cubicBezTo>
                  <a:pt x="306705" y="503802"/>
                  <a:pt x="353378" y="586670"/>
                  <a:pt x="402908" y="646677"/>
                </a:cubicBezTo>
                <a:cubicBezTo>
                  <a:pt x="376237" y="720972"/>
                  <a:pt x="359092" y="799077"/>
                  <a:pt x="350520" y="879087"/>
                </a:cubicBezTo>
                <a:cubicBezTo>
                  <a:pt x="295275" y="704780"/>
                  <a:pt x="235267" y="511422"/>
                  <a:pt x="94297" y="334257"/>
                </a:cubicBezTo>
                <a:cubicBezTo>
                  <a:pt x="81915" y="515232"/>
                  <a:pt x="300990" y="836225"/>
                  <a:pt x="349567" y="889565"/>
                </a:cubicBezTo>
                <a:cubicBezTo>
                  <a:pt x="340995" y="981005"/>
                  <a:pt x="343853" y="1074350"/>
                  <a:pt x="357187" y="1168647"/>
                </a:cubicBezTo>
                <a:cubicBezTo>
                  <a:pt x="333375" y="1115308"/>
                  <a:pt x="271462" y="944810"/>
                  <a:pt x="220028" y="862895"/>
                </a:cubicBezTo>
                <a:cubicBezTo>
                  <a:pt x="155257" y="765740"/>
                  <a:pt x="101917" y="679062"/>
                  <a:pt x="0" y="599052"/>
                </a:cubicBezTo>
                <a:cubicBezTo>
                  <a:pt x="41910" y="854322"/>
                  <a:pt x="181928" y="1036250"/>
                  <a:pt x="359092" y="1181983"/>
                </a:cubicBezTo>
                <a:cubicBezTo>
                  <a:pt x="376237" y="1288662"/>
                  <a:pt x="406717" y="1394390"/>
                  <a:pt x="451485" y="1498212"/>
                </a:cubicBezTo>
                <a:cubicBezTo>
                  <a:pt x="451485" y="1498212"/>
                  <a:pt x="451485" y="1498212"/>
                  <a:pt x="451485" y="1498212"/>
                </a:cubicBezTo>
                <a:cubicBezTo>
                  <a:pt x="454342" y="1504880"/>
                  <a:pt x="461962" y="1509642"/>
                  <a:pt x="468630" y="1508690"/>
                </a:cubicBezTo>
                <a:cubicBezTo>
                  <a:pt x="475297" y="1507737"/>
                  <a:pt x="478155" y="1502022"/>
                  <a:pt x="475297" y="1495355"/>
                </a:cubicBezTo>
                <a:cubicBezTo>
                  <a:pt x="432435" y="1391533"/>
                  <a:pt x="400050" y="1283900"/>
                  <a:pt x="381953" y="1176267"/>
                </a:cubicBezTo>
                <a:close/>
              </a:path>
            </a:pathLst>
          </a:custGeom>
          <a:solidFill>
            <a:srgbClr val="1C3B3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1030;p8"/>
          <p:cNvSpPr/>
          <p:nvPr/>
        </p:nvSpPr>
        <p:spPr>
          <a:xfrm>
            <a:off x="11875268" y="5905249"/>
            <a:ext cx="268202" cy="1014222"/>
          </a:xfrm>
          <a:custGeom>
            <a:rect b="b" l="l" r="r" t="t"/>
            <a:pathLst>
              <a:path extrusionOk="0" h="1267777" w="335253">
                <a:moveTo>
                  <a:pt x="281655" y="1267778"/>
                </a:moveTo>
                <a:cubicBezTo>
                  <a:pt x="203550" y="1220153"/>
                  <a:pt x="190215" y="1205865"/>
                  <a:pt x="127350" y="1138238"/>
                </a:cubicBezTo>
                <a:cubicBezTo>
                  <a:pt x="65438" y="1070610"/>
                  <a:pt x="21623" y="981075"/>
                  <a:pt x="29243" y="889635"/>
                </a:cubicBezTo>
                <a:cubicBezTo>
                  <a:pt x="34958" y="824865"/>
                  <a:pt x="66390" y="762953"/>
                  <a:pt x="60675" y="698182"/>
                </a:cubicBezTo>
                <a:cubicBezTo>
                  <a:pt x="55913" y="641985"/>
                  <a:pt x="25433" y="591503"/>
                  <a:pt x="10193" y="536257"/>
                </a:cubicBezTo>
                <a:cubicBezTo>
                  <a:pt x="-36479" y="360997"/>
                  <a:pt x="94013" y="179070"/>
                  <a:pt x="63533" y="0"/>
                </a:cubicBezTo>
                <a:cubicBezTo>
                  <a:pt x="154021" y="172403"/>
                  <a:pt x="246413" y="357188"/>
                  <a:pt x="232125" y="551497"/>
                </a:cubicBezTo>
                <a:cubicBezTo>
                  <a:pt x="228315" y="606743"/>
                  <a:pt x="214980" y="661988"/>
                  <a:pt x="215933" y="717232"/>
                </a:cubicBezTo>
                <a:cubicBezTo>
                  <a:pt x="217838" y="811530"/>
                  <a:pt x="259748" y="900113"/>
                  <a:pt x="293085" y="988695"/>
                </a:cubicBezTo>
                <a:cubicBezTo>
                  <a:pt x="326423" y="1077278"/>
                  <a:pt x="352140" y="1175385"/>
                  <a:pt x="321660" y="1264920"/>
                </a:cubicBezTo>
                <a:lnTo>
                  <a:pt x="281655" y="1267778"/>
                </a:lnTo>
                <a:close/>
              </a:path>
            </a:pathLst>
          </a:custGeom>
          <a:gradFill>
            <a:gsLst>
              <a:gs pos="0">
                <a:srgbClr val="367023"/>
              </a:gs>
              <a:gs pos="52999">
                <a:srgbClr val="367023"/>
              </a:gs>
              <a:gs pos="100000">
                <a:srgbClr val="2A5B52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Google Shape;1031;p8"/>
          <p:cNvSpPr/>
          <p:nvPr/>
        </p:nvSpPr>
        <p:spPr>
          <a:xfrm>
            <a:off x="9681343" y="5540274"/>
            <a:ext cx="261174" cy="1153667"/>
          </a:xfrm>
          <a:custGeom>
            <a:rect b="b" l="l" r="r" t="t"/>
            <a:pathLst>
              <a:path extrusionOk="0" h="1442084" w="326467">
                <a:moveTo>
                  <a:pt x="255312" y="1442085"/>
                </a:moveTo>
                <a:cubicBezTo>
                  <a:pt x="171492" y="1382078"/>
                  <a:pt x="157204" y="1364932"/>
                  <a:pt x="93387" y="1283970"/>
                </a:cubicBezTo>
                <a:cubicBezTo>
                  <a:pt x="28617" y="1203007"/>
                  <a:pt x="-13293" y="1098232"/>
                  <a:pt x="3852" y="996315"/>
                </a:cubicBezTo>
                <a:cubicBezTo>
                  <a:pt x="15282" y="923925"/>
                  <a:pt x="55287" y="857250"/>
                  <a:pt x="55287" y="783907"/>
                </a:cubicBezTo>
                <a:cubicBezTo>
                  <a:pt x="55287" y="720090"/>
                  <a:pt x="23854" y="661035"/>
                  <a:pt x="12425" y="598170"/>
                </a:cubicBezTo>
                <a:cubicBezTo>
                  <a:pt x="-25675" y="397192"/>
                  <a:pt x="135297" y="203835"/>
                  <a:pt x="115294" y="0"/>
                </a:cubicBezTo>
                <a:cubicBezTo>
                  <a:pt x="202925" y="200977"/>
                  <a:pt x="291507" y="415290"/>
                  <a:pt x="260075" y="632460"/>
                </a:cubicBezTo>
                <a:cubicBezTo>
                  <a:pt x="251502" y="694372"/>
                  <a:pt x="232452" y="754380"/>
                  <a:pt x="228642" y="817245"/>
                </a:cubicBezTo>
                <a:cubicBezTo>
                  <a:pt x="222927" y="923925"/>
                  <a:pt x="262932" y="1025842"/>
                  <a:pt x="293412" y="1127760"/>
                </a:cubicBezTo>
                <a:cubicBezTo>
                  <a:pt x="323892" y="1229678"/>
                  <a:pt x="344847" y="1342073"/>
                  <a:pt x="302937" y="1440180"/>
                </a:cubicBezTo>
                <a:lnTo>
                  <a:pt x="255312" y="1442085"/>
                </a:lnTo>
                <a:close/>
              </a:path>
            </a:pathLst>
          </a:custGeom>
          <a:solidFill>
            <a:srgbClr val="3A7B0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2" name="Google Shape;1032;p8"/>
          <p:cNvSpPr/>
          <p:nvPr/>
        </p:nvSpPr>
        <p:spPr>
          <a:xfrm>
            <a:off x="9351451" y="5717047"/>
            <a:ext cx="637032" cy="989076"/>
          </a:xfrm>
          <a:custGeom>
            <a:rect b="b" l="l" r="r" t="t"/>
            <a:pathLst>
              <a:path extrusionOk="0" h="1236345" w="796290">
                <a:moveTo>
                  <a:pt x="755332" y="1236345"/>
                </a:moveTo>
                <a:cubicBezTo>
                  <a:pt x="653415" y="1219200"/>
                  <a:pt x="633413" y="1209675"/>
                  <a:pt x="540068" y="1164908"/>
                </a:cubicBezTo>
                <a:cubicBezTo>
                  <a:pt x="446722" y="1120140"/>
                  <a:pt x="363855" y="1043940"/>
                  <a:pt x="334328" y="944880"/>
                </a:cubicBezTo>
                <a:cubicBezTo>
                  <a:pt x="313372" y="874395"/>
                  <a:pt x="320040" y="797243"/>
                  <a:pt x="287655" y="731520"/>
                </a:cubicBezTo>
                <a:cubicBezTo>
                  <a:pt x="260032" y="674370"/>
                  <a:pt x="205740" y="634365"/>
                  <a:pt x="167640" y="582930"/>
                </a:cubicBezTo>
                <a:cubicBezTo>
                  <a:pt x="45720" y="419100"/>
                  <a:pt x="106680" y="174308"/>
                  <a:pt x="0" y="0"/>
                </a:cubicBezTo>
                <a:cubicBezTo>
                  <a:pt x="165735" y="142875"/>
                  <a:pt x="340043" y="297180"/>
                  <a:pt x="405765" y="506730"/>
                </a:cubicBezTo>
                <a:cubicBezTo>
                  <a:pt x="424815" y="566737"/>
                  <a:pt x="434340" y="628650"/>
                  <a:pt x="458153" y="686752"/>
                </a:cubicBezTo>
                <a:cubicBezTo>
                  <a:pt x="499110" y="784860"/>
                  <a:pt x="580072" y="860108"/>
                  <a:pt x="651510" y="938212"/>
                </a:cubicBezTo>
                <a:cubicBezTo>
                  <a:pt x="722947" y="1016318"/>
                  <a:pt x="790575" y="1108710"/>
                  <a:pt x="796290" y="1215390"/>
                </a:cubicBezTo>
                <a:lnTo>
                  <a:pt x="755332" y="1236345"/>
                </a:lnTo>
                <a:close/>
              </a:path>
            </a:pathLst>
          </a:custGeom>
          <a:gradFill>
            <a:gsLst>
              <a:gs pos="0">
                <a:srgbClr val="BDD559"/>
              </a:gs>
              <a:gs pos="8000">
                <a:srgbClr val="BDD559"/>
              </a:gs>
              <a:gs pos="100000">
                <a:srgbClr val="5F9322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33" name="Google Shape;1033;p8"/>
          <p:cNvGrpSpPr/>
          <p:nvPr/>
        </p:nvGrpSpPr>
        <p:grpSpPr>
          <a:xfrm>
            <a:off x="11932075" y="5929775"/>
            <a:ext cx="543936" cy="1071670"/>
            <a:chOff x="8191513" y="2954403"/>
            <a:chExt cx="679920" cy="1339587"/>
          </a:xfrm>
        </p:grpSpPr>
        <p:sp>
          <p:nvSpPr>
            <p:cNvPr id="1034" name="Google Shape;1034;p8"/>
            <p:cNvSpPr/>
            <p:nvPr/>
          </p:nvSpPr>
          <p:spPr>
            <a:xfrm>
              <a:off x="8191513" y="2954403"/>
              <a:ext cx="679920" cy="1339587"/>
            </a:xfrm>
            <a:custGeom>
              <a:rect b="b" l="l" r="r" t="t"/>
              <a:pathLst>
                <a:path extrusionOk="0" h="1339587" w="679920">
                  <a:moveTo>
                    <a:pt x="129226" y="707707"/>
                  </a:moveTo>
                  <a:cubicBezTo>
                    <a:pt x="176851" y="650557"/>
                    <a:pt x="236858" y="600075"/>
                    <a:pt x="264481" y="531495"/>
                  </a:cubicBezTo>
                  <a:cubicBezTo>
                    <a:pt x="289246" y="468630"/>
                    <a:pt x="285435" y="396240"/>
                    <a:pt x="314963" y="335280"/>
                  </a:cubicBezTo>
                  <a:cubicBezTo>
                    <a:pt x="347348" y="267652"/>
                    <a:pt x="414976" y="226695"/>
                    <a:pt x="474983" y="180975"/>
                  </a:cubicBezTo>
                  <a:cubicBezTo>
                    <a:pt x="534990" y="136207"/>
                    <a:pt x="594046" y="75247"/>
                    <a:pt x="593093" y="0"/>
                  </a:cubicBezTo>
                  <a:cubicBezTo>
                    <a:pt x="678818" y="192405"/>
                    <a:pt x="699773" y="411480"/>
                    <a:pt x="661673" y="619125"/>
                  </a:cubicBezTo>
                  <a:cubicBezTo>
                    <a:pt x="623573" y="826770"/>
                    <a:pt x="528323" y="1022032"/>
                    <a:pt x="396878" y="1186815"/>
                  </a:cubicBezTo>
                  <a:cubicBezTo>
                    <a:pt x="356873" y="1237298"/>
                    <a:pt x="311153" y="1285875"/>
                    <a:pt x="254003" y="1314450"/>
                  </a:cubicBezTo>
                  <a:cubicBezTo>
                    <a:pt x="196853" y="1343977"/>
                    <a:pt x="124463" y="1350645"/>
                    <a:pt x="69218" y="1317307"/>
                  </a:cubicBezTo>
                  <a:lnTo>
                    <a:pt x="69218" y="1317307"/>
                  </a:lnTo>
                  <a:cubicBezTo>
                    <a:pt x="-17460" y="1265873"/>
                    <a:pt x="638" y="1126807"/>
                    <a:pt x="3496" y="1039177"/>
                  </a:cubicBezTo>
                  <a:cubicBezTo>
                    <a:pt x="8258" y="919163"/>
                    <a:pt x="52073" y="800100"/>
                    <a:pt x="129226" y="707707"/>
                  </a:cubicBezTo>
                  <a:close/>
                </a:path>
              </a:pathLst>
            </a:custGeom>
            <a:gradFill>
              <a:gsLst>
                <a:gs pos="0">
                  <a:srgbClr val="367023"/>
                </a:gs>
                <a:gs pos="52999">
                  <a:srgbClr val="367023"/>
                </a:gs>
                <a:gs pos="100000">
                  <a:srgbClr val="2A5B5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035;p8"/>
            <p:cNvSpPr/>
            <p:nvPr/>
          </p:nvSpPr>
          <p:spPr>
            <a:xfrm>
              <a:off x="8301689" y="3128809"/>
              <a:ext cx="462055" cy="1157079"/>
            </a:xfrm>
            <a:custGeom>
              <a:rect b="b" l="l" r="r" t="t"/>
              <a:pathLst>
                <a:path extrusionOk="0" h="1157079" w="462055">
                  <a:moveTo>
                    <a:pt x="7620" y="1153379"/>
                  </a:moveTo>
                  <a:cubicBezTo>
                    <a:pt x="19050" y="990501"/>
                    <a:pt x="80963" y="838101"/>
                    <a:pt x="153352" y="694274"/>
                  </a:cubicBezTo>
                  <a:cubicBezTo>
                    <a:pt x="226695" y="548541"/>
                    <a:pt x="312420" y="408524"/>
                    <a:pt x="378143" y="258981"/>
                  </a:cubicBezTo>
                  <a:cubicBezTo>
                    <a:pt x="414338" y="177066"/>
                    <a:pt x="443865" y="92294"/>
                    <a:pt x="461963" y="4664"/>
                  </a:cubicBezTo>
                  <a:cubicBezTo>
                    <a:pt x="462915" y="-99"/>
                    <a:pt x="456247" y="-2004"/>
                    <a:pt x="455295" y="2759"/>
                  </a:cubicBezTo>
                  <a:cubicBezTo>
                    <a:pt x="421957" y="164684"/>
                    <a:pt x="348615" y="313274"/>
                    <a:pt x="271463" y="458054"/>
                  </a:cubicBezTo>
                  <a:cubicBezTo>
                    <a:pt x="195263" y="599976"/>
                    <a:pt x="113347" y="739994"/>
                    <a:pt x="58102" y="892394"/>
                  </a:cubicBezTo>
                  <a:cubicBezTo>
                    <a:pt x="27622" y="977166"/>
                    <a:pt x="6668" y="1063844"/>
                    <a:pt x="0" y="1154331"/>
                  </a:cubicBezTo>
                  <a:cubicBezTo>
                    <a:pt x="0" y="1158141"/>
                    <a:pt x="6668" y="1158141"/>
                    <a:pt x="7620" y="1153379"/>
                  </a:cubicBezTo>
                  <a:lnTo>
                    <a:pt x="7620" y="11533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6" name="Google Shape;1036;p8"/>
          <p:cNvGrpSpPr/>
          <p:nvPr/>
        </p:nvGrpSpPr>
        <p:grpSpPr>
          <a:xfrm>
            <a:off x="11613432" y="6079890"/>
            <a:ext cx="431301" cy="947471"/>
            <a:chOff x="7793199" y="3142045"/>
            <a:chExt cx="539126" cy="1184339"/>
          </a:xfrm>
        </p:grpSpPr>
        <p:sp>
          <p:nvSpPr>
            <p:cNvPr id="1037" name="Google Shape;1037;p8"/>
            <p:cNvSpPr/>
            <p:nvPr/>
          </p:nvSpPr>
          <p:spPr>
            <a:xfrm>
              <a:off x="7793199" y="3142045"/>
              <a:ext cx="539126" cy="1184339"/>
            </a:xfrm>
            <a:custGeom>
              <a:rect b="b" l="l" r="r" t="t"/>
              <a:pathLst>
                <a:path extrusionOk="0" h="1184339" w="539126">
                  <a:moveTo>
                    <a:pt x="89390" y="737235"/>
                  </a:moveTo>
                  <a:cubicBezTo>
                    <a:pt x="89390" y="671513"/>
                    <a:pt x="101772" y="604838"/>
                    <a:pt x="81770" y="541972"/>
                  </a:cubicBezTo>
                  <a:cubicBezTo>
                    <a:pt x="63672" y="485775"/>
                    <a:pt x="19857" y="439103"/>
                    <a:pt x="5570" y="381953"/>
                  </a:cubicBezTo>
                  <a:cubicBezTo>
                    <a:pt x="-10623" y="318135"/>
                    <a:pt x="12237" y="252413"/>
                    <a:pt x="26524" y="188595"/>
                  </a:cubicBezTo>
                  <a:cubicBezTo>
                    <a:pt x="41765" y="124778"/>
                    <a:pt x="46527" y="50483"/>
                    <a:pt x="4617" y="0"/>
                  </a:cubicBezTo>
                  <a:cubicBezTo>
                    <a:pt x="170352" y="81915"/>
                    <a:pt x="307512" y="217170"/>
                    <a:pt x="398952" y="379095"/>
                  </a:cubicBezTo>
                  <a:cubicBezTo>
                    <a:pt x="490392" y="540068"/>
                    <a:pt x="536112" y="724853"/>
                    <a:pt x="538970" y="910590"/>
                  </a:cubicBezTo>
                  <a:cubicBezTo>
                    <a:pt x="539922" y="966788"/>
                    <a:pt x="537065" y="1024890"/>
                    <a:pt x="515157" y="1077278"/>
                  </a:cubicBezTo>
                  <a:cubicBezTo>
                    <a:pt x="493249" y="1128713"/>
                    <a:pt x="447529" y="1174433"/>
                    <a:pt x="392285" y="1183005"/>
                  </a:cubicBezTo>
                  <a:lnTo>
                    <a:pt x="392285" y="1183005"/>
                  </a:lnTo>
                  <a:cubicBezTo>
                    <a:pt x="304654" y="1197293"/>
                    <a:pt x="238932" y="1093470"/>
                    <a:pt x="192260" y="1032510"/>
                  </a:cubicBezTo>
                  <a:cubicBezTo>
                    <a:pt x="126537" y="947738"/>
                    <a:pt x="89390" y="842963"/>
                    <a:pt x="89390" y="737235"/>
                  </a:cubicBez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8"/>
            <p:cNvSpPr/>
            <p:nvPr/>
          </p:nvSpPr>
          <p:spPr>
            <a:xfrm>
              <a:off x="7878077" y="3272865"/>
              <a:ext cx="346292" cy="1036599"/>
            </a:xfrm>
            <a:custGeom>
              <a:rect b="b" l="l" r="r" t="t"/>
              <a:pathLst>
                <a:path extrusionOk="0" h="1036599" w="346292">
                  <a:moveTo>
                    <a:pt x="345507" y="1031231"/>
                  </a:moveTo>
                  <a:cubicBezTo>
                    <a:pt x="262639" y="915978"/>
                    <a:pt x="217872" y="778818"/>
                    <a:pt x="186439" y="641658"/>
                  </a:cubicBezTo>
                  <a:cubicBezTo>
                    <a:pt x="154055" y="501641"/>
                    <a:pt x="133099" y="358766"/>
                    <a:pt x="93094" y="220653"/>
                  </a:cubicBezTo>
                  <a:cubicBezTo>
                    <a:pt x="71187" y="144453"/>
                    <a:pt x="43564" y="71111"/>
                    <a:pt x="6417" y="1578"/>
                  </a:cubicBezTo>
                  <a:cubicBezTo>
                    <a:pt x="4512" y="-2232"/>
                    <a:pt x="-2156" y="1578"/>
                    <a:pt x="702" y="5388"/>
                  </a:cubicBezTo>
                  <a:cubicBezTo>
                    <a:pt x="69282" y="132071"/>
                    <a:pt x="102619" y="273041"/>
                    <a:pt x="132147" y="413058"/>
                  </a:cubicBezTo>
                  <a:cubicBezTo>
                    <a:pt x="160722" y="553076"/>
                    <a:pt x="184534" y="694998"/>
                    <a:pt x="234064" y="829301"/>
                  </a:cubicBezTo>
                  <a:cubicBezTo>
                    <a:pt x="260734" y="902643"/>
                    <a:pt x="295024" y="972176"/>
                    <a:pt x="340744" y="1035993"/>
                  </a:cubicBezTo>
                  <a:cubicBezTo>
                    <a:pt x="342649" y="1037898"/>
                    <a:pt x="348364" y="1035041"/>
                    <a:pt x="345507" y="1031231"/>
                  </a:cubicBezTo>
                  <a:lnTo>
                    <a:pt x="345507" y="10312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9" name="Google Shape;1039;p8"/>
          <p:cNvGrpSpPr/>
          <p:nvPr/>
        </p:nvGrpSpPr>
        <p:grpSpPr>
          <a:xfrm>
            <a:off x="10950368" y="6056269"/>
            <a:ext cx="924975" cy="1060991"/>
            <a:chOff x="6964378" y="3112518"/>
            <a:chExt cx="1156219" cy="1326239"/>
          </a:xfrm>
        </p:grpSpPr>
        <p:sp>
          <p:nvSpPr>
            <p:cNvPr id="1040" name="Google Shape;1040;p8"/>
            <p:cNvSpPr/>
            <p:nvPr/>
          </p:nvSpPr>
          <p:spPr>
            <a:xfrm>
              <a:off x="6964378" y="3113470"/>
              <a:ext cx="1156219" cy="1325287"/>
            </a:xfrm>
            <a:custGeom>
              <a:rect b="b" l="l" r="r" t="t"/>
              <a:pathLst>
                <a:path extrusionOk="0" h="1325287" w="1156219">
                  <a:moveTo>
                    <a:pt x="1148715" y="907733"/>
                  </a:moveTo>
                  <a:cubicBezTo>
                    <a:pt x="1148715" y="906780"/>
                    <a:pt x="1148715" y="905828"/>
                    <a:pt x="1147763" y="904875"/>
                  </a:cubicBezTo>
                  <a:cubicBezTo>
                    <a:pt x="1141095" y="905828"/>
                    <a:pt x="1134428" y="905828"/>
                    <a:pt x="1127760" y="905828"/>
                  </a:cubicBezTo>
                  <a:cubicBezTo>
                    <a:pt x="1020128" y="902018"/>
                    <a:pt x="921068" y="845820"/>
                    <a:pt x="827723" y="791528"/>
                  </a:cubicBezTo>
                  <a:cubicBezTo>
                    <a:pt x="919163" y="825818"/>
                    <a:pt x="1022985" y="824865"/>
                    <a:pt x="1114425" y="792480"/>
                  </a:cubicBezTo>
                  <a:cubicBezTo>
                    <a:pt x="1080135" y="706755"/>
                    <a:pt x="1030605" y="626745"/>
                    <a:pt x="980123" y="548640"/>
                  </a:cubicBezTo>
                  <a:cubicBezTo>
                    <a:pt x="956310" y="512445"/>
                    <a:pt x="932498" y="477203"/>
                    <a:pt x="908685" y="441008"/>
                  </a:cubicBezTo>
                  <a:cubicBezTo>
                    <a:pt x="886778" y="446722"/>
                    <a:pt x="862965" y="447675"/>
                    <a:pt x="840105" y="444818"/>
                  </a:cubicBezTo>
                  <a:cubicBezTo>
                    <a:pt x="784860" y="438150"/>
                    <a:pt x="733425" y="410528"/>
                    <a:pt x="686753" y="379095"/>
                  </a:cubicBezTo>
                  <a:cubicBezTo>
                    <a:pt x="738188" y="373380"/>
                    <a:pt x="790575" y="366713"/>
                    <a:pt x="837248" y="344805"/>
                  </a:cubicBezTo>
                  <a:cubicBezTo>
                    <a:pt x="838200" y="343853"/>
                    <a:pt x="840105" y="343853"/>
                    <a:pt x="841057" y="342900"/>
                  </a:cubicBezTo>
                  <a:cubicBezTo>
                    <a:pt x="760095" y="226695"/>
                    <a:pt x="677228" y="112395"/>
                    <a:pt x="590550" y="0"/>
                  </a:cubicBezTo>
                  <a:cubicBezTo>
                    <a:pt x="588645" y="2858"/>
                    <a:pt x="587693" y="4763"/>
                    <a:pt x="585788" y="7620"/>
                  </a:cubicBezTo>
                  <a:cubicBezTo>
                    <a:pt x="534353" y="90488"/>
                    <a:pt x="448628" y="142875"/>
                    <a:pt x="363855" y="195263"/>
                  </a:cubicBezTo>
                  <a:cubicBezTo>
                    <a:pt x="411480" y="246697"/>
                    <a:pt x="463868" y="294322"/>
                    <a:pt x="521018" y="334328"/>
                  </a:cubicBezTo>
                  <a:cubicBezTo>
                    <a:pt x="449580" y="331470"/>
                    <a:pt x="383857" y="298133"/>
                    <a:pt x="320993" y="265747"/>
                  </a:cubicBezTo>
                  <a:cubicBezTo>
                    <a:pt x="309563" y="260033"/>
                    <a:pt x="297180" y="253365"/>
                    <a:pt x="285750" y="245745"/>
                  </a:cubicBezTo>
                  <a:cubicBezTo>
                    <a:pt x="279082" y="250508"/>
                    <a:pt x="272415" y="255270"/>
                    <a:pt x="265748" y="260033"/>
                  </a:cubicBezTo>
                  <a:cubicBezTo>
                    <a:pt x="214313" y="299085"/>
                    <a:pt x="170498" y="345758"/>
                    <a:pt x="133350" y="397193"/>
                  </a:cubicBezTo>
                  <a:cubicBezTo>
                    <a:pt x="229553" y="457200"/>
                    <a:pt x="342900" y="490538"/>
                    <a:pt x="456248" y="489585"/>
                  </a:cubicBezTo>
                  <a:cubicBezTo>
                    <a:pt x="402907" y="536258"/>
                    <a:pt x="324803" y="537210"/>
                    <a:pt x="253365" y="535305"/>
                  </a:cubicBezTo>
                  <a:cubicBezTo>
                    <a:pt x="203835" y="534353"/>
                    <a:pt x="154305" y="533400"/>
                    <a:pt x="104775" y="532447"/>
                  </a:cubicBezTo>
                  <a:cubicBezTo>
                    <a:pt x="89535" y="532447"/>
                    <a:pt x="73343" y="531495"/>
                    <a:pt x="58103" y="528638"/>
                  </a:cubicBezTo>
                  <a:cubicBezTo>
                    <a:pt x="22860" y="611505"/>
                    <a:pt x="2858" y="700088"/>
                    <a:pt x="0" y="790575"/>
                  </a:cubicBezTo>
                  <a:cubicBezTo>
                    <a:pt x="91440" y="799147"/>
                    <a:pt x="185738" y="784860"/>
                    <a:pt x="277178" y="770572"/>
                  </a:cubicBezTo>
                  <a:cubicBezTo>
                    <a:pt x="215265" y="836295"/>
                    <a:pt x="140018" y="888683"/>
                    <a:pt x="57150" y="925830"/>
                  </a:cubicBezTo>
                  <a:cubicBezTo>
                    <a:pt x="42863" y="931545"/>
                    <a:pt x="28575" y="938213"/>
                    <a:pt x="13335" y="940118"/>
                  </a:cubicBezTo>
                  <a:cubicBezTo>
                    <a:pt x="14288" y="945833"/>
                    <a:pt x="16193" y="951547"/>
                    <a:pt x="17145" y="958215"/>
                  </a:cubicBezTo>
                  <a:cubicBezTo>
                    <a:pt x="40958" y="1056323"/>
                    <a:pt x="89535" y="1150620"/>
                    <a:pt x="161925" y="1219200"/>
                  </a:cubicBezTo>
                  <a:cubicBezTo>
                    <a:pt x="223838" y="1190625"/>
                    <a:pt x="286703" y="1161098"/>
                    <a:pt x="348615" y="1132523"/>
                  </a:cubicBezTo>
                  <a:cubicBezTo>
                    <a:pt x="338138" y="1171575"/>
                    <a:pt x="325755" y="1209675"/>
                    <a:pt x="302895" y="1243013"/>
                  </a:cubicBezTo>
                  <a:cubicBezTo>
                    <a:pt x="291465" y="1260158"/>
                    <a:pt x="276225" y="1275398"/>
                    <a:pt x="259080" y="1286828"/>
                  </a:cubicBezTo>
                  <a:cubicBezTo>
                    <a:pt x="261938" y="1287780"/>
                    <a:pt x="263843" y="1289685"/>
                    <a:pt x="266700" y="1290638"/>
                  </a:cubicBezTo>
                  <a:cubicBezTo>
                    <a:pt x="392430" y="1346835"/>
                    <a:pt x="559118" y="1316355"/>
                    <a:pt x="637223" y="1204913"/>
                  </a:cubicBezTo>
                  <a:cubicBezTo>
                    <a:pt x="641032" y="1210628"/>
                    <a:pt x="644843" y="1215390"/>
                    <a:pt x="648653" y="1221105"/>
                  </a:cubicBezTo>
                  <a:cubicBezTo>
                    <a:pt x="689610" y="1273493"/>
                    <a:pt x="750570" y="1309688"/>
                    <a:pt x="816293" y="1321118"/>
                  </a:cubicBezTo>
                  <a:cubicBezTo>
                    <a:pt x="890588" y="1334453"/>
                    <a:pt x="969645" y="1315403"/>
                    <a:pt x="1029653" y="1269683"/>
                  </a:cubicBezTo>
                  <a:cubicBezTo>
                    <a:pt x="1031557" y="1268730"/>
                    <a:pt x="1032510" y="1266825"/>
                    <a:pt x="1034415" y="1265873"/>
                  </a:cubicBezTo>
                  <a:cubicBezTo>
                    <a:pt x="1007745" y="1251585"/>
                    <a:pt x="986790" y="1230630"/>
                    <a:pt x="967740" y="1206818"/>
                  </a:cubicBezTo>
                  <a:cubicBezTo>
                    <a:pt x="929640" y="1161098"/>
                    <a:pt x="900113" y="1107758"/>
                    <a:pt x="879157" y="1052513"/>
                  </a:cubicBezTo>
                  <a:cubicBezTo>
                    <a:pt x="943928" y="1112520"/>
                    <a:pt x="1027748" y="1150620"/>
                    <a:pt x="1115378" y="1162050"/>
                  </a:cubicBezTo>
                  <a:cubicBezTo>
                    <a:pt x="1155382" y="1084898"/>
                    <a:pt x="1164907" y="992505"/>
                    <a:pt x="1148715" y="907733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8"/>
            <p:cNvSpPr/>
            <p:nvPr/>
          </p:nvSpPr>
          <p:spPr>
            <a:xfrm>
              <a:off x="7527095" y="3112518"/>
              <a:ext cx="593165" cy="1325287"/>
            </a:xfrm>
            <a:custGeom>
              <a:rect b="b" l="l" r="r" t="t"/>
              <a:pathLst>
                <a:path extrusionOk="0" h="1325287" w="593165">
                  <a:moveTo>
                    <a:pt x="140229" y="1269683"/>
                  </a:moveTo>
                  <a:cubicBezTo>
                    <a:pt x="174519" y="1295400"/>
                    <a:pt x="214524" y="1313498"/>
                    <a:pt x="256434" y="1321118"/>
                  </a:cubicBezTo>
                  <a:cubicBezTo>
                    <a:pt x="330729" y="1334453"/>
                    <a:pt x="409787" y="1315403"/>
                    <a:pt x="469794" y="1269683"/>
                  </a:cubicBezTo>
                  <a:cubicBezTo>
                    <a:pt x="471699" y="1268730"/>
                    <a:pt x="472651" y="1266825"/>
                    <a:pt x="474557" y="1265873"/>
                  </a:cubicBezTo>
                  <a:cubicBezTo>
                    <a:pt x="447887" y="1251585"/>
                    <a:pt x="426932" y="1230630"/>
                    <a:pt x="407882" y="1206818"/>
                  </a:cubicBezTo>
                  <a:cubicBezTo>
                    <a:pt x="369782" y="1161098"/>
                    <a:pt x="340254" y="1107758"/>
                    <a:pt x="319299" y="1052513"/>
                  </a:cubicBezTo>
                  <a:cubicBezTo>
                    <a:pt x="384069" y="1112520"/>
                    <a:pt x="467889" y="1150620"/>
                    <a:pt x="555519" y="1162050"/>
                  </a:cubicBezTo>
                  <a:cubicBezTo>
                    <a:pt x="592666" y="1085850"/>
                    <a:pt x="601239" y="992505"/>
                    <a:pt x="585999" y="907733"/>
                  </a:cubicBezTo>
                  <a:cubicBezTo>
                    <a:pt x="585999" y="906780"/>
                    <a:pt x="585999" y="905828"/>
                    <a:pt x="585046" y="904875"/>
                  </a:cubicBezTo>
                  <a:cubicBezTo>
                    <a:pt x="578379" y="905828"/>
                    <a:pt x="571712" y="905828"/>
                    <a:pt x="565044" y="905828"/>
                  </a:cubicBezTo>
                  <a:cubicBezTo>
                    <a:pt x="457412" y="902018"/>
                    <a:pt x="358351" y="845820"/>
                    <a:pt x="265007" y="791528"/>
                  </a:cubicBezTo>
                  <a:cubicBezTo>
                    <a:pt x="356446" y="825818"/>
                    <a:pt x="460269" y="824865"/>
                    <a:pt x="551709" y="792480"/>
                  </a:cubicBezTo>
                  <a:cubicBezTo>
                    <a:pt x="517419" y="706755"/>
                    <a:pt x="467889" y="626745"/>
                    <a:pt x="417407" y="548640"/>
                  </a:cubicBezTo>
                  <a:cubicBezTo>
                    <a:pt x="393594" y="512445"/>
                    <a:pt x="369782" y="477203"/>
                    <a:pt x="345969" y="441008"/>
                  </a:cubicBezTo>
                  <a:cubicBezTo>
                    <a:pt x="324062" y="446723"/>
                    <a:pt x="300249" y="447675"/>
                    <a:pt x="277389" y="444818"/>
                  </a:cubicBezTo>
                  <a:cubicBezTo>
                    <a:pt x="222144" y="438150"/>
                    <a:pt x="170709" y="410528"/>
                    <a:pt x="124037" y="379095"/>
                  </a:cubicBezTo>
                  <a:cubicBezTo>
                    <a:pt x="175471" y="373380"/>
                    <a:pt x="227859" y="366713"/>
                    <a:pt x="274532" y="344805"/>
                  </a:cubicBezTo>
                  <a:cubicBezTo>
                    <a:pt x="275484" y="343853"/>
                    <a:pt x="277389" y="343853"/>
                    <a:pt x="278341" y="342900"/>
                  </a:cubicBezTo>
                  <a:cubicBezTo>
                    <a:pt x="197379" y="226695"/>
                    <a:pt x="114512" y="112395"/>
                    <a:pt x="27834" y="0"/>
                  </a:cubicBezTo>
                  <a:cubicBezTo>
                    <a:pt x="25929" y="2858"/>
                    <a:pt x="24976" y="4763"/>
                    <a:pt x="23071" y="7620"/>
                  </a:cubicBezTo>
                  <a:cubicBezTo>
                    <a:pt x="16404" y="51435"/>
                    <a:pt x="-37888" y="387668"/>
                    <a:pt x="47837" y="694373"/>
                  </a:cubicBezTo>
                  <a:cubicBezTo>
                    <a:pt x="133562" y="1001078"/>
                    <a:pt x="76412" y="1203960"/>
                    <a:pt x="76412" y="1203960"/>
                  </a:cubicBezTo>
                  <a:lnTo>
                    <a:pt x="140229" y="1269683"/>
                  </a:ln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2" name="Google Shape;1042;p8"/>
          <p:cNvGrpSpPr/>
          <p:nvPr/>
        </p:nvGrpSpPr>
        <p:grpSpPr>
          <a:xfrm>
            <a:off x="9927094" y="5857387"/>
            <a:ext cx="726093" cy="1575816"/>
            <a:chOff x="5685287" y="2863915"/>
            <a:chExt cx="907616" cy="1969770"/>
          </a:xfrm>
        </p:grpSpPr>
        <p:sp>
          <p:nvSpPr>
            <p:cNvPr id="1043" name="Google Shape;1043;p8"/>
            <p:cNvSpPr/>
            <p:nvPr/>
          </p:nvSpPr>
          <p:spPr>
            <a:xfrm>
              <a:off x="5685287" y="2863915"/>
              <a:ext cx="707590" cy="1853707"/>
            </a:xfrm>
            <a:custGeom>
              <a:rect b="b" l="l" r="r" t="t"/>
              <a:pathLst>
                <a:path extrusionOk="0" h="1853707" w="707590">
                  <a:moveTo>
                    <a:pt x="136091" y="0"/>
                  </a:moveTo>
                  <a:cubicBezTo>
                    <a:pt x="81799" y="124777"/>
                    <a:pt x="43699" y="251460"/>
                    <a:pt x="21791" y="379095"/>
                  </a:cubicBezTo>
                  <a:cubicBezTo>
                    <a:pt x="76084" y="394335"/>
                    <a:pt x="131328" y="406717"/>
                    <a:pt x="167524" y="407670"/>
                  </a:cubicBezTo>
                  <a:cubicBezTo>
                    <a:pt x="167524" y="407670"/>
                    <a:pt x="89419" y="435292"/>
                    <a:pt x="11314" y="450533"/>
                  </a:cubicBezTo>
                  <a:cubicBezTo>
                    <a:pt x="-3926" y="575310"/>
                    <a:pt x="-3926" y="700088"/>
                    <a:pt x="12266" y="822960"/>
                  </a:cubicBezTo>
                  <a:cubicBezTo>
                    <a:pt x="97991" y="830580"/>
                    <a:pt x="189431" y="836295"/>
                    <a:pt x="239914" y="833438"/>
                  </a:cubicBezTo>
                  <a:cubicBezTo>
                    <a:pt x="310399" y="829627"/>
                    <a:pt x="161809" y="883920"/>
                    <a:pt x="28459" y="920115"/>
                  </a:cubicBezTo>
                  <a:cubicBezTo>
                    <a:pt x="37031" y="962025"/>
                    <a:pt x="47509" y="1002983"/>
                    <a:pt x="59891" y="1043940"/>
                  </a:cubicBezTo>
                  <a:cubicBezTo>
                    <a:pt x="84656" y="1125855"/>
                    <a:pt x="117041" y="1204913"/>
                    <a:pt x="156094" y="1282065"/>
                  </a:cubicBezTo>
                  <a:cubicBezTo>
                    <a:pt x="255153" y="1266825"/>
                    <a:pt x="354214" y="1250633"/>
                    <a:pt x="375169" y="1241108"/>
                  </a:cubicBezTo>
                  <a:cubicBezTo>
                    <a:pt x="401839" y="1228725"/>
                    <a:pt x="300874" y="1303020"/>
                    <a:pt x="199909" y="1361123"/>
                  </a:cubicBezTo>
                  <a:cubicBezTo>
                    <a:pt x="221816" y="1399223"/>
                    <a:pt x="246581" y="1436370"/>
                    <a:pt x="272299" y="1472565"/>
                  </a:cubicBezTo>
                  <a:cubicBezTo>
                    <a:pt x="314209" y="1531620"/>
                    <a:pt x="359928" y="1589723"/>
                    <a:pt x="411364" y="1644968"/>
                  </a:cubicBezTo>
                  <a:cubicBezTo>
                    <a:pt x="440891" y="1629727"/>
                    <a:pt x="468514" y="1615440"/>
                    <a:pt x="478039" y="1607820"/>
                  </a:cubicBezTo>
                  <a:cubicBezTo>
                    <a:pt x="493278" y="1595438"/>
                    <a:pt x="484706" y="1652588"/>
                    <a:pt x="460894" y="1695450"/>
                  </a:cubicBezTo>
                  <a:cubicBezTo>
                    <a:pt x="497089" y="1730693"/>
                    <a:pt x="535189" y="1764983"/>
                    <a:pt x="575194" y="1796415"/>
                  </a:cubicBezTo>
                  <a:cubicBezTo>
                    <a:pt x="628534" y="1838325"/>
                    <a:pt x="671396" y="1855470"/>
                    <a:pt x="707591" y="1853565"/>
                  </a:cubicBezTo>
                  <a:cubicBezTo>
                    <a:pt x="493278" y="1256348"/>
                    <a:pt x="288491" y="611505"/>
                    <a:pt x="136091" y="0"/>
                  </a:cubicBezTo>
                  <a:cubicBezTo>
                    <a:pt x="137044" y="953"/>
                    <a:pt x="137044" y="953"/>
                    <a:pt x="136091" y="0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4" name="Google Shape;1044;p8"/>
            <p:cNvSpPr/>
            <p:nvPr/>
          </p:nvSpPr>
          <p:spPr>
            <a:xfrm>
              <a:off x="5823284" y="2865820"/>
              <a:ext cx="769619" cy="1854517"/>
            </a:xfrm>
            <a:custGeom>
              <a:rect b="b" l="l" r="r" t="t"/>
              <a:pathLst>
                <a:path extrusionOk="0" h="1854517" w="769619">
                  <a:moveTo>
                    <a:pt x="564832" y="1217295"/>
                  </a:moveTo>
                  <a:cubicBezTo>
                    <a:pt x="608647" y="1220153"/>
                    <a:pt x="691515" y="1210628"/>
                    <a:pt x="769620" y="1199198"/>
                  </a:cubicBezTo>
                  <a:cubicBezTo>
                    <a:pt x="764857" y="1080135"/>
                    <a:pt x="743903" y="963930"/>
                    <a:pt x="707707" y="850583"/>
                  </a:cubicBezTo>
                  <a:cubicBezTo>
                    <a:pt x="701993" y="833438"/>
                    <a:pt x="696278" y="816293"/>
                    <a:pt x="689610" y="799147"/>
                  </a:cubicBezTo>
                  <a:cubicBezTo>
                    <a:pt x="604838" y="837247"/>
                    <a:pt x="496253" y="877253"/>
                    <a:pt x="532447" y="850583"/>
                  </a:cubicBezTo>
                  <a:cubicBezTo>
                    <a:pt x="558165" y="831533"/>
                    <a:pt x="616268" y="782003"/>
                    <a:pt x="665797" y="739140"/>
                  </a:cubicBezTo>
                  <a:cubicBezTo>
                    <a:pt x="609600" y="606743"/>
                    <a:pt x="531495" y="481013"/>
                    <a:pt x="435293" y="366713"/>
                  </a:cubicBezTo>
                  <a:cubicBezTo>
                    <a:pt x="358140" y="411480"/>
                    <a:pt x="255270" y="455295"/>
                    <a:pt x="290513" y="433388"/>
                  </a:cubicBezTo>
                  <a:cubicBezTo>
                    <a:pt x="317182" y="416243"/>
                    <a:pt x="352425" y="357188"/>
                    <a:pt x="380047" y="304800"/>
                  </a:cubicBezTo>
                  <a:cubicBezTo>
                    <a:pt x="272415" y="189547"/>
                    <a:pt x="144780" y="86678"/>
                    <a:pt x="0" y="0"/>
                  </a:cubicBezTo>
                  <a:cubicBezTo>
                    <a:pt x="151447" y="610553"/>
                    <a:pt x="355282" y="1255395"/>
                    <a:pt x="569595" y="1854518"/>
                  </a:cubicBezTo>
                  <a:cubicBezTo>
                    <a:pt x="635318" y="1851660"/>
                    <a:pt x="675322" y="1785938"/>
                    <a:pt x="704850" y="1691640"/>
                  </a:cubicBezTo>
                  <a:cubicBezTo>
                    <a:pt x="712470" y="1667828"/>
                    <a:pt x="719138" y="1644015"/>
                    <a:pt x="724853" y="1620203"/>
                  </a:cubicBezTo>
                  <a:cubicBezTo>
                    <a:pt x="665797" y="1597343"/>
                    <a:pt x="585788" y="1527810"/>
                    <a:pt x="616268" y="1533525"/>
                  </a:cubicBezTo>
                  <a:cubicBezTo>
                    <a:pt x="634365" y="1536383"/>
                    <a:pt x="689610" y="1542098"/>
                    <a:pt x="741045" y="1545908"/>
                  </a:cubicBezTo>
                  <a:cubicBezTo>
                    <a:pt x="759143" y="1458278"/>
                    <a:pt x="768668" y="1370648"/>
                    <a:pt x="769620" y="1283970"/>
                  </a:cubicBezTo>
                  <a:cubicBezTo>
                    <a:pt x="643890" y="1263968"/>
                    <a:pt x="500063" y="1213485"/>
                    <a:pt x="564832" y="1217295"/>
                  </a:cubicBezTo>
                  <a:close/>
                </a:path>
              </a:pathLst>
            </a:custGeom>
            <a:gradFill>
              <a:gsLst>
                <a:gs pos="0">
                  <a:srgbClr val="3D760D"/>
                </a:gs>
                <a:gs pos="8000">
                  <a:srgbClr val="3D760D"/>
                </a:gs>
                <a:gs pos="100000">
                  <a:srgbClr val="35650E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5" name="Google Shape;1045;p8"/>
            <p:cNvSpPr/>
            <p:nvPr/>
          </p:nvSpPr>
          <p:spPr>
            <a:xfrm>
              <a:off x="5839476" y="2930591"/>
              <a:ext cx="600075" cy="1903094"/>
            </a:xfrm>
            <a:custGeom>
              <a:rect b="b" l="l" r="r" t="t"/>
              <a:pathLst>
                <a:path extrusionOk="0" h="1903094" w="600075">
                  <a:moveTo>
                    <a:pt x="6667" y="0"/>
                  </a:moveTo>
                  <a:cubicBezTo>
                    <a:pt x="84772" y="321945"/>
                    <a:pt x="175260" y="641032"/>
                    <a:pt x="275272" y="957263"/>
                  </a:cubicBezTo>
                  <a:cubicBezTo>
                    <a:pt x="375285" y="1273492"/>
                    <a:pt x="485775" y="1586865"/>
                    <a:pt x="600075" y="1899285"/>
                  </a:cubicBezTo>
                  <a:lnTo>
                    <a:pt x="587692" y="1903095"/>
                  </a:lnTo>
                  <a:cubicBezTo>
                    <a:pt x="474345" y="1590675"/>
                    <a:pt x="364807" y="1276350"/>
                    <a:pt x="265747" y="960120"/>
                  </a:cubicBezTo>
                  <a:cubicBezTo>
                    <a:pt x="166688" y="643890"/>
                    <a:pt x="77152" y="323850"/>
                    <a:pt x="0" y="1905"/>
                  </a:cubicBezTo>
                  <a:lnTo>
                    <a:pt x="6667" y="0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6" name="Google Shape;1046;p8"/>
          <p:cNvGrpSpPr/>
          <p:nvPr/>
        </p:nvGrpSpPr>
        <p:grpSpPr>
          <a:xfrm>
            <a:off x="10476290" y="5860435"/>
            <a:ext cx="692595" cy="1524761"/>
            <a:chOff x="6371781" y="2867726"/>
            <a:chExt cx="865744" cy="1905951"/>
          </a:xfrm>
        </p:grpSpPr>
        <p:sp>
          <p:nvSpPr>
            <p:cNvPr id="1047" name="Google Shape;1047;p8"/>
            <p:cNvSpPr/>
            <p:nvPr/>
          </p:nvSpPr>
          <p:spPr>
            <a:xfrm>
              <a:off x="6371781" y="2867726"/>
              <a:ext cx="736425" cy="1790700"/>
            </a:xfrm>
            <a:custGeom>
              <a:rect b="b" l="l" r="r" t="t"/>
              <a:pathLst>
                <a:path extrusionOk="0" h="1790700" w="736425">
                  <a:moveTo>
                    <a:pt x="736425" y="0"/>
                  </a:moveTo>
                  <a:cubicBezTo>
                    <a:pt x="622125" y="66675"/>
                    <a:pt x="519255" y="145732"/>
                    <a:pt x="428768" y="234315"/>
                  </a:cubicBezTo>
                  <a:cubicBezTo>
                    <a:pt x="463058" y="277178"/>
                    <a:pt x="499253" y="318135"/>
                    <a:pt x="526875" y="340042"/>
                  </a:cubicBezTo>
                  <a:cubicBezTo>
                    <a:pt x="526875" y="340042"/>
                    <a:pt x="449723" y="317182"/>
                    <a:pt x="379238" y="284797"/>
                  </a:cubicBezTo>
                  <a:cubicBezTo>
                    <a:pt x="295418" y="374332"/>
                    <a:pt x="223980" y="473392"/>
                    <a:pt x="166830" y="579120"/>
                  </a:cubicBezTo>
                  <a:cubicBezTo>
                    <a:pt x="229695" y="633413"/>
                    <a:pt x="299228" y="690563"/>
                    <a:pt x="341138" y="718185"/>
                  </a:cubicBezTo>
                  <a:cubicBezTo>
                    <a:pt x="399240" y="755332"/>
                    <a:pt x="250650" y="713422"/>
                    <a:pt x="123968" y="665797"/>
                  </a:cubicBezTo>
                  <a:cubicBezTo>
                    <a:pt x="106823" y="703897"/>
                    <a:pt x="91583" y="741997"/>
                    <a:pt x="78248" y="782003"/>
                  </a:cubicBezTo>
                  <a:cubicBezTo>
                    <a:pt x="50625" y="860107"/>
                    <a:pt x="30623" y="942022"/>
                    <a:pt x="18240" y="1024890"/>
                  </a:cubicBezTo>
                  <a:cubicBezTo>
                    <a:pt x="104918" y="1069657"/>
                    <a:pt x="193500" y="1113473"/>
                    <a:pt x="214455" y="1117282"/>
                  </a:cubicBezTo>
                  <a:cubicBezTo>
                    <a:pt x="242078" y="1122998"/>
                    <a:pt x="120158" y="1123950"/>
                    <a:pt x="6810" y="1111567"/>
                  </a:cubicBezTo>
                  <a:cubicBezTo>
                    <a:pt x="3000" y="1154430"/>
                    <a:pt x="143" y="1197292"/>
                    <a:pt x="143" y="1241107"/>
                  </a:cubicBezTo>
                  <a:cubicBezTo>
                    <a:pt x="-810" y="1311592"/>
                    <a:pt x="3000" y="1383982"/>
                    <a:pt x="11573" y="1456373"/>
                  </a:cubicBezTo>
                  <a:cubicBezTo>
                    <a:pt x="43958" y="1461135"/>
                    <a:pt x="73485" y="1465898"/>
                    <a:pt x="84915" y="1464945"/>
                  </a:cubicBezTo>
                  <a:cubicBezTo>
                    <a:pt x="103965" y="1463992"/>
                    <a:pt x="64913" y="1504950"/>
                    <a:pt x="21098" y="1524953"/>
                  </a:cubicBezTo>
                  <a:cubicBezTo>
                    <a:pt x="28718" y="1573530"/>
                    <a:pt x="40148" y="1622107"/>
                    <a:pt x="53483" y="1669732"/>
                  </a:cubicBezTo>
                  <a:cubicBezTo>
                    <a:pt x="71580" y="1733550"/>
                    <a:pt x="96345" y="1771650"/>
                    <a:pt x="124920" y="1790700"/>
                  </a:cubicBezTo>
                  <a:cubicBezTo>
                    <a:pt x="299228" y="1196340"/>
                    <a:pt x="506873" y="569595"/>
                    <a:pt x="736425" y="0"/>
                  </a:cubicBezTo>
                  <a:cubicBezTo>
                    <a:pt x="736425" y="952"/>
                    <a:pt x="736425" y="0"/>
                    <a:pt x="736425" y="0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8"/>
            <p:cNvSpPr/>
            <p:nvPr/>
          </p:nvSpPr>
          <p:spPr>
            <a:xfrm>
              <a:off x="6488181" y="2872788"/>
              <a:ext cx="749344" cy="1806113"/>
            </a:xfrm>
            <a:custGeom>
              <a:rect b="b" l="l" r="r" t="t"/>
              <a:pathLst>
                <a:path extrusionOk="0" h="1806113" w="749344">
                  <a:moveTo>
                    <a:pt x="360998" y="1284923"/>
                  </a:moveTo>
                  <a:cubicBezTo>
                    <a:pt x="394335" y="1312545"/>
                    <a:pt x="464820" y="1352550"/>
                    <a:pt x="532448" y="1387793"/>
                  </a:cubicBezTo>
                  <a:cubicBezTo>
                    <a:pt x="596265" y="1290637"/>
                    <a:pt x="646748" y="1186815"/>
                    <a:pt x="682943" y="1077277"/>
                  </a:cubicBezTo>
                  <a:cubicBezTo>
                    <a:pt x="688658" y="1060133"/>
                    <a:pt x="693420" y="1043940"/>
                    <a:pt x="698183" y="1026795"/>
                  </a:cubicBezTo>
                  <a:cubicBezTo>
                    <a:pt x="609600" y="1008698"/>
                    <a:pt x="501015" y="978218"/>
                    <a:pt x="544830" y="977265"/>
                  </a:cubicBezTo>
                  <a:cubicBezTo>
                    <a:pt x="576263" y="977265"/>
                    <a:pt x="649605" y="970598"/>
                    <a:pt x="714375" y="964883"/>
                  </a:cubicBezTo>
                  <a:cubicBezTo>
                    <a:pt x="745807" y="827723"/>
                    <a:pt x="756285" y="684848"/>
                    <a:pt x="744855" y="539115"/>
                  </a:cubicBezTo>
                  <a:cubicBezTo>
                    <a:pt x="658178" y="530543"/>
                    <a:pt x="552450" y="505777"/>
                    <a:pt x="591503" y="508635"/>
                  </a:cubicBezTo>
                  <a:cubicBezTo>
                    <a:pt x="621983" y="510540"/>
                    <a:pt x="683895" y="483870"/>
                    <a:pt x="736282" y="458152"/>
                  </a:cubicBezTo>
                  <a:cubicBezTo>
                    <a:pt x="717232" y="305752"/>
                    <a:pt x="675323" y="151448"/>
                    <a:pt x="610553" y="0"/>
                  </a:cubicBezTo>
                  <a:cubicBezTo>
                    <a:pt x="381000" y="568643"/>
                    <a:pt x="173355" y="1195387"/>
                    <a:pt x="0" y="1790700"/>
                  </a:cubicBezTo>
                  <a:cubicBezTo>
                    <a:pt x="53340" y="1825943"/>
                    <a:pt x="122873" y="1797368"/>
                    <a:pt x="200025" y="1739265"/>
                  </a:cubicBezTo>
                  <a:cubicBezTo>
                    <a:pt x="219075" y="1724977"/>
                    <a:pt x="238125" y="1709737"/>
                    <a:pt x="256223" y="1694498"/>
                  </a:cubicBezTo>
                  <a:cubicBezTo>
                    <a:pt x="222885" y="1642110"/>
                    <a:pt x="199073" y="1542098"/>
                    <a:pt x="220028" y="1564005"/>
                  </a:cubicBezTo>
                  <a:cubicBezTo>
                    <a:pt x="232410" y="1577340"/>
                    <a:pt x="273368" y="1612583"/>
                    <a:pt x="311468" y="1645920"/>
                  </a:cubicBezTo>
                  <a:cubicBezTo>
                    <a:pt x="375285" y="1586865"/>
                    <a:pt x="433388" y="1523048"/>
                    <a:pt x="483870" y="1455420"/>
                  </a:cubicBezTo>
                  <a:cubicBezTo>
                    <a:pt x="397193" y="1366837"/>
                    <a:pt x="312420" y="1243965"/>
                    <a:pt x="360998" y="1284923"/>
                  </a:cubicBezTo>
                  <a:close/>
                </a:path>
              </a:pathLst>
            </a:custGeom>
            <a:solidFill>
              <a:srgbClr val="2F5B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1049;p8"/>
            <p:cNvSpPr/>
            <p:nvPr/>
          </p:nvSpPr>
          <p:spPr>
            <a:xfrm>
              <a:off x="6459553" y="2932495"/>
              <a:ext cx="629602" cy="1841182"/>
            </a:xfrm>
            <a:custGeom>
              <a:rect b="b" l="l" r="r" t="t"/>
              <a:pathLst>
                <a:path extrusionOk="0" h="1841182" w="629602">
                  <a:moveTo>
                    <a:pt x="629603" y="1905"/>
                  </a:moveTo>
                  <a:cubicBezTo>
                    <a:pt x="507683" y="300990"/>
                    <a:pt x="396240" y="603885"/>
                    <a:pt x="294323" y="911543"/>
                  </a:cubicBezTo>
                  <a:cubicBezTo>
                    <a:pt x="192405" y="1218248"/>
                    <a:pt x="100013" y="1529715"/>
                    <a:pt x="11430" y="1841183"/>
                  </a:cubicBezTo>
                  <a:lnTo>
                    <a:pt x="0" y="1837373"/>
                  </a:lnTo>
                  <a:cubicBezTo>
                    <a:pt x="89535" y="1525905"/>
                    <a:pt x="182880" y="1215390"/>
                    <a:pt x="284798" y="908685"/>
                  </a:cubicBezTo>
                  <a:cubicBezTo>
                    <a:pt x="387668" y="601980"/>
                    <a:pt x="499110" y="298133"/>
                    <a:pt x="621983" y="0"/>
                  </a:cubicBezTo>
                  <a:lnTo>
                    <a:pt x="629603" y="1905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0" name="Google Shape;1050;p8"/>
          <p:cNvGrpSpPr/>
          <p:nvPr/>
        </p:nvGrpSpPr>
        <p:grpSpPr>
          <a:xfrm>
            <a:off x="9377067" y="6070520"/>
            <a:ext cx="887150" cy="1239492"/>
            <a:chOff x="4997749" y="3130332"/>
            <a:chExt cx="1108938" cy="1549365"/>
          </a:xfrm>
        </p:grpSpPr>
        <p:sp>
          <p:nvSpPr>
            <p:cNvPr id="1051" name="Google Shape;1051;p8"/>
            <p:cNvSpPr/>
            <p:nvPr/>
          </p:nvSpPr>
          <p:spPr>
            <a:xfrm>
              <a:off x="4997749" y="3130332"/>
              <a:ext cx="1108938" cy="1471784"/>
            </a:xfrm>
            <a:custGeom>
              <a:rect b="b" l="l" r="r" t="t"/>
              <a:pathLst>
                <a:path extrusionOk="0" h="1471784" w="1108938">
                  <a:moveTo>
                    <a:pt x="476920" y="1201386"/>
                  </a:moveTo>
                  <a:cubicBezTo>
                    <a:pt x="399767" y="1179478"/>
                    <a:pt x="320710" y="1164238"/>
                    <a:pt x="250225" y="1126138"/>
                  </a:cubicBezTo>
                  <a:cubicBezTo>
                    <a:pt x="179740" y="1088038"/>
                    <a:pt x="119732" y="1020411"/>
                    <a:pt x="116875" y="940401"/>
                  </a:cubicBezTo>
                  <a:cubicBezTo>
                    <a:pt x="114017" y="860391"/>
                    <a:pt x="191170" y="780381"/>
                    <a:pt x="268322" y="800384"/>
                  </a:cubicBezTo>
                  <a:cubicBezTo>
                    <a:pt x="299755" y="808956"/>
                    <a:pt x="337855" y="828959"/>
                    <a:pt x="358810" y="805146"/>
                  </a:cubicBezTo>
                  <a:cubicBezTo>
                    <a:pt x="378812" y="782286"/>
                    <a:pt x="356905" y="746091"/>
                    <a:pt x="332140" y="729898"/>
                  </a:cubicBezTo>
                  <a:cubicBezTo>
                    <a:pt x="290230" y="702276"/>
                    <a:pt x="240700" y="692751"/>
                    <a:pt x="192122" y="680368"/>
                  </a:cubicBezTo>
                  <a:cubicBezTo>
                    <a:pt x="144497" y="667034"/>
                    <a:pt x="94967" y="647984"/>
                    <a:pt x="64487" y="607978"/>
                  </a:cubicBezTo>
                  <a:cubicBezTo>
                    <a:pt x="34960" y="567973"/>
                    <a:pt x="34960" y="502251"/>
                    <a:pt x="76870" y="475581"/>
                  </a:cubicBezTo>
                  <a:cubicBezTo>
                    <a:pt x="92110" y="465103"/>
                    <a:pt x="112112" y="461293"/>
                    <a:pt x="125447" y="447958"/>
                  </a:cubicBezTo>
                  <a:cubicBezTo>
                    <a:pt x="147355" y="425098"/>
                    <a:pt x="138782" y="386998"/>
                    <a:pt x="119732" y="362233"/>
                  </a:cubicBezTo>
                  <a:cubicBezTo>
                    <a:pt x="99730" y="337468"/>
                    <a:pt x="72107" y="322228"/>
                    <a:pt x="49247" y="300321"/>
                  </a:cubicBezTo>
                  <a:cubicBezTo>
                    <a:pt x="-29810" y="224121"/>
                    <a:pt x="-10760" y="72673"/>
                    <a:pt x="85442" y="19333"/>
                  </a:cubicBezTo>
                  <a:cubicBezTo>
                    <a:pt x="181645" y="-34007"/>
                    <a:pt x="320710" y="28858"/>
                    <a:pt x="343570" y="136491"/>
                  </a:cubicBezTo>
                  <a:cubicBezTo>
                    <a:pt x="350237" y="169828"/>
                    <a:pt x="348332" y="205071"/>
                    <a:pt x="360715" y="236503"/>
                  </a:cubicBezTo>
                  <a:cubicBezTo>
                    <a:pt x="373097" y="267936"/>
                    <a:pt x="410245" y="294606"/>
                    <a:pt x="440725" y="279366"/>
                  </a:cubicBezTo>
                  <a:cubicBezTo>
                    <a:pt x="471205" y="264126"/>
                    <a:pt x="472157" y="220311"/>
                    <a:pt x="491207" y="191736"/>
                  </a:cubicBezTo>
                  <a:cubicBezTo>
                    <a:pt x="521687" y="143158"/>
                    <a:pt x="598840" y="145063"/>
                    <a:pt x="641703" y="183163"/>
                  </a:cubicBezTo>
                  <a:cubicBezTo>
                    <a:pt x="684565" y="221263"/>
                    <a:pt x="697900" y="282223"/>
                    <a:pt x="699805" y="339373"/>
                  </a:cubicBezTo>
                  <a:cubicBezTo>
                    <a:pt x="701710" y="396523"/>
                    <a:pt x="693137" y="454626"/>
                    <a:pt x="701710" y="510823"/>
                  </a:cubicBezTo>
                  <a:cubicBezTo>
                    <a:pt x="704567" y="530826"/>
                    <a:pt x="713140" y="553686"/>
                    <a:pt x="732190" y="558448"/>
                  </a:cubicBezTo>
                  <a:cubicBezTo>
                    <a:pt x="763622" y="566068"/>
                    <a:pt x="779815" y="524158"/>
                    <a:pt x="796007" y="496536"/>
                  </a:cubicBezTo>
                  <a:cubicBezTo>
                    <a:pt x="834107" y="429861"/>
                    <a:pt x="936978" y="425098"/>
                    <a:pt x="998890" y="469866"/>
                  </a:cubicBezTo>
                  <a:cubicBezTo>
                    <a:pt x="1060803" y="515586"/>
                    <a:pt x="1089378" y="594643"/>
                    <a:pt x="1100807" y="670843"/>
                  </a:cubicBezTo>
                  <a:cubicBezTo>
                    <a:pt x="1100807" y="670843"/>
                    <a:pt x="1100807" y="670843"/>
                    <a:pt x="1100807" y="670843"/>
                  </a:cubicBezTo>
                  <a:cubicBezTo>
                    <a:pt x="1118905" y="793716"/>
                    <a:pt x="1103665" y="917541"/>
                    <a:pt x="1085567" y="1039461"/>
                  </a:cubicBezTo>
                  <a:cubicBezTo>
                    <a:pt x="1067470" y="1157571"/>
                    <a:pt x="1068422" y="1284253"/>
                    <a:pt x="1046515" y="1399506"/>
                  </a:cubicBezTo>
                  <a:cubicBezTo>
                    <a:pt x="1015082" y="1562384"/>
                    <a:pt x="892210" y="1406173"/>
                    <a:pt x="816010" y="1355691"/>
                  </a:cubicBezTo>
                  <a:cubicBezTo>
                    <a:pt x="710282" y="1289016"/>
                    <a:pt x="595982" y="1235676"/>
                    <a:pt x="476920" y="1201386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8"/>
            <p:cNvSpPr/>
            <p:nvPr/>
          </p:nvSpPr>
          <p:spPr>
            <a:xfrm>
              <a:off x="5203012" y="3417822"/>
              <a:ext cx="850127" cy="1261875"/>
            </a:xfrm>
            <a:custGeom>
              <a:rect b="b" l="l" r="r" t="t"/>
              <a:pathLst>
                <a:path extrusionOk="0" h="1261875" w="850127">
                  <a:moveTo>
                    <a:pt x="642179" y="384306"/>
                  </a:moveTo>
                  <a:cubicBezTo>
                    <a:pt x="642179" y="379543"/>
                    <a:pt x="634559" y="380496"/>
                    <a:pt x="634559" y="385258"/>
                  </a:cubicBezTo>
                  <a:cubicBezTo>
                    <a:pt x="647894" y="637671"/>
                    <a:pt x="692662" y="885321"/>
                    <a:pt x="778387" y="1122493"/>
                  </a:cubicBezTo>
                  <a:cubicBezTo>
                    <a:pt x="643132" y="880558"/>
                    <a:pt x="494541" y="647196"/>
                    <a:pt x="332616" y="422406"/>
                  </a:cubicBezTo>
                  <a:cubicBezTo>
                    <a:pt x="332616" y="422406"/>
                    <a:pt x="332616" y="422406"/>
                    <a:pt x="332616" y="421453"/>
                  </a:cubicBezTo>
                  <a:cubicBezTo>
                    <a:pt x="316424" y="321441"/>
                    <a:pt x="311662" y="220476"/>
                    <a:pt x="317377" y="119511"/>
                  </a:cubicBezTo>
                  <a:cubicBezTo>
                    <a:pt x="317377" y="114748"/>
                    <a:pt x="309757" y="113796"/>
                    <a:pt x="309757" y="118558"/>
                  </a:cubicBezTo>
                  <a:cubicBezTo>
                    <a:pt x="304041" y="215713"/>
                    <a:pt x="308804" y="312868"/>
                    <a:pt x="323091" y="408118"/>
                  </a:cubicBezTo>
                  <a:cubicBezTo>
                    <a:pt x="287849" y="359541"/>
                    <a:pt x="251654" y="310963"/>
                    <a:pt x="215459" y="263338"/>
                  </a:cubicBezTo>
                  <a:cubicBezTo>
                    <a:pt x="147832" y="174756"/>
                    <a:pt x="78299" y="87126"/>
                    <a:pt x="6862" y="1401"/>
                  </a:cubicBezTo>
                  <a:cubicBezTo>
                    <a:pt x="4004" y="-2409"/>
                    <a:pt x="-2663" y="2353"/>
                    <a:pt x="1147" y="6163"/>
                  </a:cubicBezTo>
                  <a:cubicBezTo>
                    <a:pt x="75441" y="95698"/>
                    <a:pt x="147832" y="187138"/>
                    <a:pt x="218316" y="279531"/>
                  </a:cubicBezTo>
                  <a:cubicBezTo>
                    <a:pt x="163072" y="261433"/>
                    <a:pt x="107827" y="243336"/>
                    <a:pt x="52582" y="226191"/>
                  </a:cubicBezTo>
                  <a:cubicBezTo>
                    <a:pt x="47819" y="224286"/>
                    <a:pt x="44962" y="231906"/>
                    <a:pt x="49724" y="233811"/>
                  </a:cubicBezTo>
                  <a:cubicBezTo>
                    <a:pt x="107827" y="252861"/>
                    <a:pt x="166882" y="271911"/>
                    <a:pt x="224984" y="290961"/>
                  </a:cubicBezTo>
                  <a:cubicBezTo>
                    <a:pt x="224984" y="290961"/>
                    <a:pt x="225937" y="290961"/>
                    <a:pt x="225937" y="290961"/>
                  </a:cubicBezTo>
                  <a:cubicBezTo>
                    <a:pt x="349762" y="455743"/>
                    <a:pt x="466919" y="625288"/>
                    <a:pt x="576457" y="799596"/>
                  </a:cubicBezTo>
                  <a:cubicBezTo>
                    <a:pt x="441202" y="730063"/>
                    <a:pt x="299279" y="672913"/>
                    <a:pt x="152594" y="630051"/>
                  </a:cubicBezTo>
                  <a:cubicBezTo>
                    <a:pt x="147832" y="629098"/>
                    <a:pt x="144974" y="635766"/>
                    <a:pt x="149737" y="637671"/>
                  </a:cubicBezTo>
                  <a:cubicBezTo>
                    <a:pt x="300232" y="681486"/>
                    <a:pt x="445964" y="740541"/>
                    <a:pt x="584077" y="812931"/>
                  </a:cubicBezTo>
                  <a:cubicBezTo>
                    <a:pt x="616462" y="865318"/>
                    <a:pt x="648847" y="917706"/>
                    <a:pt x="680279" y="971046"/>
                  </a:cubicBezTo>
                  <a:cubicBezTo>
                    <a:pt x="736477" y="1066296"/>
                    <a:pt x="790769" y="1162498"/>
                    <a:pt x="842204" y="1259653"/>
                  </a:cubicBezTo>
                  <a:cubicBezTo>
                    <a:pt x="844109" y="1264416"/>
                    <a:pt x="851729" y="1260606"/>
                    <a:pt x="849824" y="1256796"/>
                  </a:cubicBezTo>
                  <a:cubicBezTo>
                    <a:pt x="833632" y="1226316"/>
                    <a:pt x="817439" y="1196788"/>
                    <a:pt x="800294" y="1166308"/>
                  </a:cubicBezTo>
                  <a:cubicBezTo>
                    <a:pt x="800294" y="1165356"/>
                    <a:pt x="800294" y="1165356"/>
                    <a:pt x="800294" y="1164403"/>
                  </a:cubicBezTo>
                  <a:cubicBezTo>
                    <a:pt x="705044" y="912943"/>
                    <a:pt x="655514" y="651958"/>
                    <a:pt x="642179" y="384306"/>
                  </a:cubicBezTo>
                  <a:close/>
                </a:path>
              </a:pathLst>
            </a:custGeom>
            <a:solidFill>
              <a:srgbClr val="317A6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3" name="Google Shape;1053;p8"/>
          <p:cNvSpPr/>
          <p:nvPr/>
        </p:nvSpPr>
        <p:spPr>
          <a:xfrm>
            <a:off x="10945458" y="5351309"/>
            <a:ext cx="73151" cy="73151"/>
          </a:xfrm>
          <a:custGeom>
            <a:rect b="b" l="l" r="r" t="t"/>
            <a:pathLst>
              <a:path extrusionOk="0" h="91439" w="91439">
                <a:moveTo>
                  <a:pt x="91440" y="45720"/>
                </a:moveTo>
                <a:cubicBezTo>
                  <a:pt x="91440" y="70485"/>
                  <a:pt x="71438" y="91440"/>
                  <a:pt x="45720" y="91440"/>
                </a:cubicBezTo>
                <a:cubicBezTo>
                  <a:pt x="20955" y="91440"/>
                  <a:pt x="0" y="71438"/>
                  <a:pt x="0" y="45720"/>
                </a:cubicBezTo>
                <a:cubicBezTo>
                  <a:pt x="0" y="20955"/>
                  <a:pt x="20002" y="0"/>
                  <a:pt x="45720" y="0"/>
                </a:cubicBezTo>
                <a:cubicBezTo>
                  <a:pt x="71438" y="0"/>
                  <a:pt x="91440" y="20002"/>
                  <a:pt x="91440" y="45720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4" name="Google Shape;1054;p8"/>
          <p:cNvSpPr/>
          <p:nvPr/>
        </p:nvSpPr>
        <p:spPr>
          <a:xfrm>
            <a:off x="11250239" y="5192823"/>
            <a:ext cx="68580" cy="68580"/>
          </a:xfrm>
          <a:custGeom>
            <a:rect b="b" l="l" r="r" t="t"/>
            <a:pathLst>
              <a:path extrusionOk="0" h="85725" w="85725">
                <a:moveTo>
                  <a:pt x="85725" y="42863"/>
                </a:moveTo>
                <a:cubicBezTo>
                  <a:pt x="85725" y="66675"/>
                  <a:pt x="66675" y="85725"/>
                  <a:pt x="42863" y="85725"/>
                </a:cubicBezTo>
                <a:cubicBezTo>
                  <a:pt x="19050" y="85725"/>
                  <a:pt x="0" y="66675"/>
                  <a:pt x="0" y="42863"/>
                </a:cubicBezTo>
                <a:cubicBezTo>
                  <a:pt x="0" y="19050"/>
                  <a:pt x="19050" y="0"/>
                  <a:pt x="42863" y="0"/>
                </a:cubicBezTo>
                <a:cubicBezTo>
                  <a:pt x="66675" y="0"/>
                  <a:pt x="85725" y="19050"/>
                  <a:pt x="85725" y="42863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5" name="Google Shape;1055;p8"/>
          <p:cNvSpPr/>
          <p:nvPr/>
        </p:nvSpPr>
        <p:spPr>
          <a:xfrm>
            <a:off x="10220078" y="5281971"/>
            <a:ext cx="77724" cy="77723"/>
          </a:xfrm>
          <a:custGeom>
            <a:rect b="b" l="l" r="r" t="t"/>
            <a:pathLst>
              <a:path extrusionOk="0" h="97154" w="97155">
                <a:moveTo>
                  <a:pt x="97155" y="48578"/>
                </a:moveTo>
                <a:cubicBezTo>
                  <a:pt x="97155" y="75248"/>
                  <a:pt x="75247" y="97155"/>
                  <a:pt x="48578" y="97155"/>
                </a:cubicBezTo>
                <a:cubicBezTo>
                  <a:pt x="21907" y="97155"/>
                  <a:pt x="0" y="75248"/>
                  <a:pt x="0" y="48578"/>
                </a:cubicBezTo>
                <a:cubicBezTo>
                  <a:pt x="0" y="21908"/>
                  <a:pt x="21907" y="0"/>
                  <a:pt x="48578" y="0"/>
                </a:cubicBezTo>
                <a:cubicBezTo>
                  <a:pt x="75247" y="953"/>
                  <a:pt x="97155" y="22860"/>
                  <a:pt x="97155" y="48578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6" name="Google Shape;1056;p8"/>
          <p:cNvSpPr/>
          <p:nvPr/>
        </p:nvSpPr>
        <p:spPr>
          <a:xfrm>
            <a:off x="11622834" y="5638565"/>
            <a:ext cx="35052" cy="35052"/>
          </a:xfrm>
          <a:custGeom>
            <a:rect b="b" l="l" r="r" t="t"/>
            <a:pathLst>
              <a:path extrusionOk="0" h="43815" w="43815">
                <a:moveTo>
                  <a:pt x="43815" y="21908"/>
                </a:moveTo>
                <a:cubicBezTo>
                  <a:pt x="43815" y="33338"/>
                  <a:pt x="34290" y="43815"/>
                  <a:pt x="21908" y="43815"/>
                </a:cubicBezTo>
                <a:cubicBezTo>
                  <a:pt x="10478" y="43815"/>
                  <a:pt x="0" y="34290"/>
                  <a:pt x="0" y="21908"/>
                </a:cubicBezTo>
                <a:cubicBezTo>
                  <a:pt x="0" y="9525"/>
                  <a:pt x="9525" y="0"/>
                  <a:pt x="21908" y="0"/>
                </a:cubicBezTo>
                <a:cubicBezTo>
                  <a:pt x="34290" y="0"/>
                  <a:pt x="43815" y="9525"/>
                  <a:pt x="43815" y="21908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7" name="Google Shape;1057;p8"/>
          <p:cNvSpPr/>
          <p:nvPr/>
        </p:nvSpPr>
        <p:spPr>
          <a:xfrm>
            <a:off x="11916186" y="5055641"/>
            <a:ext cx="59436" cy="59466"/>
          </a:xfrm>
          <a:custGeom>
            <a:rect b="b" l="l" r="r" t="t"/>
            <a:pathLst>
              <a:path extrusionOk="0" h="74332" w="74295">
                <a:moveTo>
                  <a:pt x="74295" y="37185"/>
                </a:moveTo>
                <a:cubicBezTo>
                  <a:pt x="74295" y="58140"/>
                  <a:pt x="57150" y="74333"/>
                  <a:pt x="37148" y="74333"/>
                </a:cubicBezTo>
                <a:cubicBezTo>
                  <a:pt x="16193" y="74333"/>
                  <a:pt x="0" y="57188"/>
                  <a:pt x="0" y="37185"/>
                </a:cubicBezTo>
                <a:cubicBezTo>
                  <a:pt x="0" y="16230"/>
                  <a:pt x="17145" y="38"/>
                  <a:pt x="37148" y="38"/>
                </a:cubicBezTo>
                <a:cubicBezTo>
                  <a:pt x="57150" y="-915"/>
                  <a:pt x="74295" y="16230"/>
                  <a:pt x="74295" y="37185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8" name="Google Shape;1058;p8"/>
          <p:cNvSpPr/>
          <p:nvPr/>
        </p:nvSpPr>
        <p:spPr>
          <a:xfrm>
            <a:off x="10889835" y="5110532"/>
            <a:ext cx="30480" cy="30480"/>
          </a:xfrm>
          <a:custGeom>
            <a:rect b="b" l="l" r="r" t="t"/>
            <a:pathLst>
              <a:path extrusionOk="0" h="38100" w="38100">
                <a:moveTo>
                  <a:pt x="38100" y="19050"/>
                </a:moveTo>
                <a:cubicBezTo>
                  <a:pt x="38100" y="29571"/>
                  <a:pt x="29571" y="38100"/>
                  <a:pt x="19050" y="38100"/>
                </a:cubicBezTo>
                <a:cubicBezTo>
                  <a:pt x="8529" y="38100"/>
                  <a:pt x="0" y="29571"/>
                  <a:pt x="0" y="19050"/>
                </a:cubicBezTo>
                <a:cubicBezTo>
                  <a:pt x="0" y="8529"/>
                  <a:pt x="8529" y="0"/>
                  <a:pt x="19050" y="0"/>
                </a:cubicBezTo>
                <a:cubicBezTo>
                  <a:pt x="29571" y="0"/>
                  <a:pt x="38100" y="8529"/>
                  <a:pt x="38100" y="19050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9" name="Google Shape;1059;p8"/>
          <p:cNvSpPr/>
          <p:nvPr/>
        </p:nvSpPr>
        <p:spPr>
          <a:xfrm>
            <a:off x="9503842" y="5544083"/>
            <a:ext cx="56387" cy="56387"/>
          </a:xfrm>
          <a:custGeom>
            <a:rect b="b" l="l" r="r" t="t"/>
            <a:pathLst>
              <a:path extrusionOk="0" h="70484" w="70484">
                <a:moveTo>
                  <a:pt x="70485" y="35242"/>
                </a:moveTo>
                <a:cubicBezTo>
                  <a:pt x="70485" y="54292"/>
                  <a:pt x="55245" y="70485"/>
                  <a:pt x="35243" y="70485"/>
                </a:cubicBezTo>
                <a:cubicBezTo>
                  <a:pt x="16193" y="70485"/>
                  <a:pt x="0" y="55245"/>
                  <a:pt x="0" y="35242"/>
                </a:cubicBezTo>
                <a:cubicBezTo>
                  <a:pt x="0" y="16192"/>
                  <a:pt x="15240" y="0"/>
                  <a:pt x="35243" y="0"/>
                </a:cubicBezTo>
                <a:cubicBezTo>
                  <a:pt x="54293" y="0"/>
                  <a:pt x="70485" y="16192"/>
                  <a:pt x="70485" y="35242"/>
                </a:cubicBezTo>
                <a:close/>
              </a:path>
            </a:pathLst>
          </a:custGeom>
          <a:solidFill>
            <a:srgbClr val="2F5B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0" name="Google Shape;1060;p8"/>
          <p:cNvSpPr/>
          <p:nvPr/>
        </p:nvSpPr>
        <p:spPr>
          <a:xfrm>
            <a:off x="9272208" y="5669043"/>
            <a:ext cx="47243" cy="47243"/>
          </a:xfrm>
          <a:custGeom>
            <a:rect b="b" l="l" r="r" t="t"/>
            <a:pathLst>
              <a:path extrusionOk="0" h="59054" w="59054">
                <a:moveTo>
                  <a:pt x="59055" y="29528"/>
                </a:moveTo>
                <a:cubicBezTo>
                  <a:pt x="59055" y="45720"/>
                  <a:pt x="45720" y="59055"/>
                  <a:pt x="29528" y="59055"/>
                </a:cubicBezTo>
                <a:cubicBezTo>
                  <a:pt x="13335" y="59055"/>
                  <a:pt x="0" y="45720"/>
                  <a:pt x="0" y="29528"/>
                </a:cubicBezTo>
                <a:cubicBezTo>
                  <a:pt x="0" y="13335"/>
                  <a:pt x="13335" y="0"/>
                  <a:pt x="29528" y="0"/>
                </a:cubicBezTo>
                <a:cubicBezTo>
                  <a:pt x="45720" y="0"/>
                  <a:pt x="59055" y="12383"/>
                  <a:pt x="59055" y="29528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1" name="Google Shape;1061;p8"/>
          <p:cNvSpPr/>
          <p:nvPr/>
        </p:nvSpPr>
        <p:spPr>
          <a:xfrm>
            <a:off x="11585498" y="5052621"/>
            <a:ext cx="32004" cy="45705"/>
          </a:xfrm>
          <a:custGeom>
            <a:rect b="b" l="l" r="r" t="t"/>
            <a:pathLst>
              <a:path extrusionOk="0" h="40004" w="40005">
                <a:moveTo>
                  <a:pt x="40005" y="20003"/>
                </a:moveTo>
                <a:cubicBezTo>
                  <a:pt x="40005" y="31050"/>
                  <a:pt x="31050" y="40005"/>
                  <a:pt x="20003" y="40005"/>
                </a:cubicBezTo>
                <a:cubicBezTo>
                  <a:pt x="8956" y="40005"/>
                  <a:pt x="1" y="31050"/>
                  <a:pt x="1" y="20003"/>
                </a:cubicBezTo>
                <a:cubicBezTo>
                  <a:pt x="1" y="8955"/>
                  <a:pt x="8956" y="0"/>
                  <a:pt x="20003" y="0"/>
                </a:cubicBezTo>
                <a:cubicBezTo>
                  <a:pt x="31050" y="0"/>
                  <a:pt x="40005" y="8955"/>
                  <a:pt x="40005" y="20003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62" name="Google Shape;1062;p8"/>
          <p:cNvGrpSpPr/>
          <p:nvPr/>
        </p:nvGrpSpPr>
        <p:grpSpPr>
          <a:xfrm>
            <a:off x="7486614" y="5059400"/>
            <a:ext cx="1539775" cy="886338"/>
            <a:chOff x="6316434" y="2687917"/>
            <a:chExt cx="1539775" cy="886338"/>
          </a:xfrm>
        </p:grpSpPr>
        <p:sp>
          <p:nvSpPr>
            <p:cNvPr id="1063" name="Google Shape;1063;p8"/>
            <p:cNvSpPr/>
            <p:nvPr/>
          </p:nvSpPr>
          <p:spPr>
            <a:xfrm>
              <a:off x="6685476" y="2861323"/>
              <a:ext cx="821891" cy="301065"/>
            </a:xfrm>
            <a:custGeom>
              <a:rect b="b" l="l" r="r" t="t"/>
              <a:pathLst>
                <a:path extrusionOk="0" h="192067" w="520184">
                  <a:moveTo>
                    <a:pt x="517006" y="127252"/>
                  </a:moveTo>
                  <a:cubicBezTo>
                    <a:pt x="517958" y="130110"/>
                    <a:pt x="519863" y="132967"/>
                    <a:pt x="519863" y="135825"/>
                  </a:cubicBezTo>
                  <a:cubicBezTo>
                    <a:pt x="520816" y="140587"/>
                    <a:pt x="519863" y="142492"/>
                    <a:pt x="514148" y="143445"/>
                  </a:cubicBezTo>
                  <a:cubicBezTo>
                    <a:pt x="491288" y="145350"/>
                    <a:pt x="468428" y="145350"/>
                    <a:pt x="446521" y="149160"/>
                  </a:cubicBezTo>
                  <a:cubicBezTo>
                    <a:pt x="429376" y="152017"/>
                    <a:pt x="413183" y="156780"/>
                    <a:pt x="396991" y="162495"/>
                  </a:cubicBezTo>
                  <a:cubicBezTo>
                    <a:pt x="367463" y="173925"/>
                    <a:pt x="337936" y="183450"/>
                    <a:pt x="306503" y="188212"/>
                  </a:cubicBezTo>
                  <a:cubicBezTo>
                    <a:pt x="274118" y="192975"/>
                    <a:pt x="242686" y="192975"/>
                    <a:pt x="210301" y="190117"/>
                  </a:cubicBezTo>
                  <a:cubicBezTo>
                    <a:pt x="177916" y="186307"/>
                    <a:pt x="145531" y="177735"/>
                    <a:pt x="115051" y="165352"/>
                  </a:cubicBezTo>
                  <a:cubicBezTo>
                    <a:pt x="81713" y="151065"/>
                    <a:pt x="46471" y="145350"/>
                    <a:pt x="11228" y="144397"/>
                  </a:cubicBezTo>
                  <a:cubicBezTo>
                    <a:pt x="-1154" y="143445"/>
                    <a:pt x="-2107" y="143445"/>
                    <a:pt x="2656" y="130110"/>
                  </a:cubicBezTo>
                  <a:cubicBezTo>
                    <a:pt x="5513" y="128205"/>
                    <a:pt x="8371" y="126300"/>
                    <a:pt x="10276" y="124395"/>
                  </a:cubicBezTo>
                  <a:cubicBezTo>
                    <a:pt x="15991" y="116775"/>
                    <a:pt x="19801" y="109155"/>
                    <a:pt x="25516" y="101535"/>
                  </a:cubicBezTo>
                  <a:cubicBezTo>
                    <a:pt x="43613" y="78675"/>
                    <a:pt x="65521" y="60577"/>
                    <a:pt x="90286" y="45337"/>
                  </a:cubicBezTo>
                  <a:cubicBezTo>
                    <a:pt x="109336" y="33907"/>
                    <a:pt x="129338" y="23430"/>
                    <a:pt x="151246" y="17715"/>
                  </a:cubicBezTo>
                  <a:cubicBezTo>
                    <a:pt x="172201" y="12000"/>
                    <a:pt x="193156" y="5332"/>
                    <a:pt x="215063" y="2475"/>
                  </a:cubicBezTo>
                  <a:cubicBezTo>
                    <a:pt x="236971" y="-383"/>
                    <a:pt x="258878" y="-383"/>
                    <a:pt x="280786" y="570"/>
                  </a:cubicBezTo>
                  <a:cubicBezTo>
                    <a:pt x="303646" y="2475"/>
                    <a:pt x="325553" y="5332"/>
                    <a:pt x="347461" y="11047"/>
                  </a:cubicBezTo>
                  <a:cubicBezTo>
                    <a:pt x="379846" y="18667"/>
                    <a:pt x="410326" y="32955"/>
                    <a:pt x="438901" y="51052"/>
                  </a:cubicBezTo>
                  <a:cubicBezTo>
                    <a:pt x="468428" y="70102"/>
                    <a:pt x="492241" y="94867"/>
                    <a:pt x="511291" y="125347"/>
                  </a:cubicBezTo>
                  <a:cubicBezTo>
                    <a:pt x="512243" y="125347"/>
                    <a:pt x="515101" y="125347"/>
                    <a:pt x="517006" y="127252"/>
                  </a:cubicBezTo>
                  <a:close/>
                  <a:moveTo>
                    <a:pt x="388418" y="112965"/>
                  </a:moveTo>
                  <a:cubicBezTo>
                    <a:pt x="388418" y="93915"/>
                    <a:pt x="373178" y="77722"/>
                    <a:pt x="354128" y="76770"/>
                  </a:cubicBezTo>
                  <a:cubicBezTo>
                    <a:pt x="335078" y="76770"/>
                    <a:pt x="317933" y="92962"/>
                    <a:pt x="317933" y="112012"/>
                  </a:cubicBezTo>
                  <a:cubicBezTo>
                    <a:pt x="317933" y="131062"/>
                    <a:pt x="335078" y="148207"/>
                    <a:pt x="353176" y="148207"/>
                  </a:cubicBezTo>
                  <a:cubicBezTo>
                    <a:pt x="372226" y="148207"/>
                    <a:pt x="388418" y="132015"/>
                    <a:pt x="388418" y="112965"/>
                  </a:cubicBezTo>
                  <a:close/>
                  <a:moveTo>
                    <a:pt x="120766" y="112012"/>
                  </a:moveTo>
                  <a:cubicBezTo>
                    <a:pt x="120766" y="132015"/>
                    <a:pt x="136006" y="147255"/>
                    <a:pt x="156008" y="148207"/>
                  </a:cubicBezTo>
                  <a:cubicBezTo>
                    <a:pt x="174106" y="149160"/>
                    <a:pt x="191251" y="132015"/>
                    <a:pt x="191251" y="113917"/>
                  </a:cubicBezTo>
                  <a:cubicBezTo>
                    <a:pt x="191251" y="94867"/>
                    <a:pt x="175058" y="77722"/>
                    <a:pt x="155056" y="77722"/>
                  </a:cubicBezTo>
                  <a:cubicBezTo>
                    <a:pt x="136958" y="76770"/>
                    <a:pt x="120766" y="92962"/>
                    <a:pt x="120766" y="112012"/>
                  </a:cubicBezTo>
                  <a:close/>
                </a:path>
              </a:pathLst>
            </a:custGeom>
            <a:solidFill>
              <a:srgbClr val="A1A2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8"/>
            <p:cNvSpPr/>
            <p:nvPr/>
          </p:nvSpPr>
          <p:spPr>
            <a:xfrm>
              <a:off x="6331352" y="3079896"/>
              <a:ext cx="1512474" cy="250587"/>
            </a:xfrm>
            <a:custGeom>
              <a:rect b="b" l="l" r="r" t="t"/>
              <a:pathLst>
                <a:path extrusionOk="0" h="159864" w="957262">
                  <a:moveTo>
                    <a:pt x="957263" y="157007"/>
                  </a:moveTo>
                  <a:cubicBezTo>
                    <a:pt x="956310" y="157959"/>
                    <a:pt x="954405" y="158912"/>
                    <a:pt x="953453" y="159864"/>
                  </a:cubicBezTo>
                  <a:cubicBezTo>
                    <a:pt x="946785" y="143672"/>
                    <a:pt x="937260" y="128432"/>
                    <a:pt x="923925" y="116049"/>
                  </a:cubicBezTo>
                  <a:cubicBezTo>
                    <a:pt x="908685" y="102714"/>
                    <a:pt x="893445" y="89379"/>
                    <a:pt x="876300" y="76997"/>
                  </a:cubicBezTo>
                  <a:cubicBezTo>
                    <a:pt x="865823" y="69377"/>
                    <a:pt x="854393" y="63662"/>
                    <a:pt x="842963" y="58899"/>
                  </a:cubicBezTo>
                  <a:cubicBezTo>
                    <a:pt x="826770" y="52232"/>
                    <a:pt x="810578" y="46517"/>
                    <a:pt x="793433" y="41754"/>
                  </a:cubicBezTo>
                  <a:cubicBezTo>
                    <a:pt x="781050" y="37944"/>
                    <a:pt x="766763" y="36992"/>
                    <a:pt x="753428" y="35087"/>
                  </a:cubicBezTo>
                  <a:cubicBezTo>
                    <a:pt x="729615" y="31277"/>
                    <a:pt x="704850" y="33182"/>
                    <a:pt x="681038" y="36992"/>
                  </a:cubicBezTo>
                  <a:cubicBezTo>
                    <a:pt x="668655" y="38897"/>
                    <a:pt x="656273" y="42707"/>
                    <a:pt x="644843" y="46517"/>
                  </a:cubicBezTo>
                  <a:cubicBezTo>
                    <a:pt x="618173" y="55089"/>
                    <a:pt x="591503" y="65567"/>
                    <a:pt x="563880" y="72234"/>
                  </a:cubicBezTo>
                  <a:cubicBezTo>
                    <a:pt x="542925" y="76997"/>
                    <a:pt x="521017" y="78902"/>
                    <a:pt x="500063" y="80807"/>
                  </a:cubicBezTo>
                  <a:cubicBezTo>
                    <a:pt x="479108" y="81759"/>
                    <a:pt x="458153" y="82712"/>
                    <a:pt x="437198" y="80807"/>
                  </a:cubicBezTo>
                  <a:cubicBezTo>
                    <a:pt x="417195" y="78902"/>
                    <a:pt x="398145" y="74139"/>
                    <a:pt x="379095" y="69377"/>
                  </a:cubicBezTo>
                  <a:cubicBezTo>
                    <a:pt x="355283" y="62709"/>
                    <a:pt x="331470" y="53184"/>
                    <a:pt x="307658" y="45564"/>
                  </a:cubicBezTo>
                  <a:cubicBezTo>
                    <a:pt x="280988" y="37944"/>
                    <a:pt x="253365" y="33182"/>
                    <a:pt x="224790" y="34134"/>
                  </a:cubicBezTo>
                  <a:cubicBezTo>
                    <a:pt x="197168" y="35087"/>
                    <a:pt x="170498" y="37944"/>
                    <a:pt x="144780" y="47469"/>
                  </a:cubicBezTo>
                  <a:cubicBezTo>
                    <a:pt x="128588" y="53184"/>
                    <a:pt x="111443" y="58899"/>
                    <a:pt x="97155" y="67472"/>
                  </a:cubicBezTo>
                  <a:cubicBezTo>
                    <a:pt x="62865" y="86522"/>
                    <a:pt x="33338" y="111287"/>
                    <a:pt x="11430" y="144624"/>
                  </a:cubicBezTo>
                  <a:cubicBezTo>
                    <a:pt x="8573" y="149387"/>
                    <a:pt x="3810" y="152244"/>
                    <a:pt x="0" y="156054"/>
                  </a:cubicBezTo>
                  <a:cubicBezTo>
                    <a:pt x="4763" y="133194"/>
                    <a:pt x="16193" y="113192"/>
                    <a:pt x="30480" y="95094"/>
                  </a:cubicBezTo>
                  <a:cubicBezTo>
                    <a:pt x="62865" y="52232"/>
                    <a:pt x="105728" y="24609"/>
                    <a:pt x="157163" y="10322"/>
                  </a:cubicBezTo>
                  <a:cubicBezTo>
                    <a:pt x="218123" y="-6823"/>
                    <a:pt x="277178" y="-1108"/>
                    <a:pt x="336233" y="21752"/>
                  </a:cubicBezTo>
                  <a:cubicBezTo>
                    <a:pt x="394335" y="44612"/>
                    <a:pt x="455295" y="53184"/>
                    <a:pt x="517208" y="46517"/>
                  </a:cubicBezTo>
                  <a:cubicBezTo>
                    <a:pt x="559118" y="41754"/>
                    <a:pt x="598170" y="30324"/>
                    <a:pt x="637223" y="16037"/>
                  </a:cubicBezTo>
                  <a:cubicBezTo>
                    <a:pt x="680085" y="-156"/>
                    <a:pt x="723900" y="-3013"/>
                    <a:pt x="768668" y="2702"/>
                  </a:cubicBezTo>
                  <a:cubicBezTo>
                    <a:pt x="810578" y="8417"/>
                    <a:pt x="847725" y="23657"/>
                    <a:pt x="881063" y="48422"/>
                  </a:cubicBezTo>
                  <a:cubicBezTo>
                    <a:pt x="916305" y="74139"/>
                    <a:pt x="941070" y="107477"/>
                    <a:pt x="956310" y="149387"/>
                  </a:cubicBezTo>
                  <a:cubicBezTo>
                    <a:pt x="956310" y="151292"/>
                    <a:pt x="956310" y="154149"/>
                    <a:pt x="957263" y="157007"/>
                  </a:cubicBez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8"/>
            <p:cNvSpPr/>
            <p:nvPr/>
          </p:nvSpPr>
          <p:spPr>
            <a:xfrm>
              <a:off x="6691496" y="2814238"/>
              <a:ext cx="812673" cy="274949"/>
            </a:xfrm>
            <a:custGeom>
              <a:rect b="b" l="l" r="r" t="t"/>
              <a:pathLst>
                <a:path extrusionOk="0" h="175406" w="514350">
                  <a:moveTo>
                    <a:pt x="514350" y="173501"/>
                  </a:moveTo>
                  <a:cubicBezTo>
                    <a:pt x="512445" y="172549"/>
                    <a:pt x="509588" y="171596"/>
                    <a:pt x="508635" y="170644"/>
                  </a:cubicBezTo>
                  <a:cubicBezTo>
                    <a:pt x="490538" y="140164"/>
                    <a:pt x="466725" y="115399"/>
                    <a:pt x="436245" y="96349"/>
                  </a:cubicBezTo>
                  <a:cubicBezTo>
                    <a:pt x="407670" y="78251"/>
                    <a:pt x="377190" y="63964"/>
                    <a:pt x="344805" y="56344"/>
                  </a:cubicBezTo>
                  <a:cubicBezTo>
                    <a:pt x="322897" y="50629"/>
                    <a:pt x="300038" y="47771"/>
                    <a:pt x="278130" y="45866"/>
                  </a:cubicBezTo>
                  <a:cubicBezTo>
                    <a:pt x="256222" y="44914"/>
                    <a:pt x="234315" y="44914"/>
                    <a:pt x="212408" y="47771"/>
                  </a:cubicBezTo>
                  <a:cubicBezTo>
                    <a:pt x="190500" y="50629"/>
                    <a:pt x="169545" y="57296"/>
                    <a:pt x="148590" y="63011"/>
                  </a:cubicBezTo>
                  <a:cubicBezTo>
                    <a:pt x="126683" y="68726"/>
                    <a:pt x="106680" y="79204"/>
                    <a:pt x="87630" y="90634"/>
                  </a:cubicBezTo>
                  <a:cubicBezTo>
                    <a:pt x="62865" y="105874"/>
                    <a:pt x="40958" y="123971"/>
                    <a:pt x="22860" y="146831"/>
                  </a:cubicBezTo>
                  <a:cubicBezTo>
                    <a:pt x="17145" y="154451"/>
                    <a:pt x="13335" y="162071"/>
                    <a:pt x="7620" y="169691"/>
                  </a:cubicBezTo>
                  <a:cubicBezTo>
                    <a:pt x="5715" y="172549"/>
                    <a:pt x="2858" y="173501"/>
                    <a:pt x="0" y="175406"/>
                  </a:cubicBezTo>
                  <a:cubicBezTo>
                    <a:pt x="11430" y="110636"/>
                    <a:pt x="50483" y="67774"/>
                    <a:pt x="105727" y="37294"/>
                  </a:cubicBezTo>
                  <a:cubicBezTo>
                    <a:pt x="160020" y="6814"/>
                    <a:pt x="218122" y="-3664"/>
                    <a:pt x="280035" y="1099"/>
                  </a:cubicBezTo>
                  <a:cubicBezTo>
                    <a:pt x="335280" y="4909"/>
                    <a:pt x="386715" y="21101"/>
                    <a:pt x="432435" y="53486"/>
                  </a:cubicBezTo>
                  <a:cubicBezTo>
                    <a:pt x="468630" y="79204"/>
                    <a:pt x="495300" y="111589"/>
                    <a:pt x="508635" y="155404"/>
                  </a:cubicBezTo>
                  <a:cubicBezTo>
                    <a:pt x="509588" y="157309"/>
                    <a:pt x="509588" y="160166"/>
                    <a:pt x="509588" y="163024"/>
                  </a:cubicBezTo>
                  <a:cubicBezTo>
                    <a:pt x="509588" y="163976"/>
                    <a:pt x="510540" y="164929"/>
                    <a:pt x="510540" y="166834"/>
                  </a:cubicBezTo>
                  <a:cubicBezTo>
                    <a:pt x="513397" y="167786"/>
                    <a:pt x="513397" y="170644"/>
                    <a:pt x="514350" y="173501"/>
                  </a:cubicBezTo>
                  <a:close/>
                </a:path>
              </a:pathLst>
            </a:custGeom>
            <a:solidFill>
              <a:srgbClr val="B3B4B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8"/>
            <p:cNvSpPr/>
            <p:nvPr/>
          </p:nvSpPr>
          <p:spPr>
            <a:xfrm>
              <a:off x="7330501" y="2830926"/>
              <a:ext cx="181327" cy="160144"/>
            </a:xfrm>
            <a:custGeom>
              <a:rect b="b" l="l" r="r" t="t"/>
              <a:pathLst>
                <a:path extrusionOk="0" h="102165" w="114764">
                  <a:moveTo>
                    <a:pt x="114765" y="73342"/>
                  </a:moveTo>
                  <a:cubicBezTo>
                    <a:pt x="109049" y="87630"/>
                    <a:pt x="98572" y="96202"/>
                    <a:pt x="84285" y="101917"/>
                  </a:cubicBezTo>
                  <a:cubicBezTo>
                    <a:pt x="82380" y="102870"/>
                    <a:pt x="77617" y="100965"/>
                    <a:pt x="76665" y="98107"/>
                  </a:cubicBezTo>
                  <a:cubicBezTo>
                    <a:pt x="58567" y="73342"/>
                    <a:pt x="35707" y="51435"/>
                    <a:pt x="9990" y="34290"/>
                  </a:cubicBezTo>
                  <a:cubicBezTo>
                    <a:pt x="-2393" y="25717"/>
                    <a:pt x="-2393" y="25717"/>
                    <a:pt x="5227" y="12382"/>
                  </a:cubicBezTo>
                  <a:cubicBezTo>
                    <a:pt x="8085" y="7620"/>
                    <a:pt x="11895" y="3810"/>
                    <a:pt x="14752" y="0"/>
                  </a:cubicBezTo>
                  <a:cubicBezTo>
                    <a:pt x="16657" y="1905"/>
                    <a:pt x="18562" y="4763"/>
                    <a:pt x="20467" y="4763"/>
                  </a:cubicBezTo>
                  <a:cubicBezTo>
                    <a:pt x="25230" y="5715"/>
                    <a:pt x="30945" y="4763"/>
                    <a:pt x="35707" y="4763"/>
                  </a:cubicBezTo>
                  <a:cubicBezTo>
                    <a:pt x="55710" y="4763"/>
                    <a:pt x="72855" y="12382"/>
                    <a:pt x="88095" y="26670"/>
                  </a:cubicBezTo>
                  <a:cubicBezTo>
                    <a:pt x="100477" y="39052"/>
                    <a:pt x="110002" y="52388"/>
                    <a:pt x="111907" y="69532"/>
                  </a:cubicBezTo>
                  <a:cubicBezTo>
                    <a:pt x="112860" y="71438"/>
                    <a:pt x="113812" y="72390"/>
                    <a:pt x="114765" y="73342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8"/>
            <p:cNvSpPr/>
            <p:nvPr/>
          </p:nvSpPr>
          <p:spPr>
            <a:xfrm>
              <a:off x="6679982" y="2842620"/>
              <a:ext cx="179325" cy="148756"/>
            </a:xfrm>
            <a:custGeom>
              <a:rect b="b" l="l" r="r" t="t"/>
              <a:pathLst>
                <a:path extrusionOk="0" h="94900" w="113497">
                  <a:moveTo>
                    <a:pt x="101917" y="0"/>
                  </a:moveTo>
                  <a:cubicBezTo>
                    <a:pt x="105727" y="5715"/>
                    <a:pt x="109538" y="10478"/>
                    <a:pt x="113347" y="16193"/>
                  </a:cubicBezTo>
                  <a:cubicBezTo>
                    <a:pt x="114300" y="17145"/>
                    <a:pt x="110490" y="21908"/>
                    <a:pt x="108585" y="22860"/>
                  </a:cubicBezTo>
                  <a:cubicBezTo>
                    <a:pt x="90488" y="36195"/>
                    <a:pt x="72390" y="49530"/>
                    <a:pt x="55245" y="63818"/>
                  </a:cubicBezTo>
                  <a:cubicBezTo>
                    <a:pt x="45720" y="71438"/>
                    <a:pt x="39052" y="80963"/>
                    <a:pt x="31432" y="90488"/>
                  </a:cubicBezTo>
                  <a:cubicBezTo>
                    <a:pt x="27622" y="96203"/>
                    <a:pt x="23813" y="96203"/>
                    <a:pt x="19050" y="91440"/>
                  </a:cubicBezTo>
                  <a:cubicBezTo>
                    <a:pt x="12382" y="83820"/>
                    <a:pt x="6667" y="76200"/>
                    <a:pt x="0" y="68580"/>
                  </a:cubicBezTo>
                  <a:cubicBezTo>
                    <a:pt x="2857" y="64770"/>
                    <a:pt x="6667" y="60960"/>
                    <a:pt x="7620" y="57150"/>
                  </a:cubicBezTo>
                  <a:cubicBezTo>
                    <a:pt x="13335" y="37148"/>
                    <a:pt x="26670" y="22860"/>
                    <a:pt x="43815" y="13335"/>
                  </a:cubicBezTo>
                  <a:cubicBezTo>
                    <a:pt x="59055" y="4763"/>
                    <a:pt x="75247" y="1905"/>
                    <a:pt x="92392" y="2858"/>
                  </a:cubicBezTo>
                  <a:cubicBezTo>
                    <a:pt x="95250" y="2858"/>
                    <a:pt x="98107" y="953"/>
                    <a:pt x="101917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1068;p8"/>
            <p:cNvSpPr/>
            <p:nvPr/>
          </p:nvSpPr>
          <p:spPr>
            <a:xfrm>
              <a:off x="6669443" y="2810673"/>
              <a:ext cx="171564" cy="139468"/>
            </a:xfrm>
            <a:custGeom>
              <a:rect b="b" l="l" r="r" t="t"/>
              <a:pathLst>
                <a:path extrusionOk="0" h="88975" w="108585">
                  <a:moveTo>
                    <a:pt x="108585" y="20395"/>
                  </a:moveTo>
                  <a:cubicBezTo>
                    <a:pt x="105727" y="21348"/>
                    <a:pt x="101918" y="23253"/>
                    <a:pt x="99060" y="23253"/>
                  </a:cubicBezTo>
                  <a:cubicBezTo>
                    <a:pt x="81915" y="22300"/>
                    <a:pt x="65723" y="25158"/>
                    <a:pt x="50483" y="33730"/>
                  </a:cubicBezTo>
                  <a:cubicBezTo>
                    <a:pt x="33338" y="44208"/>
                    <a:pt x="20002" y="57543"/>
                    <a:pt x="14288" y="77545"/>
                  </a:cubicBezTo>
                  <a:cubicBezTo>
                    <a:pt x="13335" y="82308"/>
                    <a:pt x="9525" y="85165"/>
                    <a:pt x="6668" y="88975"/>
                  </a:cubicBezTo>
                  <a:cubicBezTo>
                    <a:pt x="6668" y="88023"/>
                    <a:pt x="5715" y="86118"/>
                    <a:pt x="5715" y="85165"/>
                  </a:cubicBezTo>
                  <a:cubicBezTo>
                    <a:pt x="4763" y="84213"/>
                    <a:pt x="4763" y="83260"/>
                    <a:pt x="3810" y="82308"/>
                  </a:cubicBezTo>
                  <a:cubicBezTo>
                    <a:pt x="2858" y="79450"/>
                    <a:pt x="2858" y="76593"/>
                    <a:pt x="1905" y="73735"/>
                  </a:cubicBezTo>
                  <a:cubicBezTo>
                    <a:pt x="952" y="70878"/>
                    <a:pt x="952" y="68020"/>
                    <a:pt x="0" y="65163"/>
                  </a:cubicBezTo>
                  <a:cubicBezTo>
                    <a:pt x="0" y="63258"/>
                    <a:pt x="0" y="61353"/>
                    <a:pt x="0" y="60400"/>
                  </a:cubicBezTo>
                  <a:cubicBezTo>
                    <a:pt x="952" y="57543"/>
                    <a:pt x="952" y="54685"/>
                    <a:pt x="1905" y="51828"/>
                  </a:cubicBezTo>
                  <a:cubicBezTo>
                    <a:pt x="3810" y="27063"/>
                    <a:pt x="28575" y="2298"/>
                    <a:pt x="54293" y="393"/>
                  </a:cubicBezTo>
                  <a:cubicBezTo>
                    <a:pt x="75248" y="-1512"/>
                    <a:pt x="94298" y="3250"/>
                    <a:pt x="108585" y="20395"/>
                  </a:cubicBezTo>
                  <a:close/>
                </a:path>
              </a:pathLst>
            </a:custGeom>
            <a:solidFill>
              <a:srgbClr val="B2B3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8"/>
            <p:cNvSpPr/>
            <p:nvPr/>
          </p:nvSpPr>
          <p:spPr>
            <a:xfrm>
              <a:off x="7353819" y="2802997"/>
              <a:ext cx="165545" cy="142911"/>
            </a:xfrm>
            <a:custGeom>
              <a:rect b="b" l="l" r="r" t="t"/>
              <a:pathLst>
                <a:path extrusionOk="0" h="91171" w="104775">
                  <a:moveTo>
                    <a:pt x="100013" y="91171"/>
                  </a:moveTo>
                  <a:cubicBezTo>
                    <a:pt x="99060" y="90219"/>
                    <a:pt x="97155" y="89266"/>
                    <a:pt x="97155" y="88314"/>
                  </a:cubicBezTo>
                  <a:cubicBezTo>
                    <a:pt x="95250" y="70216"/>
                    <a:pt x="85725" y="56881"/>
                    <a:pt x="73342" y="45451"/>
                  </a:cubicBezTo>
                  <a:cubicBezTo>
                    <a:pt x="59055" y="31164"/>
                    <a:pt x="41910" y="24496"/>
                    <a:pt x="20955" y="23544"/>
                  </a:cubicBezTo>
                  <a:cubicBezTo>
                    <a:pt x="16192" y="23544"/>
                    <a:pt x="10478" y="24496"/>
                    <a:pt x="5715" y="23544"/>
                  </a:cubicBezTo>
                  <a:cubicBezTo>
                    <a:pt x="3810" y="23544"/>
                    <a:pt x="1905" y="20686"/>
                    <a:pt x="0" y="18781"/>
                  </a:cubicBezTo>
                  <a:cubicBezTo>
                    <a:pt x="953" y="17829"/>
                    <a:pt x="2858" y="15924"/>
                    <a:pt x="3810" y="14971"/>
                  </a:cubicBezTo>
                  <a:cubicBezTo>
                    <a:pt x="4763" y="14019"/>
                    <a:pt x="6667" y="13066"/>
                    <a:pt x="7620" y="12114"/>
                  </a:cubicBezTo>
                  <a:cubicBezTo>
                    <a:pt x="10478" y="11161"/>
                    <a:pt x="12383" y="9256"/>
                    <a:pt x="15240" y="8304"/>
                  </a:cubicBezTo>
                  <a:cubicBezTo>
                    <a:pt x="17145" y="7351"/>
                    <a:pt x="18097" y="6399"/>
                    <a:pt x="20003" y="5446"/>
                  </a:cubicBezTo>
                  <a:cubicBezTo>
                    <a:pt x="21908" y="4494"/>
                    <a:pt x="24765" y="4494"/>
                    <a:pt x="26670" y="3541"/>
                  </a:cubicBezTo>
                  <a:cubicBezTo>
                    <a:pt x="27622" y="2589"/>
                    <a:pt x="28575" y="2589"/>
                    <a:pt x="30480" y="1636"/>
                  </a:cubicBezTo>
                  <a:cubicBezTo>
                    <a:pt x="58103" y="-5031"/>
                    <a:pt x="88583" y="9256"/>
                    <a:pt x="99060" y="34021"/>
                  </a:cubicBezTo>
                  <a:cubicBezTo>
                    <a:pt x="100013" y="35926"/>
                    <a:pt x="100965" y="36879"/>
                    <a:pt x="101917" y="38784"/>
                  </a:cubicBezTo>
                  <a:cubicBezTo>
                    <a:pt x="101917" y="40689"/>
                    <a:pt x="102870" y="42594"/>
                    <a:pt x="102870" y="43546"/>
                  </a:cubicBezTo>
                  <a:cubicBezTo>
                    <a:pt x="103822" y="44499"/>
                    <a:pt x="103822" y="45451"/>
                    <a:pt x="104775" y="47356"/>
                  </a:cubicBezTo>
                  <a:cubicBezTo>
                    <a:pt x="104775" y="57834"/>
                    <a:pt x="104775" y="67359"/>
                    <a:pt x="104775" y="77836"/>
                  </a:cubicBezTo>
                  <a:cubicBezTo>
                    <a:pt x="103822" y="78789"/>
                    <a:pt x="103822" y="79741"/>
                    <a:pt x="102870" y="81646"/>
                  </a:cubicBezTo>
                  <a:cubicBezTo>
                    <a:pt x="102870" y="84504"/>
                    <a:pt x="101917" y="87361"/>
                    <a:pt x="100013" y="91171"/>
                  </a:cubicBezTo>
                  <a:close/>
                </a:path>
              </a:pathLst>
            </a:custGeom>
            <a:solidFill>
              <a:srgbClr val="B4B5B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8"/>
            <p:cNvSpPr/>
            <p:nvPr/>
          </p:nvSpPr>
          <p:spPr>
            <a:xfrm>
              <a:off x="6638484" y="2687917"/>
              <a:ext cx="3010" cy="13437"/>
            </a:xfrm>
            <a:custGeom>
              <a:rect b="b" l="l" r="r" t="t"/>
              <a:pathLst>
                <a:path extrusionOk="0" h="8572" w="1905">
                  <a:moveTo>
                    <a:pt x="1905" y="0"/>
                  </a:moveTo>
                  <a:cubicBezTo>
                    <a:pt x="952" y="2858"/>
                    <a:pt x="952" y="5715"/>
                    <a:pt x="0" y="8573"/>
                  </a:cubicBezTo>
                  <a:cubicBezTo>
                    <a:pt x="952" y="5715"/>
                    <a:pt x="952" y="2858"/>
                    <a:pt x="1905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8"/>
            <p:cNvSpPr/>
            <p:nvPr/>
          </p:nvSpPr>
          <p:spPr>
            <a:xfrm>
              <a:off x="6638484" y="2708806"/>
              <a:ext cx="3010" cy="13437"/>
            </a:xfrm>
            <a:custGeom>
              <a:rect b="b" l="l" r="r" t="t"/>
              <a:pathLst>
                <a:path extrusionOk="0" h="8572" w="1905">
                  <a:moveTo>
                    <a:pt x="0" y="0"/>
                  </a:moveTo>
                  <a:cubicBezTo>
                    <a:pt x="952" y="2857"/>
                    <a:pt x="952" y="5715"/>
                    <a:pt x="1905" y="8573"/>
                  </a:cubicBezTo>
                  <a:cubicBezTo>
                    <a:pt x="952" y="5715"/>
                    <a:pt x="952" y="2857"/>
                    <a:pt x="0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8"/>
            <p:cNvSpPr/>
            <p:nvPr/>
          </p:nvSpPr>
          <p:spPr>
            <a:xfrm>
              <a:off x="7498153" y="2913218"/>
              <a:ext cx="1504" cy="5972"/>
            </a:xfrm>
            <a:custGeom>
              <a:rect b="b" l="l" r="r" t="t"/>
              <a:pathLst>
                <a:path extrusionOk="0" h="3810" w="952">
                  <a:moveTo>
                    <a:pt x="953" y="3810"/>
                  </a:moveTo>
                  <a:cubicBezTo>
                    <a:pt x="953" y="2858"/>
                    <a:pt x="0" y="1905"/>
                    <a:pt x="0" y="0"/>
                  </a:cubicBezTo>
                  <a:cubicBezTo>
                    <a:pt x="0" y="952"/>
                    <a:pt x="0" y="2858"/>
                    <a:pt x="953" y="3810"/>
                  </a:cubicBezTo>
                  <a:close/>
                </a:path>
              </a:pathLst>
            </a:custGeom>
            <a:solidFill>
              <a:srgbClr val="A1A2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8"/>
            <p:cNvSpPr/>
            <p:nvPr/>
          </p:nvSpPr>
          <p:spPr>
            <a:xfrm>
              <a:off x="6644508" y="2735663"/>
              <a:ext cx="3008" cy="4478"/>
            </a:xfrm>
            <a:custGeom>
              <a:rect b="b" l="l" r="r" t="t"/>
              <a:pathLst>
                <a:path extrusionOk="0" h="2857" w="1904">
                  <a:moveTo>
                    <a:pt x="0" y="0"/>
                  </a:moveTo>
                  <a:cubicBezTo>
                    <a:pt x="952" y="953"/>
                    <a:pt x="952" y="1905"/>
                    <a:pt x="1905" y="2858"/>
                  </a:cubicBezTo>
                  <a:cubicBezTo>
                    <a:pt x="952" y="1905"/>
                    <a:pt x="0" y="953"/>
                    <a:pt x="0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8"/>
            <p:cNvSpPr/>
            <p:nvPr/>
          </p:nvSpPr>
          <p:spPr>
            <a:xfrm>
              <a:off x="7268171" y="3216922"/>
              <a:ext cx="312513" cy="175272"/>
            </a:xfrm>
            <a:custGeom>
              <a:rect b="b" l="l" r="r" t="t"/>
              <a:pathLst>
                <a:path extrusionOk="0" h="111816" w="197793">
                  <a:moveTo>
                    <a:pt x="108353" y="0"/>
                  </a:moveTo>
                  <a:cubicBezTo>
                    <a:pt x="151216" y="0"/>
                    <a:pt x="183601" y="23813"/>
                    <a:pt x="195983" y="64770"/>
                  </a:cubicBezTo>
                  <a:cubicBezTo>
                    <a:pt x="202651" y="85725"/>
                    <a:pt x="190268" y="106680"/>
                    <a:pt x="169313" y="111443"/>
                  </a:cubicBezTo>
                  <a:cubicBezTo>
                    <a:pt x="163598" y="112395"/>
                    <a:pt x="156931" y="111443"/>
                    <a:pt x="152168" y="109538"/>
                  </a:cubicBezTo>
                  <a:cubicBezTo>
                    <a:pt x="124546" y="96202"/>
                    <a:pt x="94066" y="93345"/>
                    <a:pt x="63586" y="92393"/>
                  </a:cubicBezTo>
                  <a:cubicBezTo>
                    <a:pt x="46441" y="91440"/>
                    <a:pt x="29296" y="89535"/>
                    <a:pt x="12151" y="85725"/>
                  </a:cubicBezTo>
                  <a:cubicBezTo>
                    <a:pt x="721" y="82868"/>
                    <a:pt x="-3089" y="72390"/>
                    <a:pt x="2626" y="61913"/>
                  </a:cubicBezTo>
                  <a:cubicBezTo>
                    <a:pt x="8341" y="52388"/>
                    <a:pt x="15961" y="42863"/>
                    <a:pt x="24533" y="35243"/>
                  </a:cubicBezTo>
                  <a:cubicBezTo>
                    <a:pt x="48346" y="13335"/>
                    <a:pt x="75968" y="0"/>
                    <a:pt x="108353" y="0"/>
                  </a:cubicBezTo>
                  <a:close/>
                </a:path>
              </a:pathLst>
            </a:custGeom>
            <a:solidFill>
              <a:srgbClr val="2623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8"/>
            <p:cNvSpPr/>
            <p:nvPr/>
          </p:nvSpPr>
          <p:spPr>
            <a:xfrm>
              <a:off x="6573231" y="3202611"/>
              <a:ext cx="383674" cy="211494"/>
            </a:xfrm>
            <a:custGeom>
              <a:rect b="b" l="l" r="r" t="t"/>
              <a:pathLst>
                <a:path extrusionOk="0" h="110730" w="196756">
                  <a:moveTo>
                    <a:pt x="81951" y="0"/>
                  </a:moveTo>
                  <a:cubicBezTo>
                    <a:pt x="130528" y="1905"/>
                    <a:pt x="163866" y="20955"/>
                    <a:pt x="189583" y="53340"/>
                  </a:cubicBezTo>
                  <a:cubicBezTo>
                    <a:pt x="202918" y="70485"/>
                    <a:pt x="197203" y="84773"/>
                    <a:pt x="176248" y="88583"/>
                  </a:cubicBezTo>
                  <a:cubicBezTo>
                    <a:pt x="166723" y="90488"/>
                    <a:pt x="157198" y="91440"/>
                    <a:pt x="147673" y="91440"/>
                  </a:cubicBezTo>
                  <a:cubicBezTo>
                    <a:pt x="131481" y="92393"/>
                    <a:pt x="114336" y="90488"/>
                    <a:pt x="98143" y="93345"/>
                  </a:cubicBezTo>
                  <a:cubicBezTo>
                    <a:pt x="80046" y="96202"/>
                    <a:pt x="62901" y="102870"/>
                    <a:pt x="45756" y="108585"/>
                  </a:cubicBezTo>
                  <a:cubicBezTo>
                    <a:pt x="23848" y="116205"/>
                    <a:pt x="988" y="102870"/>
                    <a:pt x="36" y="79058"/>
                  </a:cubicBezTo>
                  <a:cubicBezTo>
                    <a:pt x="-917" y="53340"/>
                    <a:pt x="17181" y="20002"/>
                    <a:pt x="48613" y="7620"/>
                  </a:cubicBezTo>
                  <a:cubicBezTo>
                    <a:pt x="60996" y="3810"/>
                    <a:pt x="74331" y="952"/>
                    <a:pt x="81951" y="0"/>
                  </a:cubicBezTo>
                  <a:close/>
                </a:path>
              </a:pathLst>
            </a:custGeom>
            <a:solidFill>
              <a:srgbClr val="2522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8"/>
            <p:cNvSpPr/>
            <p:nvPr/>
          </p:nvSpPr>
          <p:spPr>
            <a:xfrm>
              <a:off x="6874541" y="2979871"/>
              <a:ext cx="116476" cy="115480"/>
            </a:xfrm>
            <a:custGeom>
              <a:rect b="b" l="l" r="r" t="t"/>
              <a:pathLst>
                <a:path extrusionOk="0" h="70522" w="70485">
                  <a:moveTo>
                    <a:pt x="0" y="35243"/>
                  </a:moveTo>
                  <a:cubicBezTo>
                    <a:pt x="0" y="16193"/>
                    <a:pt x="16193" y="0"/>
                    <a:pt x="34290" y="0"/>
                  </a:cubicBezTo>
                  <a:cubicBezTo>
                    <a:pt x="53340" y="0"/>
                    <a:pt x="70485" y="17145"/>
                    <a:pt x="70485" y="36195"/>
                  </a:cubicBezTo>
                  <a:cubicBezTo>
                    <a:pt x="70485" y="54293"/>
                    <a:pt x="53340" y="71438"/>
                    <a:pt x="35243" y="70485"/>
                  </a:cubicBezTo>
                  <a:cubicBezTo>
                    <a:pt x="15240" y="70485"/>
                    <a:pt x="0" y="55245"/>
                    <a:pt x="0" y="35243"/>
                  </a:cubicBezTo>
                  <a:close/>
                </a:path>
              </a:pathLst>
            </a:custGeom>
            <a:solidFill>
              <a:srgbClr val="28252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8"/>
            <p:cNvSpPr/>
            <p:nvPr/>
          </p:nvSpPr>
          <p:spPr>
            <a:xfrm>
              <a:off x="7187769" y="2979871"/>
              <a:ext cx="116476" cy="115480"/>
            </a:xfrm>
            <a:custGeom>
              <a:rect b="b" l="l" r="r" t="t"/>
              <a:pathLst>
                <a:path extrusionOk="0" h="70522" w="70485">
                  <a:moveTo>
                    <a:pt x="0" y="35243"/>
                  </a:moveTo>
                  <a:cubicBezTo>
                    <a:pt x="0" y="16193"/>
                    <a:pt x="16193" y="0"/>
                    <a:pt x="34290" y="0"/>
                  </a:cubicBezTo>
                  <a:cubicBezTo>
                    <a:pt x="53340" y="0"/>
                    <a:pt x="70485" y="17145"/>
                    <a:pt x="70485" y="36195"/>
                  </a:cubicBezTo>
                  <a:cubicBezTo>
                    <a:pt x="70485" y="54293"/>
                    <a:pt x="53340" y="71438"/>
                    <a:pt x="35243" y="70485"/>
                  </a:cubicBezTo>
                  <a:cubicBezTo>
                    <a:pt x="15240" y="70485"/>
                    <a:pt x="0" y="55245"/>
                    <a:pt x="0" y="35243"/>
                  </a:cubicBezTo>
                  <a:close/>
                </a:path>
              </a:pathLst>
            </a:custGeom>
            <a:solidFill>
              <a:srgbClr val="28252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8"/>
            <p:cNvSpPr/>
            <p:nvPr/>
          </p:nvSpPr>
          <p:spPr>
            <a:xfrm>
              <a:off x="6316434" y="3130115"/>
              <a:ext cx="1539775" cy="444140"/>
            </a:xfrm>
            <a:custGeom>
              <a:rect b="b" l="l" r="r" t="t"/>
              <a:pathLst>
                <a:path extrusionOk="0" h="283343" w="974541">
                  <a:moveTo>
                    <a:pt x="966701" y="124949"/>
                  </a:moveTo>
                  <a:cubicBezTo>
                    <a:pt x="968606" y="130664"/>
                    <a:pt x="970511" y="136379"/>
                    <a:pt x="971463" y="142094"/>
                  </a:cubicBezTo>
                  <a:cubicBezTo>
                    <a:pt x="977178" y="176384"/>
                    <a:pt x="975273" y="209722"/>
                    <a:pt x="962891" y="241154"/>
                  </a:cubicBezTo>
                  <a:cubicBezTo>
                    <a:pt x="949556" y="274492"/>
                    <a:pt x="910503" y="289732"/>
                    <a:pt x="876213" y="279254"/>
                  </a:cubicBezTo>
                  <a:cubicBezTo>
                    <a:pt x="842876" y="268777"/>
                    <a:pt x="808586" y="260204"/>
                    <a:pt x="775248" y="251632"/>
                  </a:cubicBezTo>
                  <a:cubicBezTo>
                    <a:pt x="750483" y="245917"/>
                    <a:pt x="725718" y="240202"/>
                    <a:pt x="700001" y="236392"/>
                  </a:cubicBezTo>
                  <a:cubicBezTo>
                    <a:pt x="679998" y="232582"/>
                    <a:pt x="660948" y="230677"/>
                    <a:pt x="640946" y="228772"/>
                  </a:cubicBezTo>
                  <a:cubicBezTo>
                    <a:pt x="606656" y="225914"/>
                    <a:pt x="572366" y="222104"/>
                    <a:pt x="537123" y="221152"/>
                  </a:cubicBezTo>
                  <a:cubicBezTo>
                    <a:pt x="503786" y="220199"/>
                    <a:pt x="470448" y="220199"/>
                    <a:pt x="436158" y="221152"/>
                  </a:cubicBezTo>
                  <a:cubicBezTo>
                    <a:pt x="411393" y="222104"/>
                    <a:pt x="387581" y="223057"/>
                    <a:pt x="362816" y="225914"/>
                  </a:cubicBezTo>
                  <a:cubicBezTo>
                    <a:pt x="338051" y="227819"/>
                    <a:pt x="313286" y="231629"/>
                    <a:pt x="289473" y="234487"/>
                  </a:cubicBezTo>
                  <a:cubicBezTo>
                    <a:pt x="267566" y="237344"/>
                    <a:pt x="246611" y="241154"/>
                    <a:pt x="224703" y="244964"/>
                  </a:cubicBezTo>
                  <a:cubicBezTo>
                    <a:pt x="200891" y="249727"/>
                    <a:pt x="176126" y="255442"/>
                    <a:pt x="152313" y="262109"/>
                  </a:cubicBezTo>
                  <a:cubicBezTo>
                    <a:pt x="131358" y="267824"/>
                    <a:pt x="110403" y="273539"/>
                    <a:pt x="89448" y="281159"/>
                  </a:cubicBezTo>
                  <a:cubicBezTo>
                    <a:pt x="63731" y="289732"/>
                    <a:pt x="21821" y="272587"/>
                    <a:pt x="10391" y="238297"/>
                  </a:cubicBezTo>
                  <a:cubicBezTo>
                    <a:pt x="-2944" y="201149"/>
                    <a:pt x="-2944" y="163049"/>
                    <a:pt x="7533" y="124949"/>
                  </a:cubicBezTo>
                  <a:cubicBezTo>
                    <a:pt x="7533" y="123997"/>
                    <a:pt x="8486" y="123997"/>
                    <a:pt x="9438" y="123044"/>
                  </a:cubicBezTo>
                  <a:cubicBezTo>
                    <a:pt x="13248" y="119234"/>
                    <a:pt x="18011" y="116377"/>
                    <a:pt x="20868" y="111614"/>
                  </a:cubicBezTo>
                  <a:cubicBezTo>
                    <a:pt x="42776" y="78277"/>
                    <a:pt x="72303" y="53512"/>
                    <a:pt x="106593" y="34462"/>
                  </a:cubicBezTo>
                  <a:cubicBezTo>
                    <a:pt x="121833" y="25889"/>
                    <a:pt x="138026" y="21127"/>
                    <a:pt x="154218" y="14459"/>
                  </a:cubicBezTo>
                  <a:cubicBezTo>
                    <a:pt x="179936" y="4934"/>
                    <a:pt x="206606" y="2077"/>
                    <a:pt x="234228" y="1124"/>
                  </a:cubicBezTo>
                  <a:cubicBezTo>
                    <a:pt x="261851" y="172"/>
                    <a:pt x="290426" y="4934"/>
                    <a:pt x="317096" y="12554"/>
                  </a:cubicBezTo>
                  <a:cubicBezTo>
                    <a:pt x="340908" y="19222"/>
                    <a:pt x="364721" y="29699"/>
                    <a:pt x="388533" y="36367"/>
                  </a:cubicBezTo>
                  <a:cubicBezTo>
                    <a:pt x="407583" y="42082"/>
                    <a:pt x="427586" y="45892"/>
                    <a:pt x="446636" y="47797"/>
                  </a:cubicBezTo>
                  <a:cubicBezTo>
                    <a:pt x="467591" y="49702"/>
                    <a:pt x="488546" y="49702"/>
                    <a:pt x="509501" y="47797"/>
                  </a:cubicBezTo>
                  <a:cubicBezTo>
                    <a:pt x="531408" y="46844"/>
                    <a:pt x="552363" y="44939"/>
                    <a:pt x="573318" y="39224"/>
                  </a:cubicBezTo>
                  <a:cubicBezTo>
                    <a:pt x="600941" y="32557"/>
                    <a:pt x="626658" y="22079"/>
                    <a:pt x="654281" y="13507"/>
                  </a:cubicBezTo>
                  <a:cubicBezTo>
                    <a:pt x="666663" y="9697"/>
                    <a:pt x="678093" y="5887"/>
                    <a:pt x="690476" y="3982"/>
                  </a:cubicBezTo>
                  <a:cubicBezTo>
                    <a:pt x="714288" y="172"/>
                    <a:pt x="738101" y="-1733"/>
                    <a:pt x="762866" y="2077"/>
                  </a:cubicBezTo>
                  <a:cubicBezTo>
                    <a:pt x="776201" y="3982"/>
                    <a:pt x="789536" y="4934"/>
                    <a:pt x="802871" y="8744"/>
                  </a:cubicBezTo>
                  <a:cubicBezTo>
                    <a:pt x="820016" y="13507"/>
                    <a:pt x="836208" y="19222"/>
                    <a:pt x="852401" y="25889"/>
                  </a:cubicBezTo>
                  <a:cubicBezTo>
                    <a:pt x="863831" y="30652"/>
                    <a:pt x="875261" y="36367"/>
                    <a:pt x="885738" y="43987"/>
                  </a:cubicBezTo>
                  <a:cubicBezTo>
                    <a:pt x="901931" y="56369"/>
                    <a:pt x="918123" y="68752"/>
                    <a:pt x="933363" y="83039"/>
                  </a:cubicBezTo>
                  <a:cubicBezTo>
                    <a:pt x="946698" y="95422"/>
                    <a:pt x="956223" y="110662"/>
                    <a:pt x="962891" y="126854"/>
                  </a:cubicBezTo>
                  <a:cubicBezTo>
                    <a:pt x="963843" y="126854"/>
                    <a:pt x="964796" y="125902"/>
                    <a:pt x="966701" y="124949"/>
                  </a:cubicBezTo>
                  <a:close/>
                  <a:moveTo>
                    <a:pt x="710478" y="55417"/>
                  </a:moveTo>
                  <a:cubicBezTo>
                    <a:pt x="678093" y="55417"/>
                    <a:pt x="650471" y="68752"/>
                    <a:pt x="626658" y="89707"/>
                  </a:cubicBezTo>
                  <a:cubicBezTo>
                    <a:pt x="618086" y="97327"/>
                    <a:pt x="610466" y="106852"/>
                    <a:pt x="604751" y="116377"/>
                  </a:cubicBezTo>
                  <a:cubicBezTo>
                    <a:pt x="598083" y="126854"/>
                    <a:pt x="601893" y="137332"/>
                    <a:pt x="614276" y="140189"/>
                  </a:cubicBezTo>
                  <a:cubicBezTo>
                    <a:pt x="631421" y="143999"/>
                    <a:pt x="648566" y="146857"/>
                    <a:pt x="665711" y="146857"/>
                  </a:cubicBezTo>
                  <a:cubicBezTo>
                    <a:pt x="696191" y="147809"/>
                    <a:pt x="725718" y="150667"/>
                    <a:pt x="754293" y="164002"/>
                  </a:cubicBezTo>
                  <a:cubicBezTo>
                    <a:pt x="759056" y="166859"/>
                    <a:pt x="765723" y="166859"/>
                    <a:pt x="771438" y="165907"/>
                  </a:cubicBezTo>
                  <a:cubicBezTo>
                    <a:pt x="793346" y="162097"/>
                    <a:pt x="804776" y="141142"/>
                    <a:pt x="798108" y="119234"/>
                  </a:cubicBezTo>
                  <a:cubicBezTo>
                    <a:pt x="785726" y="79229"/>
                    <a:pt x="753341" y="54464"/>
                    <a:pt x="710478" y="55417"/>
                  </a:cubicBezTo>
                  <a:close/>
                  <a:moveTo>
                    <a:pt x="258993" y="50654"/>
                  </a:moveTo>
                  <a:cubicBezTo>
                    <a:pt x="252326" y="52559"/>
                    <a:pt x="238038" y="54464"/>
                    <a:pt x="225656" y="59227"/>
                  </a:cubicBezTo>
                  <a:cubicBezTo>
                    <a:pt x="193271" y="71609"/>
                    <a:pt x="175173" y="104947"/>
                    <a:pt x="177078" y="130664"/>
                  </a:cubicBezTo>
                  <a:cubicBezTo>
                    <a:pt x="178031" y="153524"/>
                    <a:pt x="200891" y="167812"/>
                    <a:pt x="222798" y="160192"/>
                  </a:cubicBezTo>
                  <a:cubicBezTo>
                    <a:pt x="239943" y="153524"/>
                    <a:pt x="257088" y="147809"/>
                    <a:pt x="275186" y="144952"/>
                  </a:cubicBezTo>
                  <a:cubicBezTo>
                    <a:pt x="291378" y="142094"/>
                    <a:pt x="308523" y="143999"/>
                    <a:pt x="324716" y="143047"/>
                  </a:cubicBezTo>
                  <a:cubicBezTo>
                    <a:pt x="334241" y="142094"/>
                    <a:pt x="343766" y="142094"/>
                    <a:pt x="353291" y="140189"/>
                  </a:cubicBezTo>
                  <a:cubicBezTo>
                    <a:pt x="375198" y="136379"/>
                    <a:pt x="380913" y="122092"/>
                    <a:pt x="366626" y="104947"/>
                  </a:cubicBezTo>
                  <a:cubicBezTo>
                    <a:pt x="340908" y="71609"/>
                    <a:pt x="307571" y="52559"/>
                    <a:pt x="258993" y="50654"/>
                  </a:cubicBezTo>
                  <a:close/>
                </a:path>
              </a:pathLst>
            </a:custGeom>
            <a:solidFill>
              <a:srgbClr val="A1A2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9" name="Google Shape;1079;p8"/>
          <p:cNvGrpSpPr/>
          <p:nvPr/>
        </p:nvGrpSpPr>
        <p:grpSpPr>
          <a:xfrm>
            <a:off x="5492849" y="5530552"/>
            <a:ext cx="1129733" cy="650306"/>
            <a:chOff x="6316434" y="2687917"/>
            <a:chExt cx="1539775" cy="886338"/>
          </a:xfrm>
        </p:grpSpPr>
        <p:sp>
          <p:nvSpPr>
            <p:cNvPr id="1080" name="Google Shape;1080;p8"/>
            <p:cNvSpPr/>
            <p:nvPr/>
          </p:nvSpPr>
          <p:spPr>
            <a:xfrm>
              <a:off x="6685476" y="2861323"/>
              <a:ext cx="821891" cy="301065"/>
            </a:xfrm>
            <a:custGeom>
              <a:rect b="b" l="l" r="r" t="t"/>
              <a:pathLst>
                <a:path extrusionOk="0" h="192067" w="520184">
                  <a:moveTo>
                    <a:pt x="517006" y="127252"/>
                  </a:moveTo>
                  <a:cubicBezTo>
                    <a:pt x="517958" y="130110"/>
                    <a:pt x="519863" y="132967"/>
                    <a:pt x="519863" y="135825"/>
                  </a:cubicBezTo>
                  <a:cubicBezTo>
                    <a:pt x="520816" y="140587"/>
                    <a:pt x="519863" y="142492"/>
                    <a:pt x="514148" y="143445"/>
                  </a:cubicBezTo>
                  <a:cubicBezTo>
                    <a:pt x="491288" y="145350"/>
                    <a:pt x="468428" y="145350"/>
                    <a:pt x="446521" y="149160"/>
                  </a:cubicBezTo>
                  <a:cubicBezTo>
                    <a:pt x="429376" y="152017"/>
                    <a:pt x="413183" y="156780"/>
                    <a:pt x="396991" y="162495"/>
                  </a:cubicBezTo>
                  <a:cubicBezTo>
                    <a:pt x="367463" y="173925"/>
                    <a:pt x="337936" y="183450"/>
                    <a:pt x="306503" y="188212"/>
                  </a:cubicBezTo>
                  <a:cubicBezTo>
                    <a:pt x="274118" y="192975"/>
                    <a:pt x="242686" y="192975"/>
                    <a:pt x="210301" y="190117"/>
                  </a:cubicBezTo>
                  <a:cubicBezTo>
                    <a:pt x="177916" y="186307"/>
                    <a:pt x="145531" y="177735"/>
                    <a:pt x="115051" y="165352"/>
                  </a:cubicBezTo>
                  <a:cubicBezTo>
                    <a:pt x="81713" y="151065"/>
                    <a:pt x="46471" y="145350"/>
                    <a:pt x="11228" y="144397"/>
                  </a:cubicBezTo>
                  <a:cubicBezTo>
                    <a:pt x="-1154" y="143445"/>
                    <a:pt x="-2107" y="143445"/>
                    <a:pt x="2656" y="130110"/>
                  </a:cubicBezTo>
                  <a:cubicBezTo>
                    <a:pt x="5513" y="128205"/>
                    <a:pt x="8371" y="126300"/>
                    <a:pt x="10276" y="124395"/>
                  </a:cubicBezTo>
                  <a:cubicBezTo>
                    <a:pt x="15991" y="116775"/>
                    <a:pt x="19801" y="109155"/>
                    <a:pt x="25516" y="101535"/>
                  </a:cubicBezTo>
                  <a:cubicBezTo>
                    <a:pt x="43613" y="78675"/>
                    <a:pt x="65521" y="60577"/>
                    <a:pt x="90286" y="45337"/>
                  </a:cubicBezTo>
                  <a:cubicBezTo>
                    <a:pt x="109336" y="33907"/>
                    <a:pt x="129338" y="23430"/>
                    <a:pt x="151246" y="17715"/>
                  </a:cubicBezTo>
                  <a:cubicBezTo>
                    <a:pt x="172201" y="12000"/>
                    <a:pt x="193156" y="5332"/>
                    <a:pt x="215063" y="2475"/>
                  </a:cubicBezTo>
                  <a:cubicBezTo>
                    <a:pt x="236971" y="-383"/>
                    <a:pt x="258878" y="-383"/>
                    <a:pt x="280786" y="570"/>
                  </a:cubicBezTo>
                  <a:cubicBezTo>
                    <a:pt x="303646" y="2475"/>
                    <a:pt x="325553" y="5332"/>
                    <a:pt x="347461" y="11047"/>
                  </a:cubicBezTo>
                  <a:cubicBezTo>
                    <a:pt x="379846" y="18667"/>
                    <a:pt x="410326" y="32955"/>
                    <a:pt x="438901" y="51052"/>
                  </a:cubicBezTo>
                  <a:cubicBezTo>
                    <a:pt x="468428" y="70102"/>
                    <a:pt x="492241" y="94867"/>
                    <a:pt x="511291" y="125347"/>
                  </a:cubicBezTo>
                  <a:cubicBezTo>
                    <a:pt x="512243" y="125347"/>
                    <a:pt x="515101" y="125347"/>
                    <a:pt x="517006" y="127252"/>
                  </a:cubicBezTo>
                  <a:close/>
                  <a:moveTo>
                    <a:pt x="388418" y="112965"/>
                  </a:moveTo>
                  <a:cubicBezTo>
                    <a:pt x="388418" y="93915"/>
                    <a:pt x="373178" y="77722"/>
                    <a:pt x="354128" y="76770"/>
                  </a:cubicBezTo>
                  <a:cubicBezTo>
                    <a:pt x="335078" y="76770"/>
                    <a:pt x="317933" y="92962"/>
                    <a:pt x="317933" y="112012"/>
                  </a:cubicBezTo>
                  <a:cubicBezTo>
                    <a:pt x="317933" y="131062"/>
                    <a:pt x="335078" y="148207"/>
                    <a:pt x="353176" y="148207"/>
                  </a:cubicBezTo>
                  <a:cubicBezTo>
                    <a:pt x="372226" y="148207"/>
                    <a:pt x="388418" y="132015"/>
                    <a:pt x="388418" y="112965"/>
                  </a:cubicBezTo>
                  <a:close/>
                  <a:moveTo>
                    <a:pt x="120766" y="112012"/>
                  </a:moveTo>
                  <a:cubicBezTo>
                    <a:pt x="120766" y="132015"/>
                    <a:pt x="136006" y="147255"/>
                    <a:pt x="156008" y="148207"/>
                  </a:cubicBezTo>
                  <a:cubicBezTo>
                    <a:pt x="174106" y="149160"/>
                    <a:pt x="191251" y="132015"/>
                    <a:pt x="191251" y="113917"/>
                  </a:cubicBezTo>
                  <a:cubicBezTo>
                    <a:pt x="191251" y="94867"/>
                    <a:pt x="175058" y="77722"/>
                    <a:pt x="155056" y="77722"/>
                  </a:cubicBezTo>
                  <a:cubicBezTo>
                    <a:pt x="136958" y="76770"/>
                    <a:pt x="120766" y="92962"/>
                    <a:pt x="120766" y="112012"/>
                  </a:cubicBezTo>
                  <a:close/>
                </a:path>
              </a:pathLst>
            </a:custGeom>
            <a:solidFill>
              <a:srgbClr val="A1A2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8"/>
            <p:cNvSpPr/>
            <p:nvPr/>
          </p:nvSpPr>
          <p:spPr>
            <a:xfrm>
              <a:off x="6331352" y="3079896"/>
              <a:ext cx="1512474" cy="250587"/>
            </a:xfrm>
            <a:custGeom>
              <a:rect b="b" l="l" r="r" t="t"/>
              <a:pathLst>
                <a:path extrusionOk="0" h="159864" w="957262">
                  <a:moveTo>
                    <a:pt x="957263" y="157007"/>
                  </a:moveTo>
                  <a:cubicBezTo>
                    <a:pt x="956310" y="157959"/>
                    <a:pt x="954405" y="158912"/>
                    <a:pt x="953453" y="159864"/>
                  </a:cubicBezTo>
                  <a:cubicBezTo>
                    <a:pt x="946785" y="143672"/>
                    <a:pt x="937260" y="128432"/>
                    <a:pt x="923925" y="116049"/>
                  </a:cubicBezTo>
                  <a:cubicBezTo>
                    <a:pt x="908685" y="102714"/>
                    <a:pt x="893445" y="89379"/>
                    <a:pt x="876300" y="76997"/>
                  </a:cubicBezTo>
                  <a:cubicBezTo>
                    <a:pt x="865823" y="69377"/>
                    <a:pt x="854393" y="63662"/>
                    <a:pt x="842963" y="58899"/>
                  </a:cubicBezTo>
                  <a:cubicBezTo>
                    <a:pt x="826770" y="52232"/>
                    <a:pt x="810578" y="46517"/>
                    <a:pt x="793433" y="41754"/>
                  </a:cubicBezTo>
                  <a:cubicBezTo>
                    <a:pt x="781050" y="37944"/>
                    <a:pt x="766763" y="36992"/>
                    <a:pt x="753428" y="35087"/>
                  </a:cubicBezTo>
                  <a:cubicBezTo>
                    <a:pt x="729615" y="31277"/>
                    <a:pt x="704850" y="33182"/>
                    <a:pt x="681038" y="36992"/>
                  </a:cubicBezTo>
                  <a:cubicBezTo>
                    <a:pt x="668655" y="38897"/>
                    <a:pt x="656273" y="42707"/>
                    <a:pt x="644843" y="46517"/>
                  </a:cubicBezTo>
                  <a:cubicBezTo>
                    <a:pt x="618173" y="55089"/>
                    <a:pt x="591503" y="65567"/>
                    <a:pt x="563880" y="72234"/>
                  </a:cubicBezTo>
                  <a:cubicBezTo>
                    <a:pt x="542925" y="76997"/>
                    <a:pt x="521017" y="78902"/>
                    <a:pt x="500063" y="80807"/>
                  </a:cubicBezTo>
                  <a:cubicBezTo>
                    <a:pt x="479108" y="81759"/>
                    <a:pt x="458153" y="82712"/>
                    <a:pt x="437198" y="80807"/>
                  </a:cubicBezTo>
                  <a:cubicBezTo>
                    <a:pt x="417195" y="78902"/>
                    <a:pt x="398145" y="74139"/>
                    <a:pt x="379095" y="69377"/>
                  </a:cubicBezTo>
                  <a:cubicBezTo>
                    <a:pt x="355283" y="62709"/>
                    <a:pt x="331470" y="53184"/>
                    <a:pt x="307658" y="45564"/>
                  </a:cubicBezTo>
                  <a:cubicBezTo>
                    <a:pt x="280988" y="37944"/>
                    <a:pt x="253365" y="33182"/>
                    <a:pt x="224790" y="34134"/>
                  </a:cubicBezTo>
                  <a:cubicBezTo>
                    <a:pt x="197168" y="35087"/>
                    <a:pt x="170498" y="37944"/>
                    <a:pt x="144780" y="47469"/>
                  </a:cubicBezTo>
                  <a:cubicBezTo>
                    <a:pt x="128588" y="53184"/>
                    <a:pt x="111443" y="58899"/>
                    <a:pt x="97155" y="67472"/>
                  </a:cubicBezTo>
                  <a:cubicBezTo>
                    <a:pt x="62865" y="86522"/>
                    <a:pt x="33338" y="111287"/>
                    <a:pt x="11430" y="144624"/>
                  </a:cubicBezTo>
                  <a:cubicBezTo>
                    <a:pt x="8573" y="149387"/>
                    <a:pt x="3810" y="152244"/>
                    <a:pt x="0" y="156054"/>
                  </a:cubicBezTo>
                  <a:cubicBezTo>
                    <a:pt x="4763" y="133194"/>
                    <a:pt x="16193" y="113192"/>
                    <a:pt x="30480" y="95094"/>
                  </a:cubicBezTo>
                  <a:cubicBezTo>
                    <a:pt x="62865" y="52232"/>
                    <a:pt x="105728" y="24609"/>
                    <a:pt x="157163" y="10322"/>
                  </a:cubicBezTo>
                  <a:cubicBezTo>
                    <a:pt x="218123" y="-6823"/>
                    <a:pt x="277178" y="-1108"/>
                    <a:pt x="336233" y="21752"/>
                  </a:cubicBezTo>
                  <a:cubicBezTo>
                    <a:pt x="394335" y="44612"/>
                    <a:pt x="455295" y="53184"/>
                    <a:pt x="517208" y="46517"/>
                  </a:cubicBezTo>
                  <a:cubicBezTo>
                    <a:pt x="559118" y="41754"/>
                    <a:pt x="598170" y="30324"/>
                    <a:pt x="637223" y="16037"/>
                  </a:cubicBezTo>
                  <a:cubicBezTo>
                    <a:pt x="680085" y="-156"/>
                    <a:pt x="723900" y="-3013"/>
                    <a:pt x="768668" y="2702"/>
                  </a:cubicBezTo>
                  <a:cubicBezTo>
                    <a:pt x="810578" y="8417"/>
                    <a:pt x="847725" y="23657"/>
                    <a:pt x="881063" y="48422"/>
                  </a:cubicBezTo>
                  <a:cubicBezTo>
                    <a:pt x="916305" y="74139"/>
                    <a:pt x="941070" y="107477"/>
                    <a:pt x="956310" y="149387"/>
                  </a:cubicBezTo>
                  <a:cubicBezTo>
                    <a:pt x="956310" y="151292"/>
                    <a:pt x="956310" y="154149"/>
                    <a:pt x="957263" y="157007"/>
                  </a:cubicBez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8"/>
            <p:cNvSpPr/>
            <p:nvPr/>
          </p:nvSpPr>
          <p:spPr>
            <a:xfrm>
              <a:off x="6691496" y="2814238"/>
              <a:ext cx="812673" cy="274949"/>
            </a:xfrm>
            <a:custGeom>
              <a:rect b="b" l="l" r="r" t="t"/>
              <a:pathLst>
                <a:path extrusionOk="0" h="175406" w="514350">
                  <a:moveTo>
                    <a:pt x="514350" y="173501"/>
                  </a:moveTo>
                  <a:cubicBezTo>
                    <a:pt x="512445" y="172549"/>
                    <a:pt x="509588" y="171596"/>
                    <a:pt x="508635" y="170644"/>
                  </a:cubicBezTo>
                  <a:cubicBezTo>
                    <a:pt x="490538" y="140164"/>
                    <a:pt x="466725" y="115399"/>
                    <a:pt x="436245" y="96349"/>
                  </a:cubicBezTo>
                  <a:cubicBezTo>
                    <a:pt x="407670" y="78251"/>
                    <a:pt x="377190" y="63964"/>
                    <a:pt x="344805" y="56344"/>
                  </a:cubicBezTo>
                  <a:cubicBezTo>
                    <a:pt x="322897" y="50629"/>
                    <a:pt x="300038" y="47771"/>
                    <a:pt x="278130" y="45866"/>
                  </a:cubicBezTo>
                  <a:cubicBezTo>
                    <a:pt x="256222" y="44914"/>
                    <a:pt x="234315" y="44914"/>
                    <a:pt x="212408" y="47771"/>
                  </a:cubicBezTo>
                  <a:cubicBezTo>
                    <a:pt x="190500" y="50629"/>
                    <a:pt x="169545" y="57296"/>
                    <a:pt x="148590" y="63011"/>
                  </a:cubicBezTo>
                  <a:cubicBezTo>
                    <a:pt x="126683" y="68726"/>
                    <a:pt x="106680" y="79204"/>
                    <a:pt x="87630" y="90634"/>
                  </a:cubicBezTo>
                  <a:cubicBezTo>
                    <a:pt x="62865" y="105874"/>
                    <a:pt x="40958" y="123971"/>
                    <a:pt x="22860" y="146831"/>
                  </a:cubicBezTo>
                  <a:cubicBezTo>
                    <a:pt x="17145" y="154451"/>
                    <a:pt x="13335" y="162071"/>
                    <a:pt x="7620" y="169691"/>
                  </a:cubicBezTo>
                  <a:cubicBezTo>
                    <a:pt x="5715" y="172549"/>
                    <a:pt x="2858" y="173501"/>
                    <a:pt x="0" y="175406"/>
                  </a:cubicBezTo>
                  <a:cubicBezTo>
                    <a:pt x="11430" y="110636"/>
                    <a:pt x="50483" y="67774"/>
                    <a:pt x="105727" y="37294"/>
                  </a:cubicBezTo>
                  <a:cubicBezTo>
                    <a:pt x="160020" y="6814"/>
                    <a:pt x="218122" y="-3664"/>
                    <a:pt x="280035" y="1099"/>
                  </a:cubicBezTo>
                  <a:cubicBezTo>
                    <a:pt x="335280" y="4909"/>
                    <a:pt x="386715" y="21101"/>
                    <a:pt x="432435" y="53486"/>
                  </a:cubicBezTo>
                  <a:cubicBezTo>
                    <a:pt x="468630" y="79204"/>
                    <a:pt x="495300" y="111589"/>
                    <a:pt x="508635" y="155404"/>
                  </a:cubicBezTo>
                  <a:cubicBezTo>
                    <a:pt x="509588" y="157309"/>
                    <a:pt x="509588" y="160166"/>
                    <a:pt x="509588" y="163024"/>
                  </a:cubicBezTo>
                  <a:cubicBezTo>
                    <a:pt x="509588" y="163976"/>
                    <a:pt x="510540" y="164929"/>
                    <a:pt x="510540" y="166834"/>
                  </a:cubicBezTo>
                  <a:cubicBezTo>
                    <a:pt x="513397" y="167786"/>
                    <a:pt x="513397" y="170644"/>
                    <a:pt x="514350" y="173501"/>
                  </a:cubicBezTo>
                  <a:close/>
                </a:path>
              </a:pathLst>
            </a:custGeom>
            <a:solidFill>
              <a:srgbClr val="B3B4B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8"/>
            <p:cNvSpPr/>
            <p:nvPr/>
          </p:nvSpPr>
          <p:spPr>
            <a:xfrm>
              <a:off x="7330501" y="2830926"/>
              <a:ext cx="181327" cy="160144"/>
            </a:xfrm>
            <a:custGeom>
              <a:rect b="b" l="l" r="r" t="t"/>
              <a:pathLst>
                <a:path extrusionOk="0" h="102165" w="114764">
                  <a:moveTo>
                    <a:pt x="114765" y="73342"/>
                  </a:moveTo>
                  <a:cubicBezTo>
                    <a:pt x="109049" y="87630"/>
                    <a:pt x="98572" y="96202"/>
                    <a:pt x="84285" y="101917"/>
                  </a:cubicBezTo>
                  <a:cubicBezTo>
                    <a:pt x="82380" y="102870"/>
                    <a:pt x="77617" y="100965"/>
                    <a:pt x="76665" y="98107"/>
                  </a:cubicBezTo>
                  <a:cubicBezTo>
                    <a:pt x="58567" y="73342"/>
                    <a:pt x="35707" y="51435"/>
                    <a:pt x="9990" y="34290"/>
                  </a:cubicBezTo>
                  <a:cubicBezTo>
                    <a:pt x="-2393" y="25717"/>
                    <a:pt x="-2393" y="25717"/>
                    <a:pt x="5227" y="12382"/>
                  </a:cubicBezTo>
                  <a:cubicBezTo>
                    <a:pt x="8085" y="7620"/>
                    <a:pt x="11895" y="3810"/>
                    <a:pt x="14752" y="0"/>
                  </a:cubicBezTo>
                  <a:cubicBezTo>
                    <a:pt x="16657" y="1905"/>
                    <a:pt x="18562" y="4763"/>
                    <a:pt x="20467" y="4763"/>
                  </a:cubicBezTo>
                  <a:cubicBezTo>
                    <a:pt x="25230" y="5715"/>
                    <a:pt x="30945" y="4763"/>
                    <a:pt x="35707" y="4763"/>
                  </a:cubicBezTo>
                  <a:cubicBezTo>
                    <a:pt x="55710" y="4763"/>
                    <a:pt x="72855" y="12382"/>
                    <a:pt x="88095" y="26670"/>
                  </a:cubicBezTo>
                  <a:cubicBezTo>
                    <a:pt x="100477" y="39052"/>
                    <a:pt x="110002" y="52388"/>
                    <a:pt x="111907" y="69532"/>
                  </a:cubicBezTo>
                  <a:cubicBezTo>
                    <a:pt x="112860" y="71438"/>
                    <a:pt x="113812" y="72390"/>
                    <a:pt x="114765" y="73342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8"/>
            <p:cNvSpPr/>
            <p:nvPr/>
          </p:nvSpPr>
          <p:spPr>
            <a:xfrm>
              <a:off x="6679982" y="2842620"/>
              <a:ext cx="179325" cy="148756"/>
            </a:xfrm>
            <a:custGeom>
              <a:rect b="b" l="l" r="r" t="t"/>
              <a:pathLst>
                <a:path extrusionOk="0" h="94900" w="113497">
                  <a:moveTo>
                    <a:pt x="101917" y="0"/>
                  </a:moveTo>
                  <a:cubicBezTo>
                    <a:pt x="105727" y="5715"/>
                    <a:pt x="109538" y="10478"/>
                    <a:pt x="113347" y="16193"/>
                  </a:cubicBezTo>
                  <a:cubicBezTo>
                    <a:pt x="114300" y="17145"/>
                    <a:pt x="110490" y="21908"/>
                    <a:pt x="108585" y="22860"/>
                  </a:cubicBezTo>
                  <a:cubicBezTo>
                    <a:pt x="90488" y="36195"/>
                    <a:pt x="72390" y="49530"/>
                    <a:pt x="55245" y="63818"/>
                  </a:cubicBezTo>
                  <a:cubicBezTo>
                    <a:pt x="45720" y="71438"/>
                    <a:pt x="39052" y="80963"/>
                    <a:pt x="31432" y="90488"/>
                  </a:cubicBezTo>
                  <a:cubicBezTo>
                    <a:pt x="27622" y="96203"/>
                    <a:pt x="23813" y="96203"/>
                    <a:pt x="19050" y="91440"/>
                  </a:cubicBezTo>
                  <a:cubicBezTo>
                    <a:pt x="12382" y="83820"/>
                    <a:pt x="6667" y="76200"/>
                    <a:pt x="0" y="68580"/>
                  </a:cubicBezTo>
                  <a:cubicBezTo>
                    <a:pt x="2857" y="64770"/>
                    <a:pt x="6667" y="60960"/>
                    <a:pt x="7620" y="57150"/>
                  </a:cubicBezTo>
                  <a:cubicBezTo>
                    <a:pt x="13335" y="37148"/>
                    <a:pt x="26670" y="22860"/>
                    <a:pt x="43815" y="13335"/>
                  </a:cubicBezTo>
                  <a:cubicBezTo>
                    <a:pt x="59055" y="4763"/>
                    <a:pt x="75247" y="1905"/>
                    <a:pt x="92392" y="2858"/>
                  </a:cubicBezTo>
                  <a:cubicBezTo>
                    <a:pt x="95250" y="2858"/>
                    <a:pt x="98107" y="953"/>
                    <a:pt x="101917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8"/>
            <p:cNvSpPr/>
            <p:nvPr/>
          </p:nvSpPr>
          <p:spPr>
            <a:xfrm>
              <a:off x="6669443" y="2810673"/>
              <a:ext cx="171564" cy="139468"/>
            </a:xfrm>
            <a:custGeom>
              <a:rect b="b" l="l" r="r" t="t"/>
              <a:pathLst>
                <a:path extrusionOk="0" h="88975" w="108585">
                  <a:moveTo>
                    <a:pt x="108585" y="20395"/>
                  </a:moveTo>
                  <a:cubicBezTo>
                    <a:pt x="105727" y="21348"/>
                    <a:pt x="101918" y="23253"/>
                    <a:pt x="99060" y="23253"/>
                  </a:cubicBezTo>
                  <a:cubicBezTo>
                    <a:pt x="81915" y="22300"/>
                    <a:pt x="65723" y="25158"/>
                    <a:pt x="50483" y="33730"/>
                  </a:cubicBezTo>
                  <a:cubicBezTo>
                    <a:pt x="33338" y="44208"/>
                    <a:pt x="20002" y="57543"/>
                    <a:pt x="14288" y="77545"/>
                  </a:cubicBezTo>
                  <a:cubicBezTo>
                    <a:pt x="13335" y="82308"/>
                    <a:pt x="9525" y="85165"/>
                    <a:pt x="6668" y="88975"/>
                  </a:cubicBezTo>
                  <a:cubicBezTo>
                    <a:pt x="6668" y="88023"/>
                    <a:pt x="5715" y="86118"/>
                    <a:pt x="5715" y="85165"/>
                  </a:cubicBezTo>
                  <a:cubicBezTo>
                    <a:pt x="4763" y="84213"/>
                    <a:pt x="4763" y="83260"/>
                    <a:pt x="3810" y="82308"/>
                  </a:cubicBezTo>
                  <a:cubicBezTo>
                    <a:pt x="2858" y="79450"/>
                    <a:pt x="2858" y="76593"/>
                    <a:pt x="1905" y="73735"/>
                  </a:cubicBezTo>
                  <a:cubicBezTo>
                    <a:pt x="952" y="70878"/>
                    <a:pt x="952" y="68020"/>
                    <a:pt x="0" y="65163"/>
                  </a:cubicBezTo>
                  <a:cubicBezTo>
                    <a:pt x="0" y="63258"/>
                    <a:pt x="0" y="61353"/>
                    <a:pt x="0" y="60400"/>
                  </a:cubicBezTo>
                  <a:cubicBezTo>
                    <a:pt x="952" y="57543"/>
                    <a:pt x="952" y="54685"/>
                    <a:pt x="1905" y="51828"/>
                  </a:cubicBezTo>
                  <a:cubicBezTo>
                    <a:pt x="3810" y="27063"/>
                    <a:pt x="28575" y="2298"/>
                    <a:pt x="54293" y="393"/>
                  </a:cubicBezTo>
                  <a:cubicBezTo>
                    <a:pt x="75248" y="-1512"/>
                    <a:pt x="94298" y="3250"/>
                    <a:pt x="108585" y="20395"/>
                  </a:cubicBezTo>
                  <a:close/>
                </a:path>
              </a:pathLst>
            </a:custGeom>
            <a:solidFill>
              <a:srgbClr val="B2B3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8"/>
            <p:cNvSpPr/>
            <p:nvPr/>
          </p:nvSpPr>
          <p:spPr>
            <a:xfrm>
              <a:off x="7353819" y="2802997"/>
              <a:ext cx="165545" cy="142911"/>
            </a:xfrm>
            <a:custGeom>
              <a:rect b="b" l="l" r="r" t="t"/>
              <a:pathLst>
                <a:path extrusionOk="0" h="91171" w="104775">
                  <a:moveTo>
                    <a:pt x="100013" y="91171"/>
                  </a:moveTo>
                  <a:cubicBezTo>
                    <a:pt x="99060" y="90219"/>
                    <a:pt x="97155" y="89266"/>
                    <a:pt x="97155" y="88314"/>
                  </a:cubicBezTo>
                  <a:cubicBezTo>
                    <a:pt x="95250" y="70216"/>
                    <a:pt x="85725" y="56881"/>
                    <a:pt x="73342" y="45451"/>
                  </a:cubicBezTo>
                  <a:cubicBezTo>
                    <a:pt x="59055" y="31164"/>
                    <a:pt x="41910" y="24496"/>
                    <a:pt x="20955" y="23544"/>
                  </a:cubicBezTo>
                  <a:cubicBezTo>
                    <a:pt x="16192" y="23544"/>
                    <a:pt x="10478" y="24496"/>
                    <a:pt x="5715" y="23544"/>
                  </a:cubicBezTo>
                  <a:cubicBezTo>
                    <a:pt x="3810" y="23544"/>
                    <a:pt x="1905" y="20686"/>
                    <a:pt x="0" y="18781"/>
                  </a:cubicBezTo>
                  <a:cubicBezTo>
                    <a:pt x="953" y="17829"/>
                    <a:pt x="2858" y="15924"/>
                    <a:pt x="3810" y="14971"/>
                  </a:cubicBezTo>
                  <a:cubicBezTo>
                    <a:pt x="4763" y="14019"/>
                    <a:pt x="6667" y="13066"/>
                    <a:pt x="7620" y="12114"/>
                  </a:cubicBezTo>
                  <a:cubicBezTo>
                    <a:pt x="10478" y="11161"/>
                    <a:pt x="12383" y="9256"/>
                    <a:pt x="15240" y="8304"/>
                  </a:cubicBezTo>
                  <a:cubicBezTo>
                    <a:pt x="17145" y="7351"/>
                    <a:pt x="18097" y="6399"/>
                    <a:pt x="20003" y="5446"/>
                  </a:cubicBezTo>
                  <a:cubicBezTo>
                    <a:pt x="21908" y="4494"/>
                    <a:pt x="24765" y="4494"/>
                    <a:pt x="26670" y="3541"/>
                  </a:cubicBezTo>
                  <a:cubicBezTo>
                    <a:pt x="27622" y="2589"/>
                    <a:pt x="28575" y="2589"/>
                    <a:pt x="30480" y="1636"/>
                  </a:cubicBezTo>
                  <a:cubicBezTo>
                    <a:pt x="58103" y="-5031"/>
                    <a:pt x="88583" y="9256"/>
                    <a:pt x="99060" y="34021"/>
                  </a:cubicBezTo>
                  <a:cubicBezTo>
                    <a:pt x="100013" y="35926"/>
                    <a:pt x="100965" y="36879"/>
                    <a:pt x="101917" y="38784"/>
                  </a:cubicBezTo>
                  <a:cubicBezTo>
                    <a:pt x="101917" y="40689"/>
                    <a:pt x="102870" y="42594"/>
                    <a:pt x="102870" y="43546"/>
                  </a:cubicBezTo>
                  <a:cubicBezTo>
                    <a:pt x="103822" y="44499"/>
                    <a:pt x="103822" y="45451"/>
                    <a:pt x="104775" y="47356"/>
                  </a:cubicBezTo>
                  <a:cubicBezTo>
                    <a:pt x="104775" y="57834"/>
                    <a:pt x="104775" y="67359"/>
                    <a:pt x="104775" y="77836"/>
                  </a:cubicBezTo>
                  <a:cubicBezTo>
                    <a:pt x="103822" y="78789"/>
                    <a:pt x="103822" y="79741"/>
                    <a:pt x="102870" y="81646"/>
                  </a:cubicBezTo>
                  <a:cubicBezTo>
                    <a:pt x="102870" y="84504"/>
                    <a:pt x="101917" y="87361"/>
                    <a:pt x="100013" y="91171"/>
                  </a:cubicBezTo>
                  <a:close/>
                </a:path>
              </a:pathLst>
            </a:custGeom>
            <a:solidFill>
              <a:srgbClr val="B4B5B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8"/>
            <p:cNvSpPr/>
            <p:nvPr/>
          </p:nvSpPr>
          <p:spPr>
            <a:xfrm>
              <a:off x="6638484" y="2687917"/>
              <a:ext cx="3010" cy="13437"/>
            </a:xfrm>
            <a:custGeom>
              <a:rect b="b" l="l" r="r" t="t"/>
              <a:pathLst>
                <a:path extrusionOk="0" h="8572" w="1905">
                  <a:moveTo>
                    <a:pt x="1905" y="0"/>
                  </a:moveTo>
                  <a:cubicBezTo>
                    <a:pt x="952" y="2858"/>
                    <a:pt x="952" y="5715"/>
                    <a:pt x="0" y="8573"/>
                  </a:cubicBezTo>
                  <a:cubicBezTo>
                    <a:pt x="952" y="5715"/>
                    <a:pt x="952" y="2858"/>
                    <a:pt x="1905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8"/>
            <p:cNvSpPr/>
            <p:nvPr/>
          </p:nvSpPr>
          <p:spPr>
            <a:xfrm>
              <a:off x="6638484" y="2708806"/>
              <a:ext cx="3010" cy="13437"/>
            </a:xfrm>
            <a:custGeom>
              <a:rect b="b" l="l" r="r" t="t"/>
              <a:pathLst>
                <a:path extrusionOk="0" h="8572" w="1905">
                  <a:moveTo>
                    <a:pt x="0" y="0"/>
                  </a:moveTo>
                  <a:cubicBezTo>
                    <a:pt x="952" y="2857"/>
                    <a:pt x="952" y="5715"/>
                    <a:pt x="1905" y="8573"/>
                  </a:cubicBezTo>
                  <a:cubicBezTo>
                    <a:pt x="952" y="5715"/>
                    <a:pt x="952" y="2857"/>
                    <a:pt x="0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8"/>
            <p:cNvSpPr/>
            <p:nvPr/>
          </p:nvSpPr>
          <p:spPr>
            <a:xfrm>
              <a:off x="7498153" y="2913218"/>
              <a:ext cx="1504" cy="5972"/>
            </a:xfrm>
            <a:custGeom>
              <a:rect b="b" l="l" r="r" t="t"/>
              <a:pathLst>
                <a:path extrusionOk="0" h="3810" w="952">
                  <a:moveTo>
                    <a:pt x="953" y="3810"/>
                  </a:moveTo>
                  <a:cubicBezTo>
                    <a:pt x="953" y="2858"/>
                    <a:pt x="0" y="1905"/>
                    <a:pt x="0" y="0"/>
                  </a:cubicBezTo>
                  <a:cubicBezTo>
                    <a:pt x="0" y="952"/>
                    <a:pt x="0" y="2858"/>
                    <a:pt x="953" y="3810"/>
                  </a:cubicBezTo>
                  <a:close/>
                </a:path>
              </a:pathLst>
            </a:custGeom>
            <a:solidFill>
              <a:srgbClr val="A1A2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8"/>
            <p:cNvSpPr/>
            <p:nvPr/>
          </p:nvSpPr>
          <p:spPr>
            <a:xfrm>
              <a:off x="6644508" y="2735663"/>
              <a:ext cx="3008" cy="4478"/>
            </a:xfrm>
            <a:custGeom>
              <a:rect b="b" l="l" r="r" t="t"/>
              <a:pathLst>
                <a:path extrusionOk="0" h="2857" w="1904">
                  <a:moveTo>
                    <a:pt x="0" y="0"/>
                  </a:moveTo>
                  <a:cubicBezTo>
                    <a:pt x="952" y="953"/>
                    <a:pt x="952" y="1905"/>
                    <a:pt x="1905" y="2858"/>
                  </a:cubicBezTo>
                  <a:cubicBezTo>
                    <a:pt x="952" y="1905"/>
                    <a:pt x="0" y="953"/>
                    <a:pt x="0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8"/>
            <p:cNvSpPr/>
            <p:nvPr/>
          </p:nvSpPr>
          <p:spPr>
            <a:xfrm>
              <a:off x="7268171" y="3216922"/>
              <a:ext cx="312513" cy="175272"/>
            </a:xfrm>
            <a:custGeom>
              <a:rect b="b" l="l" r="r" t="t"/>
              <a:pathLst>
                <a:path extrusionOk="0" h="111816" w="197793">
                  <a:moveTo>
                    <a:pt x="108353" y="0"/>
                  </a:moveTo>
                  <a:cubicBezTo>
                    <a:pt x="151216" y="0"/>
                    <a:pt x="183601" y="23813"/>
                    <a:pt x="195983" y="64770"/>
                  </a:cubicBezTo>
                  <a:cubicBezTo>
                    <a:pt x="202651" y="85725"/>
                    <a:pt x="190268" y="106680"/>
                    <a:pt x="169313" y="111443"/>
                  </a:cubicBezTo>
                  <a:cubicBezTo>
                    <a:pt x="163598" y="112395"/>
                    <a:pt x="156931" y="111443"/>
                    <a:pt x="152168" y="109538"/>
                  </a:cubicBezTo>
                  <a:cubicBezTo>
                    <a:pt x="124546" y="96202"/>
                    <a:pt x="94066" y="93345"/>
                    <a:pt x="63586" y="92393"/>
                  </a:cubicBezTo>
                  <a:cubicBezTo>
                    <a:pt x="46441" y="91440"/>
                    <a:pt x="29296" y="89535"/>
                    <a:pt x="12151" y="85725"/>
                  </a:cubicBezTo>
                  <a:cubicBezTo>
                    <a:pt x="721" y="82868"/>
                    <a:pt x="-3089" y="72390"/>
                    <a:pt x="2626" y="61913"/>
                  </a:cubicBezTo>
                  <a:cubicBezTo>
                    <a:pt x="8341" y="52388"/>
                    <a:pt x="15961" y="42863"/>
                    <a:pt x="24533" y="35243"/>
                  </a:cubicBezTo>
                  <a:cubicBezTo>
                    <a:pt x="48346" y="13335"/>
                    <a:pt x="75968" y="0"/>
                    <a:pt x="108353" y="0"/>
                  </a:cubicBezTo>
                  <a:close/>
                </a:path>
              </a:pathLst>
            </a:custGeom>
            <a:solidFill>
              <a:srgbClr val="2623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8"/>
            <p:cNvSpPr/>
            <p:nvPr/>
          </p:nvSpPr>
          <p:spPr>
            <a:xfrm>
              <a:off x="6573231" y="3202611"/>
              <a:ext cx="383674" cy="211494"/>
            </a:xfrm>
            <a:custGeom>
              <a:rect b="b" l="l" r="r" t="t"/>
              <a:pathLst>
                <a:path extrusionOk="0" h="110730" w="196756">
                  <a:moveTo>
                    <a:pt x="81951" y="0"/>
                  </a:moveTo>
                  <a:cubicBezTo>
                    <a:pt x="130528" y="1905"/>
                    <a:pt x="163866" y="20955"/>
                    <a:pt x="189583" y="53340"/>
                  </a:cubicBezTo>
                  <a:cubicBezTo>
                    <a:pt x="202918" y="70485"/>
                    <a:pt x="197203" y="84773"/>
                    <a:pt x="176248" y="88583"/>
                  </a:cubicBezTo>
                  <a:cubicBezTo>
                    <a:pt x="166723" y="90488"/>
                    <a:pt x="157198" y="91440"/>
                    <a:pt x="147673" y="91440"/>
                  </a:cubicBezTo>
                  <a:cubicBezTo>
                    <a:pt x="131481" y="92393"/>
                    <a:pt x="114336" y="90488"/>
                    <a:pt x="98143" y="93345"/>
                  </a:cubicBezTo>
                  <a:cubicBezTo>
                    <a:pt x="80046" y="96202"/>
                    <a:pt x="62901" y="102870"/>
                    <a:pt x="45756" y="108585"/>
                  </a:cubicBezTo>
                  <a:cubicBezTo>
                    <a:pt x="23848" y="116205"/>
                    <a:pt x="988" y="102870"/>
                    <a:pt x="36" y="79058"/>
                  </a:cubicBezTo>
                  <a:cubicBezTo>
                    <a:pt x="-917" y="53340"/>
                    <a:pt x="17181" y="20002"/>
                    <a:pt x="48613" y="7620"/>
                  </a:cubicBezTo>
                  <a:cubicBezTo>
                    <a:pt x="60996" y="3810"/>
                    <a:pt x="74331" y="952"/>
                    <a:pt x="81951" y="0"/>
                  </a:cubicBezTo>
                  <a:close/>
                </a:path>
              </a:pathLst>
            </a:custGeom>
            <a:solidFill>
              <a:srgbClr val="2522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8"/>
            <p:cNvSpPr/>
            <p:nvPr/>
          </p:nvSpPr>
          <p:spPr>
            <a:xfrm>
              <a:off x="6874541" y="2979871"/>
              <a:ext cx="116476" cy="115480"/>
            </a:xfrm>
            <a:custGeom>
              <a:rect b="b" l="l" r="r" t="t"/>
              <a:pathLst>
                <a:path extrusionOk="0" h="70522" w="70485">
                  <a:moveTo>
                    <a:pt x="0" y="35243"/>
                  </a:moveTo>
                  <a:cubicBezTo>
                    <a:pt x="0" y="16193"/>
                    <a:pt x="16193" y="0"/>
                    <a:pt x="34290" y="0"/>
                  </a:cubicBezTo>
                  <a:cubicBezTo>
                    <a:pt x="53340" y="0"/>
                    <a:pt x="70485" y="17145"/>
                    <a:pt x="70485" y="36195"/>
                  </a:cubicBezTo>
                  <a:cubicBezTo>
                    <a:pt x="70485" y="54293"/>
                    <a:pt x="53340" y="71438"/>
                    <a:pt x="35243" y="70485"/>
                  </a:cubicBezTo>
                  <a:cubicBezTo>
                    <a:pt x="15240" y="70485"/>
                    <a:pt x="0" y="55245"/>
                    <a:pt x="0" y="35243"/>
                  </a:cubicBezTo>
                  <a:close/>
                </a:path>
              </a:pathLst>
            </a:custGeom>
            <a:solidFill>
              <a:srgbClr val="28252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8"/>
            <p:cNvSpPr/>
            <p:nvPr/>
          </p:nvSpPr>
          <p:spPr>
            <a:xfrm>
              <a:off x="7187769" y="2979871"/>
              <a:ext cx="116476" cy="115480"/>
            </a:xfrm>
            <a:custGeom>
              <a:rect b="b" l="l" r="r" t="t"/>
              <a:pathLst>
                <a:path extrusionOk="0" h="70522" w="70485">
                  <a:moveTo>
                    <a:pt x="0" y="35243"/>
                  </a:moveTo>
                  <a:cubicBezTo>
                    <a:pt x="0" y="16193"/>
                    <a:pt x="16193" y="0"/>
                    <a:pt x="34290" y="0"/>
                  </a:cubicBezTo>
                  <a:cubicBezTo>
                    <a:pt x="53340" y="0"/>
                    <a:pt x="70485" y="17145"/>
                    <a:pt x="70485" y="36195"/>
                  </a:cubicBezTo>
                  <a:cubicBezTo>
                    <a:pt x="70485" y="54293"/>
                    <a:pt x="53340" y="71438"/>
                    <a:pt x="35243" y="70485"/>
                  </a:cubicBezTo>
                  <a:cubicBezTo>
                    <a:pt x="15240" y="70485"/>
                    <a:pt x="0" y="55245"/>
                    <a:pt x="0" y="35243"/>
                  </a:cubicBezTo>
                  <a:close/>
                </a:path>
              </a:pathLst>
            </a:custGeom>
            <a:solidFill>
              <a:srgbClr val="28252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8"/>
            <p:cNvSpPr/>
            <p:nvPr/>
          </p:nvSpPr>
          <p:spPr>
            <a:xfrm>
              <a:off x="6316434" y="3130115"/>
              <a:ext cx="1539775" cy="444140"/>
            </a:xfrm>
            <a:custGeom>
              <a:rect b="b" l="l" r="r" t="t"/>
              <a:pathLst>
                <a:path extrusionOk="0" h="283343" w="974541">
                  <a:moveTo>
                    <a:pt x="966701" y="124949"/>
                  </a:moveTo>
                  <a:cubicBezTo>
                    <a:pt x="968606" y="130664"/>
                    <a:pt x="970511" y="136379"/>
                    <a:pt x="971463" y="142094"/>
                  </a:cubicBezTo>
                  <a:cubicBezTo>
                    <a:pt x="977178" y="176384"/>
                    <a:pt x="975273" y="209722"/>
                    <a:pt x="962891" y="241154"/>
                  </a:cubicBezTo>
                  <a:cubicBezTo>
                    <a:pt x="949556" y="274492"/>
                    <a:pt x="910503" y="289732"/>
                    <a:pt x="876213" y="279254"/>
                  </a:cubicBezTo>
                  <a:cubicBezTo>
                    <a:pt x="842876" y="268777"/>
                    <a:pt x="808586" y="260204"/>
                    <a:pt x="775248" y="251632"/>
                  </a:cubicBezTo>
                  <a:cubicBezTo>
                    <a:pt x="750483" y="245917"/>
                    <a:pt x="725718" y="240202"/>
                    <a:pt x="700001" y="236392"/>
                  </a:cubicBezTo>
                  <a:cubicBezTo>
                    <a:pt x="679998" y="232582"/>
                    <a:pt x="660948" y="230677"/>
                    <a:pt x="640946" y="228772"/>
                  </a:cubicBezTo>
                  <a:cubicBezTo>
                    <a:pt x="606656" y="225914"/>
                    <a:pt x="572366" y="222104"/>
                    <a:pt x="537123" y="221152"/>
                  </a:cubicBezTo>
                  <a:cubicBezTo>
                    <a:pt x="503786" y="220199"/>
                    <a:pt x="470448" y="220199"/>
                    <a:pt x="436158" y="221152"/>
                  </a:cubicBezTo>
                  <a:cubicBezTo>
                    <a:pt x="411393" y="222104"/>
                    <a:pt x="387581" y="223057"/>
                    <a:pt x="362816" y="225914"/>
                  </a:cubicBezTo>
                  <a:cubicBezTo>
                    <a:pt x="338051" y="227819"/>
                    <a:pt x="313286" y="231629"/>
                    <a:pt x="289473" y="234487"/>
                  </a:cubicBezTo>
                  <a:cubicBezTo>
                    <a:pt x="267566" y="237344"/>
                    <a:pt x="246611" y="241154"/>
                    <a:pt x="224703" y="244964"/>
                  </a:cubicBezTo>
                  <a:cubicBezTo>
                    <a:pt x="200891" y="249727"/>
                    <a:pt x="176126" y="255442"/>
                    <a:pt x="152313" y="262109"/>
                  </a:cubicBezTo>
                  <a:cubicBezTo>
                    <a:pt x="131358" y="267824"/>
                    <a:pt x="110403" y="273539"/>
                    <a:pt x="89448" y="281159"/>
                  </a:cubicBezTo>
                  <a:cubicBezTo>
                    <a:pt x="63731" y="289732"/>
                    <a:pt x="21821" y="272587"/>
                    <a:pt x="10391" y="238297"/>
                  </a:cubicBezTo>
                  <a:cubicBezTo>
                    <a:pt x="-2944" y="201149"/>
                    <a:pt x="-2944" y="163049"/>
                    <a:pt x="7533" y="124949"/>
                  </a:cubicBezTo>
                  <a:cubicBezTo>
                    <a:pt x="7533" y="123997"/>
                    <a:pt x="8486" y="123997"/>
                    <a:pt x="9438" y="123044"/>
                  </a:cubicBezTo>
                  <a:cubicBezTo>
                    <a:pt x="13248" y="119234"/>
                    <a:pt x="18011" y="116377"/>
                    <a:pt x="20868" y="111614"/>
                  </a:cubicBezTo>
                  <a:cubicBezTo>
                    <a:pt x="42776" y="78277"/>
                    <a:pt x="72303" y="53512"/>
                    <a:pt x="106593" y="34462"/>
                  </a:cubicBezTo>
                  <a:cubicBezTo>
                    <a:pt x="121833" y="25889"/>
                    <a:pt x="138026" y="21127"/>
                    <a:pt x="154218" y="14459"/>
                  </a:cubicBezTo>
                  <a:cubicBezTo>
                    <a:pt x="179936" y="4934"/>
                    <a:pt x="206606" y="2077"/>
                    <a:pt x="234228" y="1124"/>
                  </a:cubicBezTo>
                  <a:cubicBezTo>
                    <a:pt x="261851" y="172"/>
                    <a:pt x="290426" y="4934"/>
                    <a:pt x="317096" y="12554"/>
                  </a:cubicBezTo>
                  <a:cubicBezTo>
                    <a:pt x="340908" y="19222"/>
                    <a:pt x="364721" y="29699"/>
                    <a:pt x="388533" y="36367"/>
                  </a:cubicBezTo>
                  <a:cubicBezTo>
                    <a:pt x="407583" y="42082"/>
                    <a:pt x="427586" y="45892"/>
                    <a:pt x="446636" y="47797"/>
                  </a:cubicBezTo>
                  <a:cubicBezTo>
                    <a:pt x="467591" y="49702"/>
                    <a:pt x="488546" y="49702"/>
                    <a:pt x="509501" y="47797"/>
                  </a:cubicBezTo>
                  <a:cubicBezTo>
                    <a:pt x="531408" y="46844"/>
                    <a:pt x="552363" y="44939"/>
                    <a:pt x="573318" y="39224"/>
                  </a:cubicBezTo>
                  <a:cubicBezTo>
                    <a:pt x="600941" y="32557"/>
                    <a:pt x="626658" y="22079"/>
                    <a:pt x="654281" y="13507"/>
                  </a:cubicBezTo>
                  <a:cubicBezTo>
                    <a:pt x="666663" y="9697"/>
                    <a:pt x="678093" y="5887"/>
                    <a:pt x="690476" y="3982"/>
                  </a:cubicBezTo>
                  <a:cubicBezTo>
                    <a:pt x="714288" y="172"/>
                    <a:pt x="738101" y="-1733"/>
                    <a:pt x="762866" y="2077"/>
                  </a:cubicBezTo>
                  <a:cubicBezTo>
                    <a:pt x="776201" y="3982"/>
                    <a:pt x="789536" y="4934"/>
                    <a:pt x="802871" y="8744"/>
                  </a:cubicBezTo>
                  <a:cubicBezTo>
                    <a:pt x="820016" y="13507"/>
                    <a:pt x="836208" y="19222"/>
                    <a:pt x="852401" y="25889"/>
                  </a:cubicBezTo>
                  <a:cubicBezTo>
                    <a:pt x="863831" y="30652"/>
                    <a:pt x="875261" y="36367"/>
                    <a:pt x="885738" y="43987"/>
                  </a:cubicBezTo>
                  <a:cubicBezTo>
                    <a:pt x="901931" y="56369"/>
                    <a:pt x="918123" y="68752"/>
                    <a:pt x="933363" y="83039"/>
                  </a:cubicBezTo>
                  <a:cubicBezTo>
                    <a:pt x="946698" y="95422"/>
                    <a:pt x="956223" y="110662"/>
                    <a:pt x="962891" y="126854"/>
                  </a:cubicBezTo>
                  <a:cubicBezTo>
                    <a:pt x="963843" y="126854"/>
                    <a:pt x="964796" y="125902"/>
                    <a:pt x="966701" y="124949"/>
                  </a:cubicBezTo>
                  <a:close/>
                  <a:moveTo>
                    <a:pt x="710478" y="55417"/>
                  </a:moveTo>
                  <a:cubicBezTo>
                    <a:pt x="678093" y="55417"/>
                    <a:pt x="650471" y="68752"/>
                    <a:pt x="626658" y="89707"/>
                  </a:cubicBezTo>
                  <a:cubicBezTo>
                    <a:pt x="618086" y="97327"/>
                    <a:pt x="610466" y="106852"/>
                    <a:pt x="604751" y="116377"/>
                  </a:cubicBezTo>
                  <a:cubicBezTo>
                    <a:pt x="598083" y="126854"/>
                    <a:pt x="601893" y="137332"/>
                    <a:pt x="614276" y="140189"/>
                  </a:cubicBezTo>
                  <a:cubicBezTo>
                    <a:pt x="631421" y="143999"/>
                    <a:pt x="648566" y="146857"/>
                    <a:pt x="665711" y="146857"/>
                  </a:cubicBezTo>
                  <a:cubicBezTo>
                    <a:pt x="696191" y="147809"/>
                    <a:pt x="725718" y="150667"/>
                    <a:pt x="754293" y="164002"/>
                  </a:cubicBezTo>
                  <a:cubicBezTo>
                    <a:pt x="759056" y="166859"/>
                    <a:pt x="765723" y="166859"/>
                    <a:pt x="771438" y="165907"/>
                  </a:cubicBezTo>
                  <a:cubicBezTo>
                    <a:pt x="793346" y="162097"/>
                    <a:pt x="804776" y="141142"/>
                    <a:pt x="798108" y="119234"/>
                  </a:cubicBezTo>
                  <a:cubicBezTo>
                    <a:pt x="785726" y="79229"/>
                    <a:pt x="753341" y="54464"/>
                    <a:pt x="710478" y="55417"/>
                  </a:cubicBezTo>
                  <a:close/>
                  <a:moveTo>
                    <a:pt x="258993" y="50654"/>
                  </a:moveTo>
                  <a:cubicBezTo>
                    <a:pt x="252326" y="52559"/>
                    <a:pt x="238038" y="54464"/>
                    <a:pt x="225656" y="59227"/>
                  </a:cubicBezTo>
                  <a:cubicBezTo>
                    <a:pt x="193271" y="71609"/>
                    <a:pt x="175173" y="104947"/>
                    <a:pt x="177078" y="130664"/>
                  </a:cubicBezTo>
                  <a:cubicBezTo>
                    <a:pt x="178031" y="153524"/>
                    <a:pt x="200891" y="167812"/>
                    <a:pt x="222798" y="160192"/>
                  </a:cubicBezTo>
                  <a:cubicBezTo>
                    <a:pt x="239943" y="153524"/>
                    <a:pt x="257088" y="147809"/>
                    <a:pt x="275186" y="144952"/>
                  </a:cubicBezTo>
                  <a:cubicBezTo>
                    <a:pt x="291378" y="142094"/>
                    <a:pt x="308523" y="143999"/>
                    <a:pt x="324716" y="143047"/>
                  </a:cubicBezTo>
                  <a:cubicBezTo>
                    <a:pt x="334241" y="142094"/>
                    <a:pt x="343766" y="142094"/>
                    <a:pt x="353291" y="140189"/>
                  </a:cubicBezTo>
                  <a:cubicBezTo>
                    <a:pt x="375198" y="136379"/>
                    <a:pt x="380913" y="122092"/>
                    <a:pt x="366626" y="104947"/>
                  </a:cubicBezTo>
                  <a:cubicBezTo>
                    <a:pt x="340908" y="71609"/>
                    <a:pt x="307571" y="52559"/>
                    <a:pt x="258993" y="50654"/>
                  </a:cubicBezTo>
                  <a:close/>
                </a:path>
              </a:pathLst>
            </a:custGeom>
            <a:solidFill>
              <a:srgbClr val="A1A2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6" name="Google Shape;1096;p8"/>
          <p:cNvGrpSpPr/>
          <p:nvPr/>
        </p:nvGrpSpPr>
        <p:grpSpPr>
          <a:xfrm>
            <a:off x="3797684" y="6016248"/>
            <a:ext cx="1052889" cy="933035"/>
            <a:chOff x="-57404" y="6066190"/>
            <a:chExt cx="959352" cy="850146"/>
          </a:xfrm>
        </p:grpSpPr>
        <p:sp>
          <p:nvSpPr>
            <p:cNvPr id="1097" name="Google Shape;1097;p8"/>
            <p:cNvSpPr/>
            <p:nvPr/>
          </p:nvSpPr>
          <p:spPr>
            <a:xfrm>
              <a:off x="-50142" y="6252659"/>
              <a:ext cx="667285" cy="657432"/>
            </a:xfrm>
            <a:custGeom>
              <a:rect b="b" l="l" r="r" t="t"/>
              <a:pathLst>
                <a:path extrusionOk="0" h="657432" w="667285">
                  <a:moveTo>
                    <a:pt x="541556" y="505985"/>
                  </a:moveTo>
                  <a:cubicBezTo>
                    <a:pt x="511076" y="485030"/>
                    <a:pt x="502503" y="460265"/>
                    <a:pt x="499646" y="425022"/>
                  </a:cubicBezTo>
                  <a:cubicBezTo>
                    <a:pt x="496788" y="389780"/>
                    <a:pt x="467261" y="330725"/>
                    <a:pt x="464403" y="295482"/>
                  </a:cubicBezTo>
                  <a:cubicBezTo>
                    <a:pt x="457736" y="223092"/>
                    <a:pt x="464403" y="157370"/>
                    <a:pt x="481548" y="105935"/>
                  </a:cubicBezTo>
                  <a:cubicBezTo>
                    <a:pt x="460593" y="96410"/>
                    <a:pt x="448211" y="85932"/>
                    <a:pt x="426303" y="105935"/>
                  </a:cubicBezTo>
                  <a:cubicBezTo>
                    <a:pt x="399633" y="129747"/>
                    <a:pt x="421541" y="182135"/>
                    <a:pt x="399633" y="237380"/>
                  </a:cubicBezTo>
                  <a:cubicBezTo>
                    <a:pt x="381536" y="283100"/>
                    <a:pt x="353913" y="328820"/>
                    <a:pt x="370106" y="391685"/>
                  </a:cubicBezTo>
                  <a:cubicBezTo>
                    <a:pt x="379631" y="428832"/>
                    <a:pt x="369153" y="468837"/>
                    <a:pt x="386298" y="517415"/>
                  </a:cubicBezTo>
                  <a:cubicBezTo>
                    <a:pt x="325338" y="500270"/>
                    <a:pt x="317718" y="467885"/>
                    <a:pt x="292001" y="411687"/>
                  </a:cubicBezTo>
                  <a:cubicBezTo>
                    <a:pt x="276761" y="379302"/>
                    <a:pt x="265331" y="345965"/>
                    <a:pt x="250091" y="313580"/>
                  </a:cubicBezTo>
                  <a:cubicBezTo>
                    <a:pt x="234851" y="281195"/>
                    <a:pt x="214848" y="254525"/>
                    <a:pt x="194846" y="225950"/>
                  </a:cubicBezTo>
                  <a:cubicBezTo>
                    <a:pt x="171986" y="191660"/>
                    <a:pt x="173891" y="159275"/>
                    <a:pt x="174843" y="119270"/>
                  </a:cubicBezTo>
                  <a:cubicBezTo>
                    <a:pt x="174843" y="93552"/>
                    <a:pt x="136743" y="37355"/>
                    <a:pt x="118646" y="17352"/>
                  </a:cubicBezTo>
                  <a:cubicBezTo>
                    <a:pt x="99596" y="-3603"/>
                    <a:pt x="81498" y="-2650"/>
                    <a:pt x="63401" y="4970"/>
                  </a:cubicBezTo>
                  <a:cubicBezTo>
                    <a:pt x="60543" y="11637"/>
                    <a:pt x="56733" y="17352"/>
                    <a:pt x="54828" y="24020"/>
                  </a:cubicBezTo>
                  <a:cubicBezTo>
                    <a:pt x="42446" y="58310"/>
                    <a:pt x="38636" y="95457"/>
                    <a:pt x="36731" y="132605"/>
                  </a:cubicBezTo>
                  <a:cubicBezTo>
                    <a:pt x="30063" y="154512"/>
                    <a:pt x="9108" y="223092"/>
                    <a:pt x="5298" y="243095"/>
                  </a:cubicBezTo>
                  <a:cubicBezTo>
                    <a:pt x="-6132" y="302150"/>
                    <a:pt x="4346" y="464075"/>
                    <a:pt x="5298" y="597425"/>
                  </a:cubicBezTo>
                  <a:cubicBezTo>
                    <a:pt x="90071" y="615522"/>
                    <a:pt x="198656" y="644097"/>
                    <a:pt x="285333" y="653622"/>
                  </a:cubicBezTo>
                  <a:cubicBezTo>
                    <a:pt x="336768" y="659337"/>
                    <a:pt x="468213" y="626000"/>
                    <a:pt x="476786" y="622190"/>
                  </a:cubicBezTo>
                  <a:cubicBezTo>
                    <a:pt x="532031" y="625047"/>
                    <a:pt x="566321" y="645050"/>
                    <a:pt x="598706" y="653622"/>
                  </a:cubicBezTo>
                  <a:cubicBezTo>
                    <a:pt x="613946" y="657432"/>
                    <a:pt x="638711" y="658385"/>
                    <a:pt x="667286" y="656480"/>
                  </a:cubicBezTo>
                  <a:cubicBezTo>
                    <a:pt x="663476" y="635525"/>
                    <a:pt x="658713" y="615522"/>
                    <a:pt x="649188" y="596472"/>
                  </a:cubicBezTo>
                  <a:cubicBezTo>
                    <a:pt x="624423" y="548847"/>
                    <a:pt x="582513" y="533607"/>
                    <a:pt x="541556" y="505985"/>
                  </a:cubicBezTo>
                  <a:close/>
                </a:path>
              </a:pathLst>
            </a:custGeom>
            <a:solidFill>
              <a:srgbClr val="8782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98" name="Google Shape;1098;p8"/>
            <p:cNvGrpSpPr/>
            <p:nvPr/>
          </p:nvGrpSpPr>
          <p:grpSpPr>
            <a:xfrm>
              <a:off x="23831" y="6082457"/>
              <a:ext cx="878117" cy="822880"/>
              <a:chOff x="23831" y="6082457"/>
              <a:chExt cx="878117" cy="822880"/>
            </a:xfrm>
          </p:grpSpPr>
          <p:grpSp>
            <p:nvGrpSpPr>
              <p:cNvPr id="1099" name="Google Shape;1099;p8"/>
              <p:cNvGrpSpPr/>
              <p:nvPr/>
            </p:nvGrpSpPr>
            <p:grpSpPr>
              <a:xfrm>
                <a:off x="510471" y="6536712"/>
                <a:ext cx="391477" cy="368625"/>
                <a:chOff x="510471" y="6536712"/>
                <a:chExt cx="391477" cy="368625"/>
              </a:xfrm>
            </p:grpSpPr>
            <p:sp>
              <p:nvSpPr>
                <p:cNvPr id="1100" name="Google Shape;1100;p8"/>
                <p:cNvSpPr/>
                <p:nvPr/>
              </p:nvSpPr>
              <p:spPr>
                <a:xfrm>
                  <a:off x="510471" y="6665076"/>
                  <a:ext cx="391477" cy="240261"/>
                </a:xfrm>
                <a:custGeom>
                  <a:rect b="b" l="l" r="r" t="t"/>
                  <a:pathLst>
                    <a:path extrusionOk="0" h="240261" w="391477">
                      <a:moveTo>
                        <a:pt x="340042" y="6899"/>
                      </a:moveTo>
                      <a:cubicBezTo>
                        <a:pt x="315278" y="12614"/>
                        <a:pt x="294323" y="-4531"/>
                        <a:pt x="277178" y="1184"/>
                      </a:cubicBezTo>
                      <a:cubicBezTo>
                        <a:pt x="261938" y="5946"/>
                        <a:pt x="248602" y="24996"/>
                        <a:pt x="236220" y="33569"/>
                      </a:cubicBezTo>
                      <a:cubicBezTo>
                        <a:pt x="208598" y="51666"/>
                        <a:pt x="204788" y="39284"/>
                        <a:pt x="175260" y="44999"/>
                      </a:cubicBezTo>
                      <a:cubicBezTo>
                        <a:pt x="141923" y="51666"/>
                        <a:pt x="91440" y="60239"/>
                        <a:pt x="62865" y="52619"/>
                      </a:cubicBezTo>
                      <a:cubicBezTo>
                        <a:pt x="59055" y="55476"/>
                        <a:pt x="55245" y="57381"/>
                        <a:pt x="52388" y="59286"/>
                      </a:cubicBezTo>
                      <a:cubicBezTo>
                        <a:pt x="41910" y="65001"/>
                        <a:pt x="24765" y="90719"/>
                        <a:pt x="13335" y="96434"/>
                      </a:cubicBezTo>
                      <a:cubicBezTo>
                        <a:pt x="8573" y="99291"/>
                        <a:pt x="3810" y="101196"/>
                        <a:pt x="0" y="103101"/>
                      </a:cubicBezTo>
                      <a:cubicBezTo>
                        <a:pt x="33338" y="123104"/>
                        <a:pt x="65723" y="141201"/>
                        <a:pt x="84773" y="180254"/>
                      </a:cubicBezTo>
                      <a:cubicBezTo>
                        <a:pt x="94298" y="199304"/>
                        <a:pt x="99060" y="220259"/>
                        <a:pt x="102870" y="240261"/>
                      </a:cubicBezTo>
                      <a:cubicBezTo>
                        <a:pt x="198120" y="234546"/>
                        <a:pt x="366713" y="191684"/>
                        <a:pt x="391478" y="151679"/>
                      </a:cubicBezTo>
                      <a:cubicBezTo>
                        <a:pt x="390525" y="99291"/>
                        <a:pt x="382905" y="52619"/>
                        <a:pt x="370523" y="231"/>
                      </a:cubicBezTo>
                      <a:cubicBezTo>
                        <a:pt x="367665" y="231"/>
                        <a:pt x="340995" y="5946"/>
                        <a:pt x="340042" y="6899"/>
                      </a:cubicBezTo>
                      <a:close/>
                    </a:path>
                  </a:pathLst>
                </a:custGeom>
                <a:solidFill>
                  <a:srgbClr val="99969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1" name="Google Shape;1101;p8"/>
                <p:cNvSpPr/>
                <p:nvPr/>
              </p:nvSpPr>
              <p:spPr>
                <a:xfrm>
                  <a:off x="575233" y="6536712"/>
                  <a:ext cx="306704" cy="187013"/>
                </a:xfrm>
                <a:custGeom>
                  <a:rect b="b" l="l" r="r" t="t"/>
                  <a:pathLst>
                    <a:path extrusionOk="0" h="187013" w="306704">
                      <a:moveTo>
                        <a:pt x="113348" y="177165"/>
                      </a:moveTo>
                      <a:cubicBezTo>
                        <a:pt x="142875" y="171450"/>
                        <a:pt x="146685" y="183832"/>
                        <a:pt x="174307" y="165735"/>
                      </a:cubicBezTo>
                      <a:cubicBezTo>
                        <a:pt x="186690" y="157163"/>
                        <a:pt x="200025" y="139065"/>
                        <a:pt x="215265" y="133350"/>
                      </a:cubicBezTo>
                      <a:cubicBezTo>
                        <a:pt x="233363" y="127635"/>
                        <a:pt x="253365" y="144780"/>
                        <a:pt x="278130" y="139065"/>
                      </a:cubicBezTo>
                      <a:cubicBezTo>
                        <a:pt x="279082" y="139065"/>
                        <a:pt x="305753" y="133350"/>
                        <a:pt x="306705" y="132397"/>
                      </a:cubicBezTo>
                      <a:cubicBezTo>
                        <a:pt x="295275" y="87630"/>
                        <a:pt x="289560" y="45720"/>
                        <a:pt x="278130" y="0"/>
                      </a:cubicBezTo>
                      <a:cubicBezTo>
                        <a:pt x="257175" y="11430"/>
                        <a:pt x="192405" y="27622"/>
                        <a:pt x="176213" y="44767"/>
                      </a:cubicBezTo>
                      <a:cubicBezTo>
                        <a:pt x="132398" y="93345"/>
                        <a:pt x="149542" y="117157"/>
                        <a:pt x="60007" y="138113"/>
                      </a:cubicBezTo>
                      <a:cubicBezTo>
                        <a:pt x="49530" y="140970"/>
                        <a:pt x="22860" y="167640"/>
                        <a:pt x="0" y="183832"/>
                      </a:cubicBezTo>
                      <a:cubicBezTo>
                        <a:pt x="29527" y="191452"/>
                        <a:pt x="80010" y="183832"/>
                        <a:pt x="113348" y="177165"/>
                      </a:cubicBezTo>
                      <a:close/>
                    </a:path>
                  </a:pathLst>
                </a:custGeom>
                <a:solidFill>
                  <a:srgbClr val="87828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102" name="Google Shape;1102;p8"/>
              <p:cNvSpPr/>
              <p:nvPr/>
            </p:nvSpPr>
            <p:spPr>
              <a:xfrm>
                <a:off x="410761" y="6262239"/>
                <a:ext cx="401644" cy="509740"/>
              </a:xfrm>
              <a:custGeom>
                <a:rect b="b" l="l" r="r" t="t"/>
                <a:pathLst>
                  <a:path extrusionOk="0" h="509740" w="401644">
                    <a:moveTo>
                      <a:pt x="154947" y="465925"/>
                    </a:moveTo>
                    <a:cubicBezTo>
                      <a:pt x="180664" y="450685"/>
                      <a:pt x="213049" y="415443"/>
                      <a:pt x="225432" y="412585"/>
                    </a:cubicBezTo>
                    <a:cubicBezTo>
                      <a:pt x="315919" y="391630"/>
                      <a:pt x="297822" y="367818"/>
                      <a:pt x="341637" y="319240"/>
                    </a:cubicBezTo>
                    <a:cubicBezTo>
                      <a:pt x="356877" y="302095"/>
                      <a:pt x="380689" y="290665"/>
                      <a:pt x="401644" y="279235"/>
                    </a:cubicBezTo>
                    <a:cubicBezTo>
                      <a:pt x="366402" y="197320"/>
                      <a:pt x="318777" y="121120"/>
                      <a:pt x="262579" y="56350"/>
                    </a:cubicBezTo>
                    <a:cubicBezTo>
                      <a:pt x="240672" y="31585"/>
                      <a:pt x="216859" y="2058"/>
                      <a:pt x="181617" y="153"/>
                    </a:cubicBezTo>
                    <a:cubicBezTo>
                      <a:pt x="150184" y="-1752"/>
                      <a:pt x="115894" y="14440"/>
                      <a:pt x="87319" y="32538"/>
                    </a:cubicBezTo>
                    <a:cubicBezTo>
                      <a:pt x="58744" y="54445"/>
                      <a:pt x="33027" y="78258"/>
                      <a:pt x="19692" y="96355"/>
                    </a:cubicBezTo>
                    <a:cubicBezTo>
                      <a:pt x="2547" y="147790"/>
                      <a:pt x="-4121" y="213513"/>
                      <a:pt x="2547" y="285903"/>
                    </a:cubicBezTo>
                    <a:cubicBezTo>
                      <a:pt x="6357" y="321145"/>
                      <a:pt x="34932" y="380200"/>
                      <a:pt x="37789" y="415443"/>
                    </a:cubicBezTo>
                    <a:cubicBezTo>
                      <a:pt x="40647" y="450685"/>
                      <a:pt x="49219" y="475450"/>
                      <a:pt x="79699" y="496405"/>
                    </a:cubicBezTo>
                    <a:cubicBezTo>
                      <a:pt x="86367" y="501168"/>
                      <a:pt x="93987" y="504978"/>
                      <a:pt x="100654" y="509740"/>
                    </a:cubicBezTo>
                    <a:cubicBezTo>
                      <a:pt x="105417" y="507835"/>
                      <a:pt x="110179" y="505930"/>
                      <a:pt x="113989" y="503073"/>
                    </a:cubicBezTo>
                    <a:cubicBezTo>
                      <a:pt x="127324" y="497358"/>
                      <a:pt x="144469" y="472593"/>
                      <a:pt x="154947" y="465925"/>
                    </a:cubicBezTo>
                    <a:close/>
                  </a:path>
                </a:pathLst>
              </a:custGeom>
              <a:solidFill>
                <a:srgbClr val="A5A0A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103" name="Google Shape;1103;p8"/>
              <p:cNvGrpSpPr/>
              <p:nvPr/>
            </p:nvGrpSpPr>
            <p:grpSpPr>
              <a:xfrm>
                <a:off x="23831" y="6082457"/>
                <a:ext cx="474249" cy="688569"/>
                <a:chOff x="23831" y="6082457"/>
                <a:chExt cx="474249" cy="688569"/>
              </a:xfrm>
            </p:grpSpPr>
            <p:sp>
              <p:nvSpPr>
                <p:cNvPr id="1104" name="Google Shape;1104;p8"/>
                <p:cNvSpPr/>
                <p:nvPr/>
              </p:nvSpPr>
              <p:spPr>
                <a:xfrm>
                  <a:off x="154228" y="6174761"/>
                  <a:ext cx="343852" cy="596265"/>
                </a:xfrm>
                <a:custGeom>
                  <a:rect b="b" l="l" r="r" t="t"/>
                  <a:pathLst>
                    <a:path extrusionOk="0" h="596265" w="343852">
                      <a:moveTo>
                        <a:pt x="340995" y="122873"/>
                      </a:moveTo>
                      <a:cubicBezTo>
                        <a:pt x="330518" y="95250"/>
                        <a:pt x="306705" y="69533"/>
                        <a:pt x="289560" y="48578"/>
                      </a:cubicBezTo>
                      <a:cubicBezTo>
                        <a:pt x="275272" y="31433"/>
                        <a:pt x="260033" y="15240"/>
                        <a:pt x="244793" y="0"/>
                      </a:cubicBezTo>
                      <a:cubicBezTo>
                        <a:pt x="227647" y="123825"/>
                        <a:pt x="104775" y="270510"/>
                        <a:pt x="0" y="319088"/>
                      </a:cubicBezTo>
                      <a:cubicBezTo>
                        <a:pt x="16192" y="342900"/>
                        <a:pt x="32385" y="365760"/>
                        <a:pt x="44767" y="392430"/>
                      </a:cubicBezTo>
                      <a:cubicBezTo>
                        <a:pt x="60007" y="424815"/>
                        <a:pt x="71438" y="458153"/>
                        <a:pt x="86677" y="490538"/>
                      </a:cubicBezTo>
                      <a:cubicBezTo>
                        <a:pt x="112395" y="545783"/>
                        <a:pt x="120015" y="579120"/>
                        <a:pt x="180975" y="596265"/>
                      </a:cubicBezTo>
                      <a:cubicBezTo>
                        <a:pt x="163830" y="547688"/>
                        <a:pt x="174308" y="508635"/>
                        <a:pt x="164783" y="470535"/>
                      </a:cubicBezTo>
                      <a:cubicBezTo>
                        <a:pt x="148590" y="407670"/>
                        <a:pt x="176213" y="361950"/>
                        <a:pt x="194310" y="316230"/>
                      </a:cubicBezTo>
                      <a:cubicBezTo>
                        <a:pt x="216218" y="260033"/>
                        <a:pt x="194310" y="208598"/>
                        <a:pt x="220980" y="184785"/>
                      </a:cubicBezTo>
                      <a:cubicBezTo>
                        <a:pt x="242888" y="164783"/>
                        <a:pt x="255270" y="175260"/>
                        <a:pt x="276225" y="184785"/>
                      </a:cubicBezTo>
                      <a:cubicBezTo>
                        <a:pt x="289560" y="166688"/>
                        <a:pt x="315278" y="142875"/>
                        <a:pt x="343853" y="120968"/>
                      </a:cubicBezTo>
                      <a:cubicBezTo>
                        <a:pt x="343853" y="120968"/>
                        <a:pt x="341947" y="121920"/>
                        <a:pt x="340995" y="122873"/>
                      </a:cubicBezTo>
                      <a:close/>
                    </a:path>
                  </a:pathLst>
                </a:custGeom>
                <a:solidFill>
                  <a:srgbClr val="99969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5" name="Google Shape;1105;p8"/>
                <p:cNvSpPr/>
                <p:nvPr/>
              </p:nvSpPr>
              <p:spPr>
                <a:xfrm>
                  <a:off x="23831" y="6082457"/>
                  <a:ext cx="384810" cy="423748"/>
                </a:xfrm>
                <a:custGeom>
                  <a:rect b="b" l="l" r="r" t="t"/>
                  <a:pathLst>
                    <a:path extrusionOk="0" h="423748" w="384810">
                      <a:moveTo>
                        <a:pt x="384810" y="103708"/>
                      </a:moveTo>
                      <a:cubicBezTo>
                        <a:pt x="364808" y="84658"/>
                        <a:pt x="344805" y="66561"/>
                        <a:pt x="322898" y="50368"/>
                      </a:cubicBezTo>
                      <a:cubicBezTo>
                        <a:pt x="294323" y="28461"/>
                        <a:pt x="251460" y="-12497"/>
                        <a:pt x="213360" y="3696"/>
                      </a:cubicBezTo>
                      <a:cubicBezTo>
                        <a:pt x="189548" y="13221"/>
                        <a:pt x="167640" y="35128"/>
                        <a:pt x="147638" y="49416"/>
                      </a:cubicBezTo>
                      <a:cubicBezTo>
                        <a:pt x="123825" y="66561"/>
                        <a:pt x="99060" y="83706"/>
                        <a:pt x="75248" y="102756"/>
                      </a:cubicBezTo>
                      <a:cubicBezTo>
                        <a:pt x="44768" y="126568"/>
                        <a:pt x="17145" y="153238"/>
                        <a:pt x="0" y="187528"/>
                      </a:cubicBezTo>
                      <a:cubicBezTo>
                        <a:pt x="18097" y="179908"/>
                        <a:pt x="35243" y="178956"/>
                        <a:pt x="55245" y="199911"/>
                      </a:cubicBezTo>
                      <a:cubicBezTo>
                        <a:pt x="73343" y="219913"/>
                        <a:pt x="111443" y="276111"/>
                        <a:pt x="111443" y="301828"/>
                      </a:cubicBezTo>
                      <a:cubicBezTo>
                        <a:pt x="111443" y="340881"/>
                        <a:pt x="108585" y="374218"/>
                        <a:pt x="131445" y="408508"/>
                      </a:cubicBezTo>
                      <a:cubicBezTo>
                        <a:pt x="135255" y="413271"/>
                        <a:pt x="138113" y="418033"/>
                        <a:pt x="141923" y="423748"/>
                      </a:cubicBezTo>
                      <a:cubicBezTo>
                        <a:pt x="243840" y="374218"/>
                        <a:pt x="366713" y="226581"/>
                        <a:pt x="384810" y="103708"/>
                      </a:cubicBezTo>
                      <a:close/>
                    </a:path>
                  </a:pathLst>
                </a:custGeom>
                <a:solidFill>
                  <a:srgbClr val="A5A0A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106" name="Google Shape;1106;p8"/>
            <p:cNvSpPr/>
            <p:nvPr/>
          </p:nvSpPr>
          <p:spPr>
            <a:xfrm>
              <a:off x="451408" y="6303349"/>
              <a:ext cx="220979" cy="43815"/>
            </a:xfrm>
            <a:custGeom>
              <a:rect b="b" l="l" r="r" t="t"/>
              <a:pathLst>
                <a:path extrusionOk="0" h="43815" w="220979">
                  <a:moveTo>
                    <a:pt x="10477" y="41910"/>
                  </a:moveTo>
                  <a:cubicBezTo>
                    <a:pt x="6667" y="41910"/>
                    <a:pt x="3810" y="42863"/>
                    <a:pt x="0" y="43815"/>
                  </a:cubicBezTo>
                  <a:cubicBezTo>
                    <a:pt x="20002" y="27622"/>
                    <a:pt x="41910" y="12383"/>
                    <a:pt x="63817" y="953"/>
                  </a:cubicBezTo>
                  <a:cubicBezTo>
                    <a:pt x="63817" y="953"/>
                    <a:pt x="64770" y="953"/>
                    <a:pt x="64770" y="0"/>
                  </a:cubicBezTo>
                  <a:cubicBezTo>
                    <a:pt x="67627" y="0"/>
                    <a:pt x="70485" y="0"/>
                    <a:pt x="73342" y="0"/>
                  </a:cubicBezTo>
                  <a:cubicBezTo>
                    <a:pt x="49530" y="9525"/>
                    <a:pt x="28575" y="23813"/>
                    <a:pt x="10477" y="41910"/>
                  </a:cubicBezTo>
                  <a:close/>
                  <a:moveTo>
                    <a:pt x="188595" y="10478"/>
                  </a:moveTo>
                  <a:cubicBezTo>
                    <a:pt x="199073" y="15240"/>
                    <a:pt x="208598" y="20955"/>
                    <a:pt x="217170" y="29528"/>
                  </a:cubicBezTo>
                  <a:cubicBezTo>
                    <a:pt x="218123" y="30480"/>
                    <a:pt x="220027" y="32385"/>
                    <a:pt x="220980" y="33338"/>
                  </a:cubicBezTo>
                  <a:cubicBezTo>
                    <a:pt x="210502" y="24765"/>
                    <a:pt x="200025" y="17145"/>
                    <a:pt x="188595" y="10478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8"/>
            <p:cNvSpPr/>
            <p:nvPr/>
          </p:nvSpPr>
          <p:spPr>
            <a:xfrm>
              <a:off x="-57404" y="6557666"/>
              <a:ext cx="886954" cy="358670"/>
            </a:xfrm>
            <a:custGeom>
              <a:rect b="b" l="l" r="r" t="t"/>
              <a:pathLst>
                <a:path extrusionOk="0" h="358670" w="886954">
                  <a:moveTo>
                    <a:pt x="731697" y="319088"/>
                  </a:moveTo>
                  <a:cubicBezTo>
                    <a:pt x="706932" y="315278"/>
                    <a:pt x="655497" y="287655"/>
                    <a:pt x="651687" y="280988"/>
                  </a:cubicBezTo>
                  <a:cubicBezTo>
                    <a:pt x="640257" y="261938"/>
                    <a:pt x="618350" y="228600"/>
                    <a:pt x="569772" y="214313"/>
                  </a:cubicBezTo>
                  <a:cubicBezTo>
                    <a:pt x="569772" y="244793"/>
                    <a:pt x="612635" y="262890"/>
                    <a:pt x="620255" y="269558"/>
                  </a:cubicBezTo>
                  <a:cubicBezTo>
                    <a:pt x="624065" y="273368"/>
                    <a:pt x="623112" y="295275"/>
                    <a:pt x="611682" y="299085"/>
                  </a:cubicBezTo>
                  <a:cubicBezTo>
                    <a:pt x="599300" y="302895"/>
                    <a:pt x="575487" y="288608"/>
                    <a:pt x="565962" y="281940"/>
                  </a:cubicBezTo>
                  <a:cubicBezTo>
                    <a:pt x="534530" y="259080"/>
                    <a:pt x="509765" y="267653"/>
                    <a:pt x="480237" y="244793"/>
                  </a:cubicBezTo>
                  <a:cubicBezTo>
                    <a:pt x="468807" y="236220"/>
                    <a:pt x="475475" y="200977"/>
                    <a:pt x="438327" y="170498"/>
                  </a:cubicBezTo>
                  <a:cubicBezTo>
                    <a:pt x="406895" y="143827"/>
                    <a:pt x="388797" y="80963"/>
                    <a:pt x="379272" y="0"/>
                  </a:cubicBezTo>
                  <a:cubicBezTo>
                    <a:pt x="357365" y="60008"/>
                    <a:pt x="369747" y="146685"/>
                    <a:pt x="383082" y="246698"/>
                  </a:cubicBezTo>
                  <a:cubicBezTo>
                    <a:pt x="361175" y="266700"/>
                    <a:pt x="357365" y="309563"/>
                    <a:pt x="343077" y="336233"/>
                  </a:cubicBezTo>
                  <a:cubicBezTo>
                    <a:pt x="335457" y="315278"/>
                    <a:pt x="321170" y="296228"/>
                    <a:pt x="307835" y="282893"/>
                  </a:cubicBezTo>
                  <a:cubicBezTo>
                    <a:pt x="281165" y="256223"/>
                    <a:pt x="254495" y="252413"/>
                    <a:pt x="221157" y="240030"/>
                  </a:cubicBezTo>
                  <a:cubicBezTo>
                    <a:pt x="168770" y="220980"/>
                    <a:pt x="154482" y="159068"/>
                    <a:pt x="129717" y="112395"/>
                  </a:cubicBezTo>
                  <a:cubicBezTo>
                    <a:pt x="116382" y="87630"/>
                    <a:pt x="61137" y="3810"/>
                    <a:pt x="5892" y="10478"/>
                  </a:cubicBezTo>
                  <a:cubicBezTo>
                    <a:pt x="-7443" y="72390"/>
                    <a:pt x="5892" y="272415"/>
                    <a:pt x="6845" y="295275"/>
                  </a:cubicBezTo>
                  <a:cubicBezTo>
                    <a:pt x="59232" y="302895"/>
                    <a:pt x="228777" y="351473"/>
                    <a:pt x="294500" y="352425"/>
                  </a:cubicBezTo>
                  <a:cubicBezTo>
                    <a:pt x="313550" y="356235"/>
                    <a:pt x="478332" y="338138"/>
                    <a:pt x="487857" y="322898"/>
                  </a:cubicBezTo>
                  <a:cubicBezTo>
                    <a:pt x="544055" y="334328"/>
                    <a:pt x="591680" y="362903"/>
                    <a:pt x="663117" y="358140"/>
                  </a:cubicBezTo>
                  <a:cubicBezTo>
                    <a:pt x="752652" y="352425"/>
                    <a:pt x="865047" y="320993"/>
                    <a:pt x="886955" y="306705"/>
                  </a:cubicBezTo>
                  <a:cubicBezTo>
                    <a:pt x="831710" y="280035"/>
                    <a:pt x="777417" y="313373"/>
                    <a:pt x="731697" y="319088"/>
                  </a:cubicBezTo>
                  <a:close/>
                </a:path>
              </a:pathLst>
            </a:custGeom>
            <a:solidFill>
              <a:srgbClr val="6D696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8"/>
            <p:cNvSpPr/>
            <p:nvPr/>
          </p:nvSpPr>
          <p:spPr>
            <a:xfrm>
              <a:off x="7543" y="6066190"/>
              <a:ext cx="444817" cy="456233"/>
            </a:xfrm>
            <a:custGeom>
              <a:rect b="b" l="l" r="r" t="t"/>
              <a:pathLst>
                <a:path extrusionOk="0" h="456233" w="444817">
                  <a:moveTo>
                    <a:pt x="395288" y="97141"/>
                  </a:moveTo>
                  <a:cubicBezTo>
                    <a:pt x="377190" y="79996"/>
                    <a:pt x="350520" y="68566"/>
                    <a:pt x="329565" y="52374"/>
                  </a:cubicBezTo>
                  <a:cubicBezTo>
                    <a:pt x="287655" y="19989"/>
                    <a:pt x="245745" y="-12396"/>
                    <a:pt x="215265" y="4749"/>
                  </a:cubicBezTo>
                  <a:cubicBezTo>
                    <a:pt x="169545" y="31419"/>
                    <a:pt x="44768" y="127621"/>
                    <a:pt x="27622" y="148576"/>
                  </a:cubicBezTo>
                  <a:cubicBezTo>
                    <a:pt x="20002" y="158101"/>
                    <a:pt x="4763" y="185724"/>
                    <a:pt x="0" y="201916"/>
                  </a:cubicBezTo>
                  <a:cubicBezTo>
                    <a:pt x="6667" y="200011"/>
                    <a:pt x="20955" y="198106"/>
                    <a:pt x="26670" y="200011"/>
                  </a:cubicBezTo>
                  <a:cubicBezTo>
                    <a:pt x="54293" y="208584"/>
                    <a:pt x="69533" y="229539"/>
                    <a:pt x="85725" y="255256"/>
                  </a:cubicBezTo>
                  <a:cubicBezTo>
                    <a:pt x="103823" y="283831"/>
                    <a:pt x="102870" y="311454"/>
                    <a:pt x="105727" y="342886"/>
                  </a:cubicBezTo>
                  <a:cubicBezTo>
                    <a:pt x="106680" y="352411"/>
                    <a:pt x="110490" y="360031"/>
                    <a:pt x="112395" y="369556"/>
                  </a:cubicBezTo>
                  <a:cubicBezTo>
                    <a:pt x="121920" y="408609"/>
                    <a:pt x="146685" y="420991"/>
                    <a:pt x="166687" y="456234"/>
                  </a:cubicBezTo>
                  <a:cubicBezTo>
                    <a:pt x="165735" y="439089"/>
                    <a:pt x="160020" y="410514"/>
                    <a:pt x="141923" y="391464"/>
                  </a:cubicBezTo>
                  <a:cubicBezTo>
                    <a:pt x="132398" y="381939"/>
                    <a:pt x="136208" y="345744"/>
                    <a:pt x="140970" y="330504"/>
                  </a:cubicBezTo>
                  <a:cubicBezTo>
                    <a:pt x="145733" y="315264"/>
                    <a:pt x="152400" y="300976"/>
                    <a:pt x="145733" y="284784"/>
                  </a:cubicBezTo>
                  <a:cubicBezTo>
                    <a:pt x="137160" y="261924"/>
                    <a:pt x="109537" y="247636"/>
                    <a:pt x="97155" y="226681"/>
                  </a:cubicBezTo>
                  <a:cubicBezTo>
                    <a:pt x="80963" y="200011"/>
                    <a:pt x="75248" y="168579"/>
                    <a:pt x="91440" y="139051"/>
                  </a:cubicBezTo>
                  <a:cubicBezTo>
                    <a:pt x="96202" y="130479"/>
                    <a:pt x="102870" y="123811"/>
                    <a:pt x="109537" y="117144"/>
                  </a:cubicBezTo>
                  <a:cubicBezTo>
                    <a:pt x="127635" y="102856"/>
                    <a:pt x="145733" y="88569"/>
                    <a:pt x="163830" y="74281"/>
                  </a:cubicBezTo>
                  <a:cubicBezTo>
                    <a:pt x="185737" y="56184"/>
                    <a:pt x="206693" y="36181"/>
                    <a:pt x="235268" y="31419"/>
                  </a:cubicBezTo>
                  <a:cubicBezTo>
                    <a:pt x="247650" y="29514"/>
                    <a:pt x="259080" y="31419"/>
                    <a:pt x="270510" y="34276"/>
                  </a:cubicBezTo>
                  <a:cubicBezTo>
                    <a:pt x="297180" y="45706"/>
                    <a:pt x="322898" y="65709"/>
                    <a:pt x="342900" y="78091"/>
                  </a:cubicBezTo>
                  <a:cubicBezTo>
                    <a:pt x="360998" y="89521"/>
                    <a:pt x="377190" y="98094"/>
                    <a:pt x="391478" y="113334"/>
                  </a:cubicBezTo>
                  <a:cubicBezTo>
                    <a:pt x="406718" y="129526"/>
                    <a:pt x="423863" y="152386"/>
                    <a:pt x="444818" y="166674"/>
                  </a:cubicBezTo>
                  <a:cubicBezTo>
                    <a:pt x="426720" y="140956"/>
                    <a:pt x="414338" y="115239"/>
                    <a:pt x="395288" y="97141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8"/>
            <p:cNvSpPr/>
            <p:nvPr/>
          </p:nvSpPr>
          <p:spPr>
            <a:xfrm>
              <a:off x="359825" y="6248965"/>
              <a:ext cx="389714" cy="350611"/>
            </a:xfrm>
            <a:custGeom>
              <a:rect b="b" l="l" r="r" t="t"/>
              <a:pathLst>
                <a:path extrusionOk="0" h="350611" w="389714">
                  <a:moveTo>
                    <a:pt x="323040" y="77244"/>
                  </a:moveTo>
                  <a:cubicBezTo>
                    <a:pt x="300180" y="45812"/>
                    <a:pt x="256365" y="2949"/>
                    <a:pt x="219218" y="92"/>
                  </a:cubicBezTo>
                  <a:cubicBezTo>
                    <a:pt x="203977" y="-861"/>
                    <a:pt x="189690" y="5807"/>
                    <a:pt x="174450" y="10569"/>
                  </a:cubicBezTo>
                  <a:cubicBezTo>
                    <a:pt x="133492" y="23904"/>
                    <a:pt x="72533" y="58194"/>
                    <a:pt x="41100" y="81054"/>
                  </a:cubicBezTo>
                  <a:cubicBezTo>
                    <a:pt x="12525" y="102962"/>
                    <a:pt x="-4620" y="124869"/>
                    <a:pt x="1095" y="163922"/>
                  </a:cubicBezTo>
                  <a:cubicBezTo>
                    <a:pt x="11572" y="146777"/>
                    <a:pt x="42053" y="151539"/>
                    <a:pt x="39195" y="174399"/>
                  </a:cubicBezTo>
                  <a:cubicBezTo>
                    <a:pt x="32528" y="226787"/>
                    <a:pt x="40147" y="305844"/>
                    <a:pt x="67770" y="350612"/>
                  </a:cubicBezTo>
                  <a:cubicBezTo>
                    <a:pt x="79200" y="299177"/>
                    <a:pt x="53483" y="266792"/>
                    <a:pt x="58245" y="223929"/>
                  </a:cubicBezTo>
                  <a:cubicBezTo>
                    <a:pt x="61103" y="196307"/>
                    <a:pt x="66817" y="160112"/>
                    <a:pt x="78248" y="134394"/>
                  </a:cubicBezTo>
                  <a:cubicBezTo>
                    <a:pt x="90630" y="103914"/>
                    <a:pt x="113490" y="95342"/>
                    <a:pt x="138255" y="80102"/>
                  </a:cubicBezTo>
                  <a:cubicBezTo>
                    <a:pt x="154448" y="70577"/>
                    <a:pt x="170640" y="58194"/>
                    <a:pt x="187785" y="51527"/>
                  </a:cubicBezTo>
                  <a:cubicBezTo>
                    <a:pt x="232552" y="33429"/>
                    <a:pt x="267795" y="48669"/>
                    <a:pt x="302085" y="77244"/>
                  </a:cubicBezTo>
                  <a:cubicBezTo>
                    <a:pt x="335423" y="105819"/>
                    <a:pt x="360187" y="140109"/>
                    <a:pt x="389715" y="172494"/>
                  </a:cubicBezTo>
                  <a:cubicBezTo>
                    <a:pt x="384000" y="136299"/>
                    <a:pt x="345900" y="108677"/>
                    <a:pt x="323040" y="77244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8"/>
            <p:cNvSpPr/>
            <p:nvPr/>
          </p:nvSpPr>
          <p:spPr>
            <a:xfrm>
              <a:off x="546658" y="6472894"/>
              <a:ext cx="307559" cy="274319"/>
            </a:xfrm>
            <a:custGeom>
              <a:rect b="b" l="l" r="r" t="t"/>
              <a:pathLst>
                <a:path extrusionOk="0" h="274319" w="307559">
                  <a:moveTo>
                    <a:pt x="299085" y="54293"/>
                  </a:moveTo>
                  <a:cubicBezTo>
                    <a:pt x="268605" y="42863"/>
                    <a:pt x="245745" y="38100"/>
                    <a:pt x="232410" y="0"/>
                  </a:cubicBezTo>
                  <a:cubicBezTo>
                    <a:pt x="234315" y="48577"/>
                    <a:pt x="223838" y="56197"/>
                    <a:pt x="213360" y="61913"/>
                  </a:cubicBezTo>
                  <a:cubicBezTo>
                    <a:pt x="187642" y="69532"/>
                    <a:pt x="134302" y="77152"/>
                    <a:pt x="115252" y="87630"/>
                  </a:cubicBezTo>
                  <a:cubicBezTo>
                    <a:pt x="93345" y="100013"/>
                    <a:pt x="100013" y="109538"/>
                    <a:pt x="94298" y="128588"/>
                  </a:cubicBezTo>
                  <a:cubicBezTo>
                    <a:pt x="86677" y="154305"/>
                    <a:pt x="65723" y="185738"/>
                    <a:pt x="41910" y="196215"/>
                  </a:cubicBezTo>
                  <a:cubicBezTo>
                    <a:pt x="15240" y="207645"/>
                    <a:pt x="0" y="234315"/>
                    <a:pt x="0" y="274320"/>
                  </a:cubicBezTo>
                  <a:cubicBezTo>
                    <a:pt x="11430" y="260033"/>
                    <a:pt x="35242" y="237172"/>
                    <a:pt x="65723" y="227647"/>
                  </a:cubicBezTo>
                  <a:cubicBezTo>
                    <a:pt x="97155" y="219075"/>
                    <a:pt x="128588" y="210503"/>
                    <a:pt x="149542" y="196215"/>
                  </a:cubicBezTo>
                  <a:cubicBezTo>
                    <a:pt x="170498" y="181927"/>
                    <a:pt x="195263" y="169545"/>
                    <a:pt x="202882" y="163830"/>
                  </a:cubicBezTo>
                  <a:cubicBezTo>
                    <a:pt x="232410" y="142875"/>
                    <a:pt x="217170" y="119063"/>
                    <a:pt x="220980" y="117157"/>
                  </a:cubicBezTo>
                  <a:cubicBezTo>
                    <a:pt x="247650" y="103822"/>
                    <a:pt x="270510" y="121920"/>
                    <a:pt x="282892" y="100013"/>
                  </a:cubicBezTo>
                  <a:cubicBezTo>
                    <a:pt x="288607" y="90488"/>
                    <a:pt x="301942" y="78105"/>
                    <a:pt x="306705" y="67627"/>
                  </a:cubicBezTo>
                  <a:cubicBezTo>
                    <a:pt x="309563" y="61913"/>
                    <a:pt x="304800" y="55245"/>
                    <a:pt x="299085" y="54293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8"/>
            <p:cNvSpPr/>
            <p:nvPr/>
          </p:nvSpPr>
          <p:spPr>
            <a:xfrm>
              <a:off x="281862" y="6765312"/>
              <a:ext cx="168613" cy="142967"/>
            </a:xfrm>
            <a:custGeom>
              <a:rect b="b" l="l" r="r" t="t"/>
              <a:pathLst>
                <a:path extrusionOk="0" h="142967" w="168613">
                  <a:moveTo>
                    <a:pt x="122873" y="89535"/>
                  </a:moveTo>
                  <a:cubicBezTo>
                    <a:pt x="102870" y="86677"/>
                    <a:pt x="95250" y="85725"/>
                    <a:pt x="82868" y="69532"/>
                  </a:cubicBezTo>
                  <a:cubicBezTo>
                    <a:pt x="64770" y="47625"/>
                    <a:pt x="54293" y="24765"/>
                    <a:pt x="40005" y="0"/>
                  </a:cubicBezTo>
                  <a:cubicBezTo>
                    <a:pt x="45720" y="54292"/>
                    <a:pt x="58103" y="73342"/>
                    <a:pt x="61913" y="93345"/>
                  </a:cubicBezTo>
                  <a:cubicBezTo>
                    <a:pt x="53340" y="114300"/>
                    <a:pt x="16193" y="129540"/>
                    <a:pt x="0" y="142875"/>
                  </a:cubicBezTo>
                  <a:cubicBezTo>
                    <a:pt x="28575" y="143827"/>
                    <a:pt x="106680" y="137160"/>
                    <a:pt x="112395" y="134302"/>
                  </a:cubicBezTo>
                  <a:cubicBezTo>
                    <a:pt x="139065" y="121920"/>
                    <a:pt x="140018" y="122873"/>
                    <a:pt x="168593" y="120015"/>
                  </a:cubicBezTo>
                  <a:cubicBezTo>
                    <a:pt x="169545" y="92392"/>
                    <a:pt x="137160" y="91440"/>
                    <a:pt x="122873" y="89535"/>
                  </a:cubicBezTo>
                  <a:close/>
                </a:path>
              </a:pathLst>
            </a:custGeom>
            <a:solidFill>
              <a:srgbClr val="5B575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8"/>
            <p:cNvSpPr/>
            <p:nvPr/>
          </p:nvSpPr>
          <p:spPr>
            <a:xfrm>
              <a:off x="-57227" y="6681491"/>
              <a:ext cx="154305" cy="204787"/>
            </a:xfrm>
            <a:custGeom>
              <a:rect b="b" l="l" r="r" t="t"/>
              <a:pathLst>
                <a:path extrusionOk="0" h="204787" w="154305">
                  <a:moveTo>
                    <a:pt x="154305" y="204788"/>
                  </a:moveTo>
                  <a:cubicBezTo>
                    <a:pt x="145733" y="183833"/>
                    <a:pt x="92393" y="160973"/>
                    <a:pt x="75248" y="148590"/>
                  </a:cubicBezTo>
                  <a:cubicBezTo>
                    <a:pt x="65723" y="141923"/>
                    <a:pt x="64770" y="116205"/>
                    <a:pt x="34290" y="111443"/>
                  </a:cubicBezTo>
                  <a:cubicBezTo>
                    <a:pt x="26670" y="77152"/>
                    <a:pt x="23813" y="16193"/>
                    <a:pt x="0" y="0"/>
                  </a:cubicBezTo>
                  <a:cubicBezTo>
                    <a:pt x="953" y="35243"/>
                    <a:pt x="2858" y="139065"/>
                    <a:pt x="6668" y="174308"/>
                  </a:cubicBezTo>
                  <a:cubicBezTo>
                    <a:pt x="29528" y="181927"/>
                    <a:pt x="106680" y="194310"/>
                    <a:pt x="154305" y="204788"/>
                  </a:cubicBezTo>
                  <a:close/>
                </a:path>
              </a:pathLst>
            </a:custGeom>
            <a:solidFill>
              <a:srgbClr val="5B575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3" name="Google Shape;1113;p8"/>
          <p:cNvSpPr/>
          <p:nvPr/>
        </p:nvSpPr>
        <p:spPr>
          <a:xfrm flipH="1">
            <a:off x="107281" y="5099670"/>
            <a:ext cx="604174" cy="1288341"/>
          </a:xfrm>
          <a:custGeom>
            <a:rect b="b" l="l" r="r" t="t"/>
            <a:pathLst>
              <a:path extrusionOk="0" h="1610426" w="755218">
                <a:moveTo>
                  <a:pt x="124839" y="867728"/>
                </a:moveTo>
                <a:cubicBezTo>
                  <a:pt x="176273" y="796290"/>
                  <a:pt x="243901" y="733425"/>
                  <a:pt x="271523" y="649605"/>
                </a:cubicBezTo>
                <a:cubicBezTo>
                  <a:pt x="296289" y="573405"/>
                  <a:pt x="285811" y="488633"/>
                  <a:pt x="316291" y="415290"/>
                </a:cubicBezTo>
                <a:cubicBezTo>
                  <a:pt x="349628" y="333375"/>
                  <a:pt x="426781" y="279083"/>
                  <a:pt x="493456" y="221933"/>
                </a:cubicBezTo>
                <a:cubicBezTo>
                  <a:pt x="561084" y="164783"/>
                  <a:pt x="625853" y="88583"/>
                  <a:pt x="620139" y="0"/>
                </a:cubicBezTo>
                <a:cubicBezTo>
                  <a:pt x="735391" y="220980"/>
                  <a:pt x="775396" y="477203"/>
                  <a:pt x="745868" y="724853"/>
                </a:cubicBezTo>
                <a:cubicBezTo>
                  <a:pt x="716341" y="972503"/>
                  <a:pt x="618234" y="1209675"/>
                  <a:pt x="475359" y="1412557"/>
                </a:cubicBezTo>
                <a:cubicBezTo>
                  <a:pt x="431543" y="1474470"/>
                  <a:pt x="382014" y="1535430"/>
                  <a:pt x="316291" y="1573530"/>
                </a:cubicBezTo>
                <a:cubicBezTo>
                  <a:pt x="250568" y="1611630"/>
                  <a:pt x="165796" y="1624965"/>
                  <a:pt x="98168" y="1590675"/>
                </a:cubicBezTo>
                <a:lnTo>
                  <a:pt x="98168" y="1590675"/>
                </a:lnTo>
                <a:cubicBezTo>
                  <a:pt x="-7559" y="1536382"/>
                  <a:pt x="2918" y="1370648"/>
                  <a:pt x="61" y="1267778"/>
                </a:cubicBezTo>
                <a:cubicBezTo>
                  <a:pt x="-1844" y="1126807"/>
                  <a:pt x="41018" y="982980"/>
                  <a:pt x="124839" y="867728"/>
                </a:cubicBezTo>
                <a:close/>
              </a:path>
            </a:pathLst>
          </a:custGeom>
          <a:gradFill>
            <a:gsLst>
              <a:gs pos="0">
                <a:srgbClr val="2A5B52"/>
              </a:gs>
              <a:gs pos="8000">
                <a:srgbClr val="2A5B52"/>
              </a:gs>
              <a:gs pos="100000">
                <a:srgbClr val="1C3B36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14" name="Google Shape;1114;p8"/>
          <p:cNvGrpSpPr/>
          <p:nvPr/>
        </p:nvGrpSpPr>
        <p:grpSpPr>
          <a:xfrm flipH="1">
            <a:off x="1037256" y="5038807"/>
            <a:ext cx="868558" cy="1991179"/>
            <a:chOff x="6209083" y="1899986"/>
            <a:chExt cx="1085697" cy="2488974"/>
          </a:xfrm>
        </p:grpSpPr>
        <p:sp>
          <p:nvSpPr>
            <p:cNvPr id="1115" name="Google Shape;1115;p8"/>
            <p:cNvSpPr/>
            <p:nvPr/>
          </p:nvSpPr>
          <p:spPr>
            <a:xfrm>
              <a:off x="6209083" y="1899986"/>
              <a:ext cx="1085697" cy="2325514"/>
            </a:xfrm>
            <a:custGeom>
              <a:rect b="b" l="l" r="r" t="t"/>
              <a:pathLst>
                <a:path extrusionOk="0" h="2325514" w="1085697">
                  <a:moveTo>
                    <a:pt x="140933" y="1965007"/>
                  </a:moveTo>
                  <a:lnTo>
                    <a:pt x="140933" y="1965007"/>
                  </a:lnTo>
                  <a:cubicBezTo>
                    <a:pt x="116169" y="1839278"/>
                    <a:pt x="185701" y="1717357"/>
                    <a:pt x="230469" y="1597343"/>
                  </a:cubicBezTo>
                  <a:cubicBezTo>
                    <a:pt x="275236" y="1477328"/>
                    <a:pt x="286666" y="1318260"/>
                    <a:pt x="182844" y="1243965"/>
                  </a:cubicBezTo>
                  <a:cubicBezTo>
                    <a:pt x="130456" y="1205865"/>
                    <a:pt x="51398" y="1191578"/>
                    <a:pt x="32348" y="1130618"/>
                  </a:cubicBezTo>
                  <a:cubicBezTo>
                    <a:pt x="3773" y="1041082"/>
                    <a:pt x="135219" y="968693"/>
                    <a:pt x="130456" y="875347"/>
                  </a:cubicBezTo>
                  <a:cubicBezTo>
                    <a:pt x="127598" y="809625"/>
                    <a:pt x="60923" y="768668"/>
                    <a:pt x="27586" y="712470"/>
                  </a:cubicBezTo>
                  <a:cubicBezTo>
                    <a:pt x="-16229" y="640080"/>
                    <a:pt x="-1942" y="545783"/>
                    <a:pt x="29491" y="467678"/>
                  </a:cubicBezTo>
                  <a:cubicBezTo>
                    <a:pt x="60923" y="389572"/>
                    <a:pt x="108548" y="317183"/>
                    <a:pt x="131408" y="235267"/>
                  </a:cubicBezTo>
                  <a:cubicBezTo>
                    <a:pt x="154269" y="153353"/>
                    <a:pt x="146648" y="55245"/>
                    <a:pt x="82831" y="0"/>
                  </a:cubicBezTo>
                  <a:cubicBezTo>
                    <a:pt x="219991" y="76200"/>
                    <a:pt x="359056" y="154305"/>
                    <a:pt x="470498" y="263842"/>
                  </a:cubicBezTo>
                  <a:cubicBezTo>
                    <a:pt x="582894" y="373380"/>
                    <a:pt x="666713" y="521017"/>
                    <a:pt x="666713" y="678180"/>
                  </a:cubicBezTo>
                  <a:cubicBezTo>
                    <a:pt x="666713" y="784860"/>
                    <a:pt x="631471" y="904875"/>
                    <a:pt x="696241" y="988695"/>
                  </a:cubicBezTo>
                  <a:cubicBezTo>
                    <a:pt x="736246" y="1041082"/>
                    <a:pt x="803873" y="1062038"/>
                    <a:pt x="864833" y="1087755"/>
                  </a:cubicBezTo>
                  <a:cubicBezTo>
                    <a:pt x="925794" y="1113473"/>
                    <a:pt x="990563" y="1153478"/>
                    <a:pt x="1002946" y="1218248"/>
                  </a:cubicBezTo>
                  <a:cubicBezTo>
                    <a:pt x="1017233" y="1288732"/>
                    <a:pt x="965798" y="1355407"/>
                    <a:pt x="959131" y="1427798"/>
                  </a:cubicBezTo>
                  <a:cubicBezTo>
                    <a:pt x="951511" y="1522095"/>
                    <a:pt x="1021044" y="1602105"/>
                    <a:pt x="1057239" y="1689735"/>
                  </a:cubicBezTo>
                  <a:cubicBezTo>
                    <a:pt x="1117246" y="1834515"/>
                    <a:pt x="1078194" y="2009775"/>
                    <a:pt x="979133" y="2131695"/>
                  </a:cubicBezTo>
                  <a:cubicBezTo>
                    <a:pt x="882931" y="2250758"/>
                    <a:pt x="705766" y="2368868"/>
                    <a:pt x="550508" y="2309813"/>
                  </a:cubicBezTo>
                  <a:cubicBezTo>
                    <a:pt x="394298" y="2248853"/>
                    <a:pt x="176176" y="2145983"/>
                    <a:pt x="140933" y="1965007"/>
                  </a:cubicBezTo>
                  <a:close/>
                </a:path>
              </a:pathLst>
            </a:custGeom>
            <a:gradFill>
              <a:gsLst>
                <a:gs pos="0">
                  <a:srgbClr val="2A5B52"/>
                </a:gs>
                <a:gs pos="8000">
                  <a:srgbClr val="2A5B52"/>
                </a:gs>
                <a:gs pos="100000">
                  <a:srgbClr val="1C3B36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8"/>
            <p:cNvSpPr/>
            <p:nvPr/>
          </p:nvSpPr>
          <p:spPr>
            <a:xfrm>
              <a:off x="6442316" y="2213685"/>
              <a:ext cx="561812" cy="2175275"/>
            </a:xfrm>
            <a:custGeom>
              <a:rect b="b" l="l" r="r" t="t"/>
              <a:pathLst>
                <a:path extrusionOk="0" h="2175275" w="561812">
                  <a:moveTo>
                    <a:pt x="329658" y="1406516"/>
                  </a:moveTo>
                  <a:cubicBezTo>
                    <a:pt x="365853" y="1257926"/>
                    <a:pt x="422050" y="1114098"/>
                    <a:pt x="495393" y="979796"/>
                  </a:cubicBezTo>
                  <a:cubicBezTo>
                    <a:pt x="498250" y="975033"/>
                    <a:pt x="490630" y="971223"/>
                    <a:pt x="488725" y="975986"/>
                  </a:cubicBezTo>
                  <a:cubicBezTo>
                    <a:pt x="417287" y="1105526"/>
                    <a:pt x="362995" y="1244591"/>
                    <a:pt x="325848" y="1387466"/>
                  </a:cubicBezTo>
                  <a:cubicBezTo>
                    <a:pt x="322990" y="1361748"/>
                    <a:pt x="320133" y="1336031"/>
                    <a:pt x="318228" y="1311266"/>
                  </a:cubicBezTo>
                  <a:cubicBezTo>
                    <a:pt x="290605" y="1018848"/>
                    <a:pt x="282033" y="722621"/>
                    <a:pt x="205833" y="437823"/>
                  </a:cubicBezTo>
                  <a:cubicBezTo>
                    <a:pt x="204880" y="433061"/>
                    <a:pt x="202975" y="428298"/>
                    <a:pt x="202023" y="423536"/>
                  </a:cubicBezTo>
                  <a:cubicBezTo>
                    <a:pt x="202023" y="423536"/>
                    <a:pt x="202023" y="423536"/>
                    <a:pt x="202023" y="422583"/>
                  </a:cubicBezTo>
                  <a:cubicBezTo>
                    <a:pt x="212500" y="353051"/>
                    <a:pt x="222978" y="283518"/>
                    <a:pt x="232503" y="213986"/>
                  </a:cubicBezTo>
                  <a:cubicBezTo>
                    <a:pt x="233455" y="209223"/>
                    <a:pt x="224883" y="209223"/>
                    <a:pt x="224883" y="213986"/>
                  </a:cubicBezTo>
                  <a:cubicBezTo>
                    <a:pt x="215358" y="277803"/>
                    <a:pt x="205833" y="340668"/>
                    <a:pt x="196308" y="404486"/>
                  </a:cubicBezTo>
                  <a:cubicBezTo>
                    <a:pt x="196308" y="404486"/>
                    <a:pt x="196308" y="404486"/>
                    <a:pt x="196308" y="404486"/>
                  </a:cubicBezTo>
                  <a:cubicBezTo>
                    <a:pt x="196308" y="403533"/>
                    <a:pt x="196308" y="401628"/>
                    <a:pt x="195355" y="400676"/>
                  </a:cubicBezTo>
                  <a:cubicBezTo>
                    <a:pt x="153445" y="258753"/>
                    <a:pt x="94390" y="122546"/>
                    <a:pt x="7712" y="1578"/>
                  </a:cubicBezTo>
                  <a:cubicBezTo>
                    <a:pt x="4855" y="-2232"/>
                    <a:pt x="-2765" y="1578"/>
                    <a:pt x="1045" y="5388"/>
                  </a:cubicBezTo>
                  <a:cubicBezTo>
                    <a:pt x="84865" y="123498"/>
                    <a:pt x="142968" y="254943"/>
                    <a:pt x="183925" y="391151"/>
                  </a:cubicBezTo>
                  <a:cubicBezTo>
                    <a:pt x="135348" y="354003"/>
                    <a:pt x="86770" y="317808"/>
                    <a:pt x="38193" y="280661"/>
                  </a:cubicBezTo>
                  <a:cubicBezTo>
                    <a:pt x="34383" y="277803"/>
                    <a:pt x="29620" y="284471"/>
                    <a:pt x="34383" y="287328"/>
                  </a:cubicBezTo>
                  <a:cubicBezTo>
                    <a:pt x="85818" y="326381"/>
                    <a:pt x="136300" y="365433"/>
                    <a:pt x="187735" y="403533"/>
                  </a:cubicBezTo>
                  <a:cubicBezTo>
                    <a:pt x="228693" y="543551"/>
                    <a:pt x="252505" y="689283"/>
                    <a:pt x="268698" y="834063"/>
                  </a:cubicBezTo>
                  <a:cubicBezTo>
                    <a:pt x="282985" y="958841"/>
                    <a:pt x="291558" y="1084571"/>
                    <a:pt x="302035" y="1210301"/>
                  </a:cubicBezTo>
                  <a:cubicBezTo>
                    <a:pt x="233455" y="1045518"/>
                    <a:pt x="139158" y="891213"/>
                    <a:pt x="24858" y="754053"/>
                  </a:cubicBezTo>
                  <a:cubicBezTo>
                    <a:pt x="21048" y="750243"/>
                    <a:pt x="15333" y="755958"/>
                    <a:pt x="19143" y="759768"/>
                  </a:cubicBezTo>
                  <a:cubicBezTo>
                    <a:pt x="137253" y="900738"/>
                    <a:pt x="232503" y="1058853"/>
                    <a:pt x="301083" y="1229351"/>
                  </a:cubicBezTo>
                  <a:cubicBezTo>
                    <a:pt x="302035" y="1230303"/>
                    <a:pt x="302987" y="1231256"/>
                    <a:pt x="303940" y="1231256"/>
                  </a:cubicBezTo>
                  <a:cubicBezTo>
                    <a:pt x="318228" y="1395086"/>
                    <a:pt x="335373" y="1557963"/>
                    <a:pt x="372520" y="1717983"/>
                  </a:cubicBezTo>
                  <a:cubicBezTo>
                    <a:pt x="409668" y="1878003"/>
                    <a:pt x="465865" y="2034213"/>
                    <a:pt x="554448" y="2173278"/>
                  </a:cubicBezTo>
                  <a:cubicBezTo>
                    <a:pt x="557305" y="2178041"/>
                    <a:pt x="563973" y="2173278"/>
                    <a:pt x="561115" y="2169468"/>
                  </a:cubicBezTo>
                  <a:cubicBezTo>
                    <a:pt x="416335" y="1940868"/>
                    <a:pt x="359185" y="1673216"/>
                    <a:pt x="328705" y="1406516"/>
                  </a:cubicBezTo>
                  <a:cubicBezTo>
                    <a:pt x="328705" y="1408421"/>
                    <a:pt x="329658" y="1407468"/>
                    <a:pt x="329658" y="1406516"/>
                  </a:cubicBezTo>
                  <a:close/>
                </a:path>
              </a:pathLst>
            </a:custGeom>
            <a:solidFill>
              <a:srgbClr val="449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7" name="Google Shape;1117;p8"/>
          <p:cNvGrpSpPr/>
          <p:nvPr/>
        </p:nvGrpSpPr>
        <p:grpSpPr>
          <a:xfrm flipH="1">
            <a:off x="2620330" y="5723084"/>
            <a:ext cx="601103" cy="1379404"/>
            <a:chOff x="4564559" y="2755331"/>
            <a:chExt cx="751379" cy="1724255"/>
          </a:xfrm>
        </p:grpSpPr>
        <p:sp>
          <p:nvSpPr>
            <p:cNvPr id="1118" name="Google Shape;1118;p8"/>
            <p:cNvSpPr/>
            <p:nvPr/>
          </p:nvSpPr>
          <p:spPr>
            <a:xfrm>
              <a:off x="4564559" y="2755331"/>
              <a:ext cx="751379" cy="1607284"/>
            </a:xfrm>
            <a:custGeom>
              <a:rect b="b" l="l" r="r" t="t"/>
              <a:pathLst>
                <a:path extrusionOk="0" h="1607284" w="751379">
                  <a:moveTo>
                    <a:pt x="97627" y="1359218"/>
                  </a:moveTo>
                  <a:lnTo>
                    <a:pt x="97627" y="1359218"/>
                  </a:lnTo>
                  <a:cubicBezTo>
                    <a:pt x="80482" y="1272540"/>
                    <a:pt x="128107" y="1187768"/>
                    <a:pt x="159539" y="1104900"/>
                  </a:cubicBezTo>
                  <a:cubicBezTo>
                    <a:pt x="190972" y="1022033"/>
                    <a:pt x="198592" y="912495"/>
                    <a:pt x="126202" y="860108"/>
                  </a:cubicBezTo>
                  <a:cubicBezTo>
                    <a:pt x="90007" y="834390"/>
                    <a:pt x="35714" y="823912"/>
                    <a:pt x="22379" y="782002"/>
                  </a:cubicBezTo>
                  <a:cubicBezTo>
                    <a:pt x="2377" y="720090"/>
                    <a:pt x="93817" y="670560"/>
                    <a:pt x="90007" y="604837"/>
                  </a:cubicBezTo>
                  <a:cubicBezTo>
                    <a:pt x="88102" y="560070"/>
                    <a:pt x="42382" y="530543"/>
                    <a:pt x="18569" y="492442"/>
                  </a:cubicBezTo>
                  <a:cubicBezTo>
                    <a:pt x="-10958" y="441960"/>
                    <a:pt x="-1433" y="377190"/>
                    <a:pt x="20474" y="322898"/>
                  </a:cubicBezTo>
                  <a:cubicBezTo>
                    <a:pt x="42382" y="268605"/>
                    <a:pt x="74767" y="219075"/>
                    <a:pt x="90959" y="162877"/>
                  </a:cubicBezTo>
                  <a:cubicBezTo>
                    <a:pt x="107152" y="106680"/>
                    <a:pt x="101437" y="38100"/>
                    <a:pt x="57622" y="0"/>
                  </a:cubicBezTo>
                  <a:cubicBezTo>
                    <a:pt x="151919" y="52388"/>
                    <a:pt x="248122" y="106680"/>
                    <a:pt x="326227" y="181927"/>
                  </a:cubicBezTo>
                  <a:cubicBezTo>
                    <a:pt x="403380" y="258127"/>
                    <a:pt x="461482" y="360045"/>
                    <a:pt x="461482" y="467677"/>
                  </a:cubicBezTo>
                  <a:cubicBezTo>
                    <a:pt x="461482" y="541020"/>
                    <a:pt x="436717" y="623887"/>
                    <a:pt x="481484" y="682943"/>
                  </a:cubicBezTo>
                  <a:cubicBezTo>
                    <a:pt x="509107" y="719137"/>
                    <a:pt x="555780" y="734377"/>
                    <a:pt x="598642" y="751523"/>
                  </a:cubicBezTo>
                  <a:cubicBezTo>
                    <a:pt x="641505" y="768668"/>
                    <a:pt x="685319" y="797243"/>
                    <a:pt x="694844" y="842010"/>
                  </a:cubicBezTo>
                  <a:cubicBezTo>
                    <a:pt x="704369" y="890587"/>
                    <a:pt x="669127" y="937260"/>
                    <a:pt x="664364" y="986790"/>
                  </a:cubicBezTo>
                  <a:cubicBezTo>
                    <a:pt x="658649" y="1051560"/>
                    <a:pt x="707227" y="1107758"/>
                    <a:pt x="731992" y="1167765"/>
                  </a:cubicBezTo>
                  <a:cubicBezTo>
                    <a:pt x="772949" y="1267777"/>
                    <a:pt x="746280" y="1388745"/>
                    <a:pt x="677699" y="1473518"/>
                  </a:cubicBezTo>
                  <a:cubicBezTo>
                    <a:pt x="611024" y="1555433"/>
                    <a:pt x="489105" y="1637348"/>
                    <a:pt x="381472" y="1596390"/>
                  </a:cubicBezTo>
                  <a:cubicBezTo>
                    <a:pt x="272887" y="1555433"/>
                    <a:pt x="121439" y="1483995"/>
                    <a:pt x="97627" y="1359218"/>
                  </a:cubicBezTo>
                  <a:close/>
                </a:path>
              </a:pathLst>
            </a:custGeom>
            <a:solidFill>
              <a:srgbClr val="3D7A0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8"/>
            <p:cNvSpPr/>
            <p:nvPr/>
          </p:nvSpPr>
          <p:spPr>
            <a:xfrm>
              <a:off x="4724610" y="2974174"/>
              <a:ext cx="388550" cy="1505412"/>
            </a:xfrm>
            <a:custGeom>
              <a:rect b="b" l="l" r="r" t="t"/>
              <a:pathLst>
                <a:path extrusionOk="0" h="1505412" w="388550">
                  <a:moveTo>
                    <a:pt x="229042" y="970829"/>
                  </a:moveTo>
                  <a:cubicBezTo>
                    <a:pt x="253806" y="867959"/>
                    <a:pt x="292859" y="768899"/>
                    <a:pt x="343342" y="676506"/>
                  </a:cubicBezTo>
                  <a:cubicBezTo>
                    <a:pt x="345246" y="673649"/>
                    <a:pt x="340484" y="670791"/>
                    <a:pt x="338579" y="673649"/>
                  </a:cubicBezTo>
                  <a:cubicBezTo>
                    <a:pt x="289049" y="763184"/>
                    <a:pt x="251901" y="859386"/>
                    <a:pt x="226184" y="958446"/>
                  </a:cubicBezTo>
                  <a:cubicBezTo>
                    <a:pt x="224279" y="940349"/>
                    <a:pt x="222374" y="923204"/>
                    <a:pt x="220469" y="905106"/>
                  </a:cubicBezTo>
                  <a:cubicBezTo>
                    <a:pt x="201419" y="703176"/>
                    <a:pt x="195704" y="498389"/>
                    <a:pt x="142364" y="301221"/>
                  </a:cubicBezTo>
                  <a:cubicBezTo>
                    <a:pt x="141411" y="297411"/>
                    <a:pt x="140459" y="294554"/>
                    <a:pt x="139506" y="290744"/>
                  </a:cubicBezTo>
                  <a:cubicBezTo>
                    <a:pt x="139506" y="290744"/>
                    <a:pt x="139506" y="290744"/>
                    <a:pt x="139506" y="290744"/>
                  </a:cubicBezTo>
                  <a:cubicBezTo>
                    <a:pt x="146174" y="243119"/>
                    <a:pt x="153794" y="194541"/>
                    <a:pt x="160461" y="146916"/>
                  </a:cubicBezTo>
                  <a:cubicBezTo>
                    <a:pt x="161414" y="143106"/>
                    <a:pt x="155699" y="143106"/>
                    <a:pt x="154746" y="146916"/>
                  </a:cubicBezTo>
                  <a:cubicBezTo>
                    <a:pt x="148079" y="190731"/>
                    <a:pt x="141411" y="234546"/>
                    <a:pt x="135696" y="278361"/>
                  </a:cubicBezTo>
                  <a:cubicBezTo>
                    <a:pt x="135696" y="278361"/>
                    <a:pt x="135696" y="278361"/>
                    <a:pt x="135696" y="278361"/>
                  </a:cubicBezTo>
                  <a:cubicBezTo>
                    <a:pt x="135696" y="277409"/>
                    <a:pt x="135696" y="276456"/>
                    <a:pt x="134744" y="276456"/>
                  </a:cubicBezTo>
                  <a:cubicBezTo>
                    <a:pt x="106169" y="178349"/>
                    <a:pt x="64259" y="84051"/>
                    <a:pt x="5204" y="1184"/>
                  </a:cubicBezTo>
                  <a:cubicBezTo>
                    <a:pt x="3299" y="-1674"/>
                    <a:pt x="-1464" y="1184"/>
                    <a:pt x="441" y="4041"/>
                  </a:cubicBezTo>
                  <a:cubicBezTo>
                    <a:pt x="58544" y="85956"/>
                    <a:pt x="98549" y="176444"/>
                    <a:pt x="127124" y="270741"/>
                  </a:cubicBezTo>
                  <a:cubicBezTo>
                    <a:pt x="93786" y="245024"/>
                    <a:pt x="60449" y="220259"/>
                    <a:pt x="27111" y="194541"/>
                  </a:cubicBezTo>
                  <a:cubicBezTo>
                    <a:pt x="24254" y="192636"/>
                    <a:pt x="21396" y="197399"/>
                    <a:pt x="24254" y="199304"/>
                  </a:cubicBezTo>
                  <a:cubicBezTo>
                    <a:pt x="59496" y="225974"/>
                    <a:pt x="94739" y="252644"/>
                    <a:pt x="129981" y="280266"/>
                  </a:cubicBezTo>
                  <a:cubicBezTo>
                    <a:pt x="158556" y="377421"/>
                    <a:pt x="174749" y="477434"/>
                    <a:pt x="185226" y="577446"/>
                  </a:cubicBezTo>
                  <a:cubicBezTo>
                    <a:pt x="194751" y="664124"/>
                    <a:pt x="200467" y="750801"/>
                    <a:pt x="208086" y="837479"/>
                  </a:cubicBezTo>
                  <a:cubicBezTo>
                    <a:pt x="160461" y="723179"/>
                    <a:pt x="95692" y="616499"/>
                    <a:pt x="16634" y="522201"/>
                  </a:cubicBezTo>
                  <a:cubicBezTo>
                    <a:pt x="14729" y="519344"/>
                    <a:pt x="9966" y="523154"/>
                    <a:pt x="12824" y="526011"/>
                  </a:cubicBezTo>
                  <a:cubicBezTo>
                    <a:pt x="94739" y="623166"/>
                    <a:pt x="160461" y="732704"/>
                    <a:pt x="208086" y="850814"/>
                  </a:cubicBezTo>
                  <a:cubicBezTo>
                    <a:pt x="208086" y="851766"/>
                    <a:pt x="209039" y="851766"/>
                    <a:pt x="209992" y="852719"/>
                  </a:cubicBezTo>
                  <a:cubicBezTo>
                    <a:pt x="219517" y="966066"/>
                    <a:pt x="231899" y="1078461"/>
                    <a:pt x="257617" y="1188951"/>
                  </a:cubicBezTo>
                  <a:cubicBezTo>
                    <a:pt x="283334" y="1299441"/>
                    <a:pt x="322386" y="1408026"/>
                    <a:pt x="383346" y="1504229"/>
                  </a:cubicBezTo>
                  <a:cubicBezTo>
                    <a:pt x="385251" y="1507086"/>
                    <a:pt x="390014" y="1504229"/>
                    <a:pt x="388109" y="1501371"/>
                  </a:cubicBezTo>
                  <a:cubicBezTo>
                    <a:pt x="288096" y="1343256"/>
                    <a:pt x="249044" y="1158471"/>
                    <a:pt x="227136" y="973686"/>
                  </a:cubicBezTo>
                  <a:cubicBezTo>
                    <a:pt x="229042" y="972734"/>
                    <a:pt x="229042" y="971781"/>
                    <a:pt x="229042" y="9708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0" name="Google Shape;1120;p8"/>
          <p:cNvGrpSpPr/>
          <p:nvPr/>
        </p:nvGrpSpPr>
        <p:grpSpPr>
          <a:xfrm flipH="1">
            <a:off x="2668608" y="6354020"/>
            <a:ext cx="818387" cy="829055"/>
            <a:chOff x="4232609" y="3544001"/>
            <a:chExt cx="1022984" cy="1036319"/>
          </a:xfrm>
        </p:grpSpPr>
        <p:sp>
          <p:nvSpPr>
            <p:cNvPr id="1121" name="Google Shape;1121;p8"/>
            <p:cNvSpPr/>
            <p:nvPr/>
          </p:nvSpPr>
          <p:spPr>
            <a:xfrm>
              <a:off x="4232609" y="3544001"/>
              <a:ext cx="1020127" cy="1036319"/>
            </a:xfrm>
            <a:custGeom>
              <a:rect b="b" l="l" r="r" t="t"/>
              <a:pathLst>
                <a:path extrusionOk="0" h="1036319" w="1020127">
                  <a:moveTo>
                    <a:pt x="930593" y="376238"/>
                  </a:moveTo>
                  <a:cubicBezTo>
                    <a:pt x="929640" y="375285"/>
                    <a:pt x="929640" y="375285"/>
                    <a:pt x="928688" y="374332"/>
                  </a:cubicBezTo>
                  <a:cubicBezTo>
                    <a:pt x="923925" y="378142"/>
                    <a:pt x="919163" y="381000"/>
                    <a:pt x="914400" y="383857"/>
                  </a:cubicBezTo>
                  <a:cubicBezTo>
                    <a:pt x="838200" y="429578"/>
                    <a:pt x="744855" y="434340"/>
                    <a:pt x="656272" y="439103"/>
                  </a:cubicBezTo>
                  <a:cubicBezTo>
                    <a:pt x="734378" y="421957"/>
                    <a:pt x="805815" y="375285"/>
                    <a:pt x="854393" y="311467"/>
                  </a:cubicBezTo>
                  <a:cubicBezTo>
                    <a:pt x="792480" y="267653"/>
                    <a:pt x="721995" y="234315"/>
                    <a:pt x="652463" y="203835"/>
                  </a:cubicBezTo>
                  <a:cubicBezTo>
                    <a:pt x="620078" y="189547"/>
                    <a:pt x="587693" y="175260"/>
                    <a:pt x="555307" y="161925"/>
                  </a:cubicBezTo>
                  <a:cubicBezTo>
                    <a:pt x="541972" y="175260"/>
                    <a:pt x="526733" y="186690"/>
                    <a:pt x="509588" y="195263"/>
                  </a:cubicBezTo>
                  <a:cubicBezTo>
                    <a:pt x="467678" y="215265"/>
                    <a:pt x="421005" y="219075"/>
                    <a:pt x="374333" y="218122"/>
                  </a:cubicBezTo>
                  <a:cubicBezTo>
                    <a:pt x="406717" y="191453"/>
                    <a:pt x="440055" y="163830"/>
                    <a:pt x="462915" y="127635"/>
                  </a:cubicBezTo>
                  <a:cubicBezTo>
                    <a:pt x="463867" y="126682"/>
                    <a:pt x="463867" y="125730"/>
                    <a:pt x="464820" y="124778"/>
                  </a:cubicBezTo>
                  <a:cubicBezTo>
                    <a:pt x="357188" y="80963"/>
                    <a:pt x="248603" y="39053"/>
                    <a:pt x="138113" y="0"/>
                  </a:cubicBezTo>
                  <a:cubicBezTo>
                    <a:pt x="138113" y="2857"/>
                    <a:pt x="138113" y="4763"/>
                    <a:pt x="138113" y="7620"/>
                  </a:cubicBezTo>
                  <a:cubicBezTo>
                    <a:pt x="140017" y="87630"/>
                    <a:pt x="103822" y="161925"/>
                    <a:pt x="68580" y="236220"/>
                  </a:cubicBezTo>
                  <a:cubicBezTo>
                    <a:pt x="124778" y="250507"/>
                    <a:pt x="181928" y="260032"/>
                    <a:pt x="240030" y="261938"/>
                  </a:cubicBezTo>
                  <a:cubicBezTo>
                    <a:pt x="189547" y="291465"/>
                    <a:pt x="129540" y="298132"/>
                    <a:pt x="71438" y="303847"/>
                  </a:cubicBezTo>
                  <a:cubicBezTo>
                    <a:pt x="60960" y="304800"/>
                    <a:pt x="49530" y="305753"/>
                    <a:pt x="38100" y="305753"/>
                  </a:cubicBezTo>
                  <a:cubicBezTo>
                    <a:pt x="35242" y="312420"/>
                    <a:pt x="33338" y="318135"/>
                    <a:pt x="30480" y="324803"/>
                  </a:cubicBezTo>
                  <a:cubicBezTo>
                    <a:pt x="12383" y="374332"/>
                    <a:pt x="2858" y="426720"/>
                    <a:pt x="0" y="479107"/>
                  </a:cubicBezTo>
                  <a:cubicBezTo>
                    <a:pt x="93345" y="478155"/>
                    <a:pt x="186690" y="449580"/>
                    <a:pt x="264795" y="398145"/>
                  </a:cubicBezTo>
                  <a:cubicBezTo>
                    <a:pt x="248603" y="454342"/>
                    <a:pt x="195263" y="489585"/>
                    <a:pt x="145733" y="521017"/>
                  </a:cubicBezTo>
                  <a:cubicBezTo>
                    <a:pt x="111442" y="542925"/>
                    <a:pt x="76200" y="563880"/>
                    <a:pt x="41910" y="585788"/>
                  </a:cubicBezTo>
                  <a:cubicBezTo>
                    <a:pt x="31433" y="592455"/>
                    <a:pt x="20003" y="599122"/>
                    <a:pt x="7620" y="603885"/>
                  </a:cubicBezTo>
                  <a:cubicBezTo>
                    <a:pt x="20003" y="677228"/>
                    <a:pt x="45720" y="747713"/>
                    <a:pt x="84772" y="810578"/>
                  </a:cubicBezTo>
                  <a:cubicBezTo>
                    <a:pt x="151447" y="775335"/>
                    <a:pt x="210503" y="723900"/>
                    <a:pt x="266700" y="672465"/>
                  </a:cubicBezTo>
                  <a:cubicBezTo>
                    <a:pt x="252413" y="745807"/>
                    <a:pt x="224790" y="815340"/>
                    <a:pt x="183833" y="878205"/>
                  </a:cubicBezTo>
                  <a:cubicBezTo>
                    <a:pt x="177165" y="888682"/>
                    <a:pt x="169545" y="899160"/>
                    <a:pt x="160020" y="907732"/>
                  </a:cubicBezTo>
                  <a:cubicBezTo>
                    <a:pt x="163830" y="911542"/>
                    <a:pt x="166688" y="914400"/>
                    <a:pt x="170497" y="918210"/>
                  </a:cubicBezTo>
                  <a:cubicBezTo>
                    <a:pt x="230505" y="975360"/>
                    <a:pt x="306705" y="1018222"/>
                    <a:pt x="387667" y="1033463"/>
                  </a:cubicBezTo>
                  <a:cubicBezTo>
                    <a:pt x="417195" y="985838"/>
                    <a:pt x="447675" y="937260"/>
                    <a:pt x="477203" y="889635"/>
                  </a:cubicBezTo>
                  <a:cubicBezTo>
                    <a:pt x="487680" y="921067"/>
                    <a:pt x="496253" y="953453"/>
                    <a:pt x="495300" y="985838"/>
                  </a:cubicBezTo>
                  <a:cubicBezTo>
                    <a:pt x="494347" y="1002982"/>
                    <a:pt x="491490" y="1020128"/>
                    <a:pt x="484822" y="1036320"/>
                  </a:cubicBezTo>
                  <a:cubicBezTo>
                    <a:pt x="486728" y="1036320"/>
                    <a:pt x="489585" y="1035367"/>
                    <a:pt x="491490" y="1035367"/>
                  </a:cubicBezTo>
                  <a:cubicBezTo>
                    <a:pt x="603885" y="1018222"/>
                    <a:pt x="704850" y="922020"/>
                    <a:pt x="709613" y="810578"/>
                  </a:cubicBezTo>
                  <a:cubicBezTo>
                    <a:pt x="714375" y="812482"/>
                    <a:pt x="720090" y="814388"/>
                    <a:pt x="724853" y="816292"/>
                  </a:cubicBezTo>
                  <a:cubicBezTo>
                    <a:pt x="776288" y="833438"/>
                    <a:pt x="835343" y="831532"/>
                    <a:pt x="884872" y="810578"/>
                  </a:cubicBezTo>
                  <a:cubicBezTo>
                    <a:pt x="942022" y="786765"/>
                    <a:pt x="987743" y="738188"/>
                    <a:pt x="1008697" y="680085"/>
                  </a:cubicBezTo>
                  <a:cubicBezTo>
                    <a:pt x="1009650" y="678180"/>
                    <a:pt x="1009650" y="677228"/>
                    <a:pt x="1010603" y="675322"/>
                  </a:cubicBezTo>
                  <a:cubicBezTo>
                    <a:pt x="985838" y="677228"/>
                    <a:pt x="962025" y="671513"/>
                    <a:pt x="938213" y="664845"/>
                  </a:cubicBezTo>
                  <a:cubicBezTo>
                    <a:pt x="891540" y="649605"/>
                    <a:pt x="847725" y="626745"/>
                    <a:pt x="807720" y="597217"/>
                  </a:cubicBezTo>
                  <a:cubicBezTo>
                    <a:pt x="879157" y="609600"/>
                    <a:pt x="954405" y="598170"/>
                    <a:pt x="1020128" y="567690"/>
                  </a:cubicBezTo>
                  <a:cubicBezTo>
                    <a:pt x="1014413" y="496253"/>
                    <a:pt x="979170" y="427672"/>
                    <a:pt x="930593" y="376238"/>
                  </a:cubicBezTo>
                  <a:close/>
                </a:path>
              </a:pathLst>
            </a:custGeom>
            <a:gradFill>
              <a:gsLst>
                <a:gs pos="0">
                  <a:srgbClr val="2A5B52"/>
                </a:gs>
                <a:gs pos="8000">
                  <a:srgbClr val="2A5B52"/>
                </a:gs>
                <a:gs pos="100000">
                  <a:srgbClr val="1C3B36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8"/>
            <p:cNvSpPr/>
            <p:nvPr/>
          </p:nvSpPr>
          <p:spPr>
            <a:xfrm>
              <a:off x="4370721" y="3544001"/>
              <a:ext cx="884872" cy="825579"/>
            </a:xfrm>
            <a:custGeom>
              <a:rect b="b" l="l" r="r" t="t"/>
              <a:pathLst>
                <a:path extrusionOk="0" h="825579" w="884872">
                  <a:moveTo>
                    <a:pt x="645795" y="824865"/>
                  </a:moveTo>
                  <a:cubicBezTo>
                    <a:pt x="681038" y="827722"/>
                    <a:pt x="716280" y="822007"/>
                    <a:pt x="749618" y="807720"/>
                  </a:cubicBezTo>
                  <a:cubicBezTo>
                    <a:pt x="806768" y="783907"/>
                    <a:pt x="852488" y="735330"/>
                    <a:pt x="873443" y="677228"/>
                  </a:cubicBezTo>
                  <a:cubicBezTo>
                    <a:pt x="874395" y="675322"/>
                    <a:pt x="874395" y="674370"/>
                    <a:pt x="875347" y="672465"/>
                  </a:cubicBezTo>
                  <a:cubicBezTo>
                    <a:pt x="850582" y="674370"/>
                    <a:pt x="826770" y="668655"/>
                    <a:pt x="802957" y="661988"/>
                  </a:cubicBezTo>
                  <a:cubicBezTo>
                    <a:pt x="756285" y="646747"/>
                    <a:pt x="712470" y="623888"/>
                    <a:pt x="672465" y="594360"/>
                  </a:cubicBezTo>
                  <a:cubicBezTo>
                    <a:pt x="743903" y="606742"/>
                    <a:pt x="819150" y="595313"/>
                    <a:pt x="884872" y="564832"/>
                  </a:cubicBezTo>
                  <a:cubicBezTo>
                    <a:pt x="876300" y="495300"/>
                    <a:pt x="841057" y="427672"/>
                    <a:pt x="792480" y="376238"/>
                  </a:cubicBezTo>
                  <a:cubicBezTo>
                    <a:pt x="791528" y="375285"/>
                    <a:pt x="791528" y="375285"/>
                    <a:pt x="790575" y="374332"/>
                  </a:cubicBezTo>
                  <a:cubicBezTo>
                    <a:pt x="785813" y="378142"/>
                    <a:pt x="781050" y="381000"/>
                    <a:pt x="776288" y="383857"/>
                  </a:cubicBezTo>
                  <a:cubicBezTo>
                    <a:pt x="700088" y="429578"/>
                    <a:pt x="606743" y="434340"/>
                    <a:pt x="518160" y="439103"/>
                  </a:cubicBezTo>
                  <a:cubicBezTo>
                    <a:pt x="596265" y="421957"/>
                    <a:pt x="667703" y="375285"/>
                    <a:pt x="716280" y="311467"/>
                  </a:cubicBezTo>
                  <a:cubicBezTo>
                    <a:pt x="654368" y="267653"/>
                    <a:pt x="583882" y="234315"/>
                    <a:pt x="514350" y="203835"/>
                  </a:cubicBezTo>
                  <a:cubicBezTo>
                    <a:pt x="481965" y="189547"/>
                    <a:pt x="449580" y="175260"/>
                    <a:pt x="417195" y="161925"/>
                  </a:cubicBezTo>
                  <a:cubicBezTo>
                    <a:pt x="403860" y="175260"/>
                    <a:pt x="388620" y="186690"/>
                    <a:pt x="371475" y="195263"/>
                  </a:cubicBezTo>
                  <a:cubicBezTo>
                    <a:pt x="329565" y="215265"/>
                    <a:pt x="282892" y="219075"/>
                    <a:pt x="236220" y="218122"/>
                  </a:cubicBezTo>
                  <a:cubicBezTo>
                    <a:pt x="268605" y="191453"/>
                    <a:pt x="301942" y="163830"/>
                    <a:pt x="324803" y="127635"/>
                  </a:cubicBezTo>
                  <a:cubicBezTo>
                    <a:pt x="325755" y="126682"/>
                    <a:pt x="325755" y="125730"/>
                    <a:pt x="326708" y="124778"/>
                  </a:cubicBezTo>
                  <a:cubicBezTo>
                    <a:pt x="219075" y="80963"/>
                    <a:pt x="110490" y="39053"/>
                    <a:pt x="0" y="0"/>
                  </a:cubicBezTo>
                  <a:cubicBezTo>
                    <a:pt x="0" y="2857"/>
                    <a:pt x="0" y="4763"/>
                    <a:pt x="0" y="7620"/>
                  </a:cubicBezTo>
                  <a:cubicBezTo>
                    <a:pt x="14288" y="40957"/>
                    <a:pt x="127635" y="297180"/>
                    <a:pt x="323850" y="471488"/>
                  </a:cubicBezTo>
                  <a:cubicBezTo>
                    <a:pt x="520065" y="645795"/>
                    <a:pt x="571500" y="810578"/>
                    <a:pt x="571500" y="810578"/>
                  </a:cubicBezTo>
                  <a:lnTo>
                    <a:pt x="645795" y="824865"/>
                  </a:lnTo>
                  <a:close/>
                </a:path>
              </a:pathLst>
            </a:custGeom>
            <a:solidFill>
              <a:srgbClr val="255B5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3" name="Google Shape;1123;p8"/>
          <p:cNvGrpSpPr/>
          <p:nvPr/>
        </p:nvGrpSpPr>
        <p:grpSpPr>
          <a:xfrm flipH="1">
            <a:off x="-333500" y="5242040"/>
            <a:ext cx="821075" cy="1425260"/>
            <a:chOff x="7981884" y="2154029"/>
            <a:chExt cx="1026344" cy="1781575"/>
          </a:xfrm>
        </p:grpSpPr>
        <p:sp>
          <p:nvSpPr>
            <p:cNvPr id="1124" name="Google Shape;1124;p8"/>
            <p:cNvSpPr/>
            <p:nvPr/>
          </p:nvSpPr>
          <p:spPr>
            <a:xfrm>
              <a:off x="7981884" y="2154029"/>
              <a:ext cx="1026344" cy="1688503"/>
            </a:xfrm>
            <a:custGeom>
              <a:rect b="b" l="l" r="r" t="t"/>
              <a:pathLst>
                <a:path extrusionOk="0" h="1688503" w="1026344">
                  <a:moveTo>
                    <a:pt x="224555" y="1223284"/>
                  </a:moveTo>
                  <a:cubicBezTo>
                    <a:pt x="165500" y="1170897"/>
                    <a:pt x="100730" y="1123272"/>
                    <a:pt x="54057" y="1059454"/>
                  </a:cubicBezTo>
                  <a:cubicBezTo>
                    <a:pt x="7385" y="995637"/>
                    <a:pt x="-17380" y="908959"/>
                    <a:pt x="14052" y="836569"/>
                  </a:cubicBezTo>
                  <a:cubicBezTo>
                    <a:pt x="45485" y="764179"/>
                    <a:pt x="149307" y="725127"/>
                    <a:pt x="209315" y="776562"/>
                  </a:cubicBezTo>
                  <a:cubicBezTo>
                    <a:pt x="234080" y="797517"/>
                    <a:pt x="258845" y="831807"/>
                    <a:pt x="288373" y="819424"/>
                  </a:cubicBezTo>
                  <a:cubicBezTo>
                    <a:pt x="315995" y="807994"/>
                    <a:pt x="312185" y="766084"/>
                    <a:pt x="296945" y="740367"/>
                  </a:cubicBezTo>
                  <a:cubicBezTo>
                    <a:pt x="271227" y="698457"/>
                    <a:pt x="230270" y="667977"/>
                    <a:pt x="193123" y="635592"/>
                  </a:cubicBezTo>
                  <a:cubicBezTo>
                    <a:pt x="155975" y="603207"/>
                    <a:pt x="119780" y="565107"/>
                    <a:pt x="110255" y="516529"/>
                  </a:cubicBezTo>
                  <a:cubicBezTo>
                    <a:pt x="100730" y="467952"/>
                    <a:pt x="129305" y="409849"/>
                    <a:pt x="177882" y="403182"/>
                  </a:cubicBezTo>
                  <a:cubicBezTo>
                    <a:pt x="195980" y="401277"/>
                    <a:pt x="215030" y="406039"/>
                    <a:pt x="232175" y="399372"/>
                  </a:cubicBezTo>
                  <a:cubicBezTo>
                    <a:pt x="260750" y="388894"/>
                    <a:pt x="270275" y="350794"/>
                    <a:pt x="263607" y="320314"/>
                  </a:cubicBezTo>
                  <a:cubicBezTo>
                    <a:pt x="256940" y="289834"/>
                    <a:pt x="237890" y="264117"/>
                    <a:pt x="227412" y="235542"/>
                  </a:cubicBezTo>
                  <a:cubicBezTo>
                    <a:pt x="189312" y="133624"/>
                    <a:pt x="271227" y="6942"/>
                    <a:pt x="379812" y="274"/>
                  </a:cubicBezTo>
                  <a:cubicBezTo>
                    <a:pt x="488398" y="-6393"/>
                    <a:pt x="585552" y="109812"/>
                    <a:pt x="560787" y="215539"/>
                  </a:cubicBezTo>
                  <a:cubicBezTo>
                    <a:pt x="553167" y="247924"/>
                    <a:pt x="536023" y="279357"/>
                    <a:pt x="533165" y="312694"/>
                  </a:cubicBezTo>
                  <a:cubicBezTo>
                    <a:pt x="531260" y="346032"/>
                    <a:pt x="552215" y="386037"/>
                    <a:pt x="585552" y="385084"/>
                  </a:cubicBezTo>
                  <a:cubicBezTo>
                    <a:pt x="619842" y="384132"/>
                    <a:pt x="638892" y="346032"/>
                    <a:pt x="667467" y="327934"/>
                  </a:cubicBezTo>
                  <a:cubicBezTo>
                    <a:pt x="715092" y="297454"/>
                    <a:pt x="783673" y="331744"/>
                    <a:pt x="805580" y="384132"/>
                  </a:cubicBezTo>
                  <a:cubicBezTo>
                    <a:pt x="827487" y="436519"/>
                    <a:pt x="813200" y="497479"/>
                    <a:pt x="790340" y="548914"/>
                  </a:cubicBezTo>
                  <a:cubicBezTo>
                    <a:pt x="767480" y="600349"/>
                    <a:pt x="735095" y="648927"/>
                    <a:pt x="718902" y="703219"/>
                  </a:cubicBezTo>
                  <a:cubicBezTo>
                    <a:pt x="713187" y="722269"/>
                    <a:pt x="710330" y="746082"/>
                    <a:pt x="726523" y="758464"/>
                  </a:cubicBezTo>
                  <a:cubicBezTo>
                    <a:pt x="751287" y="778467"/>
                    <a:pt x="783673" y="747987"/>
                    <a:pt x="809390" y="729889"/>
                  </a:cubicBezTo>
                  <a:cubicBezTo>
                    <a:pt x="872255" y="687027"/>
                    <a:pt x="965600" y="726079"/>
                    <a:pt x="1001795" y="792754"/>
                  </a:cubicBezTo>
                  <a:cubicBezTo>
                    <a:pt x="1037990" y="860382"/>
                    <a:pt x="1029417" y="942297"/>
                    <a:pt x="1006557" y="1015639"/>
                  </a:cubicBezTo>
                  <a:lnTo>
                    <a:pt x="1006557" y="1015639"/>
                  </a:lnTo>
                  <a:cubicBezTo>
                    <a:pt x="970362" y="1133749"/>
                    <a:pt x="903687" y="1237572"/>
                    <a:pt x="835107" y="1338537"/>
                  </a:cubicBezTo>
                  <a:cubicBezTo>
                    <a:pt x="768432" y="1436644"/>
                    <a:pt x="715092" y="1549992"/>
                    <a:pt x="645560" y="1643337"/>
                  </a:cubicBezTo>
                  <a:cubicBezTo>
                    <a:pt x="547452" y="1775734"/>
                    <a:pt x="504590" y="1582377"/>
                    <a:pt x="457917" y="1506177"/>
                  </a:cubicBezTo>
                  <a:cubicBezTo>
                    <a:pt x="396005" y="1401402"/>
                    <a:pt x="316948" y="1305199"/>
                    <a:pt x="224555" y="1223284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8"/>
            <p:cNvSpPr/>
            <p:nvPr/>
          </p:nvSpPr>
          <p:spPr>
            <a:xfrm>
              <a:off x="8212802" y="2446819"/>
              <a:ext cx="551152" cy="1488785"/>
            </a:xfrm>
            <a:custGeom>
              <a:rect b="b" l="l" r="r" t="t"/>
              <a:pathLst>
                <a:path extrusionOk="0" h="1488785" w="551152">
                  <a:moveTo>
                    <a:pt x="550849" y="615216"/>
                  </a:moveTo>
                  <a:cubicBezTo>
                    <a:pt x="552754" y="610454"/>
                    <a:pt x="545134" y="608549"/>
                    <a:pt x="543229" y="613311"/>
                  </a:cubicBezTo>
                  <a:cubicBezTo>
                    <a:pt x="447026" y="844769"/>
                    <a:pt x="381304" y="1084799"/>
                    <a:pt x="356539" y="1333401"/>
                  </a:cubicBezTo>
                  <a:cubicBezTo>
                    <a:pt x="339394" y="1060034"/>
                    <a:pt x="306057" y="786666"/>
                    <a:pt x="257479" y="517109"/>
                  </a:cubicBezTo>
                  <a:cubicBezTo>
                    <a:pt x="257479" y="517109"/>
                    <a:pt x="257479" y="517109"/>
                    <a:pt x="257479" y="517109"/>
                  </a:cubicBezTo>
                  <a:cubicBezTo>
                    <a:pt x="286054" y="420906"/>
                    <a:pt x="324154" y="328514"/>
                    <a:pt x="372732" y="239931"/>
                  </a:cubicBezTo>
                  <a:cubicBezTo>
                    <a:pt x="375589" y="235169"/>
                    <a:pt x="368921" y="231359"/>
                    <a:pt x="366064" y="236121"/>
                  </a:cubicBezTo>
                  <a:cubicBezTo>
                    <a:pt x="319392" y="319941"/>
                    <a:pt x="282244" y="408524"/>
                    <a:pt x="253669" y="500916"/>
                  </a:cubicBezTo>
                  <a:cubicBezTo>
                    <a:pt x="243192" y="441861"/>
                    <a:pt x="231762" y="383759"/>
                    <a:pt x="219379" y="325656"/>
                  </a:cubicBezTo>
                  <a:cubicBezTo>
                    <a:pt x="197471" y="217071"/>
                    <a:pt x="171754" y="109439"/>
                    <a:pt x="145084" y="2759"/>
                  </a:cubicBezTo>
                  <a:cubicBezTo>
                    <a:pt x="144132" y="-2004"/>
                    <a:pt x="136512" y="-99"/>
                    <a:pt x="137464" y="4664"/>
                  </a:cubicBezTo>
                  <a:cubicBezTo>
                    <a:pt x="166039" y="116106"/>
                    <a:pt x="191757" y="228501"/>
                    <a:pt x="214617" y="341849"/>
                  </a:cubicBezTo>
                  <a:cubicBezTo>
                    <a:pt x="172707" y="301844"/>
                    <a:pt x="130796" y="262791"/>
                    <a:pt x="89839" y="222786"/>
                  </a:cubicBezTo>
                  <a:cubicBezTo>
                    <a:pt x="86029" y="218976"/>
                    <a:pt x="80314" y="224691"/>
                    <a:pt x="84124" y="228501"/>
                  </a:cubicBezTo>
                  <a:cubicBezTo>
                    <a:pt x="127939" y="270411"/>
                    <a:pt x="172707" y="312321"/>
                    <a:pt x="216521" y="354231"/>
                  </a:cubicBezTo>
                  <a:cubicBezTo>
                    <a:pt x="216521" y="354231"/>
                    <a:pt x="217474" y="355184"/>
                    <a:pt x="217474" y="355184"/>
                  </a:cubicBezTo>
                  <a:cubicBezTo>
                    <a:pt x="258432" y="555209"/>
                    <a:pt x="289864" y="757139"/>
                    <a:pt x="313676" y="959069"/>
                  </a:cubicBezTo>
                  <a:cubicBezTo>
                    <a:pt x="222237" y="839054"/>
                    <a:pt x="119367" y="727611"/>
                    <a:pt x="6971" y="626646"/>
                  </a:cubicBezTo>
                  <a:cubicBezTo>
                    <a:pt x="3162" y="622836"/>
                    <a:pt x="-2554" y="628551"/>
                    <a:pt x="1257" y="632361"/>
                  </a:cubicBezTo>
                  <a:cubicBezTo>
                    <a:pt x="116509" y="736184"/>
                    <a:pt x="222237" y="850484"/>
                    <a:pt x="314629" y="974309"/>
                  </a:cubicBezTo>
                  <a:cubicBezTo>
                    <a:pt x="321296" y="1035269"/>
                    <a:pt x="327964" y="1096229"/>
                    <a:pt x="333679" y="1157189"/>
                  </a:cubicBezTo>
                  <a:cubicBezTo>
                    <a:pt x="343204" y="1265774"/>
                    <a:pt x="350824" y="1375311"/>
                    <a:pt x="355587" y="1484849"/>
                  </a:cubicBezTo>
                  <a:cubicBezTo>
                    <a:pt x="355587" y="1489611"/>
                    <a:pt x="363207" y="1490564"/>
                    <a:pt x="363207" y="1484849"/>
                  </a:cubicBezTo>
                  <a:cubicBezTo>
                    <a:pt x="361301" y="1450559"/>
                    <a:pt x="360349" y="1417221"/>
                    <a:pt x="357492" y="1382931"/>
                  </a:cubicBezTo>
                  <a:cubicBezTo>
                    <a:pt x="357492" y="1381979"/>
                    <a:pt x="358444" y="1381979"/>
                    <a:pt x="358444" y="1381026"/>
                  </a:cubicBezTo>
                  <a:cubicBezTo>
                    <a:pt x="382257" y="1115279"/>
                    <a:pt x="449884" y="860009"/>
                    <a:pt x="550849" y="615216"/>
                  </a:cubicBezTo>
                  <a:close/>
                </a:path>
              </a:pathLst>
            </a:custGeom>
            <a:solidFill>
              <a:srgbClr val="192B3E"/>
            </a:solidFill>
            <a:ln cap="flat" cmpd="sng" w="9525">
              <a:solidFill>
                <a:srgbClr val="317A6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6" name="Google Shape;1126;p8"/>
          <p:cNvGrpSpPr/>
          <p:nvPr/>
        </p:nvGrpSpPr>
        <p:grpSpPr>
          <a:xfrm flipH="1">
            <a:off x="3181718" y="6087511"/>
            <a:ext cx="990823" cy="984813"/>
            <a:chOff x="2327129" y="3221103"/>
            <a:chExt cx="1159671" cy="1202017"/>
          </a:xfrm>
        </p:grpSpPr>
        <p:sp>
          <p:nvSpPr>
            <p:cNvPr id="1127" name="Google Shape;1127;p8"/>
            <p:cNvSpPr/>
            <p:nvPr/>
          </p:nvSpPr>
          <p:spPr>
            <a:xfrm>
              <a:off x="2943611" y="3343976"/>
              <a:ext cx="543189" cy="1006792"/>
            </a:xfrm>
            <a:custGeom>
              <a:rect b="b" l="l" r="r" t="t"/>
              <a:pathLst>
                <a:path extrusionOk="0" h="1006792" w="543189">
                  <a:moveTo>
                    <a:pt x="42175" y="986790"/>
                  </a:moveTo>
                  <a:cubicBezTo>
                    <a:pt x="12647" y="913447"/>
                    <a:pt x="10742" y="897255"/>
                    <a:pt x="2170" y="818197"/>
                  </a:cubicBezTo>
                  <a:cubicBezTo>
                    <a:pt x="-6403" y="739140"/>
                    <a:pt x="9790" y="655320"/>
                    <a:pt x="62177" y="596265"/>
                  </a:cubicBezTo>
                  <a:cubicBezTo>
                    <a:pt x="99325" y="554355"/>
                    <a:pt x="152665" y="527685"/>
                    <a:pt x="182192" y="480060"/>
                  </a:cubicBezTo>
                  <a:cubicBezTo>
                    <a:pt x="207910" y="439103"/>
                    <a:pt x="212672" y="387667"/>
                    <a:pt x="230770" y="342900"/>
                  </a:cubicBezTo>
                  <a:cubicBezTo>
                    <a:pt x="288872" y="198120"/>
                    <a:pt x="471752" y="139065"/>
                    <a:pt x="543190" y="0"/>
                  </a:cubicBezTo>
                  <a:cubicBezTo>
                    <a:pt x="516520" y="165735"/>
                    <a:pt x="486040" y="340042"/>
                    <a:pt x="376502" y="467678"/>
                  </a:cubicBezTo>
                  <a:cubicBezTo>
                    <a:pt x="345070" y="503872"/>
                    <a:pt x="307922" y="535305"/>
                    <a:pt x="280300" y="574357"/>
                  </a:cubicBezTo>
                  <a:cubicBezTo>
                    <a:pt x="232675" y="641032"/>
                    <a:pt x="216482" y="722947"/>
                    <a:pt x="194575" y="801053"/>
                  </a:cubicBezTo>
                  <a:cubicBezTo>
                    <a:pt x="172667" y="879157"/>
                    <a:pt x="139330" y="960120"/>
                    <a:pt x="72655" y="1006792"/>
                  </a:cubicBezTo>
                  <a:lnTo>
                    <a:pt x="42175" y="986790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28" name="Google Shape;1128;p8"/>
            <p:cNvGrpSpPr/>
            <p:nvPr/>
          </p:nvGrpSpPr>
          <p:grpSpPr>
            <a:xfrm>
              <a:off x="2970533" y="3650680"/>
              <a:ext cx="488180" cy="772440"/>
              <a:chOff x="2970533" y="3650680"/>
              <a:chExt cx="488180" cy="772440"/>
            </a:xfrm>
          </p:grpSpPr>
          <p:sp>
            <p:nvSpPr>
              <p:cNvPr id="1129" name="Google Shape;1129;p8"/>
              <p:cNvSpPr/>
              <p:nvPr/>
            </p:nvSpPr>
            <p:spPr>
              <a:xfrm>
                <a:off x="2970533" y="3650680"/>
                <a:ext cx="488180" cy="772440"/>
              </a:xfrm>
              <a:custGeom>
                <a:rect b="b" l="l" r="r" t="t"/>
                <a:pathLst>
                  <a:path extrusionOk="0" h="772440" w="488180">
                    <a:moveTo>
                      <a:pt x="344818" y="164783"/>
                    </a:moveTo>
                    <a:lnTo>
                      <a:pt x="344818" y="164783"/>
                    </a:lnTo>
                    <a:cubicBezTo>
                      <a:pt x="406730" y="125730"/>
                      <a:pt x="472453" y="73343"/>
                      <a:pt x="481025" y="0"/>
                    </a:cubicBezTo>
                    <a:cubicBezTo>
                      <a:pt x="503885" y="180975"/>
                      <a:pt x="471500" y="368618"/>
                      <a:pt x="390538" y="532448"/>
                    </a:cubicBezTo>
                    <a:cubicBezTo>
                      <a:pt x="336245" y="641985"/>
                      <a:pt x="248615" y="748665"/>
                      <a:pt x="127648" y="769620"/>
                    </a:cubicBezTo>
                    <a:cubicBezTo>
                      <a:pt x="86690" y="777240"/>
                      <a:pt x="37160" y="770573"/>
                      <a:pt x="13348" y="735330"/>
                    </a:cubicBezTo>
                    <a:cubicBezTo>
                      <a:pt x="-5702" y="706755"/>
                      <a:pt x="-940" y="669608"/>
                      <a:pt x="6680" y="636270"/>
                    </a:cubicBezTo>
                    <a:cubicBezTo>
                      <a:pt x="30493" y="533400"/>
                      <a:pt x="79070" y="437198"/>
                      <a:pt x="147650" y="357188"/>
                    </a:cubicBezTo>
                    <a:cubicBezTo>
                      <a:pt x="176225" y="323850"/>
                      <a:pt x="193370" y="282893"/>
                      <a:pt x="223850" y="251460"/>
                    </a:cubicBezTo>
                    <a:cubicBezTo>
                      <a:pt x="259093" y="216218"/>
                      <a:pt x="303860" y="191453"/>
                      <a:pt x="344818" y="16478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0" name="Google Shape;1130;p8"/>
              <p:cNvSpPr/>
              <p:nvPr/>
            </p:nvSpPr>
            <p:spPr>
              <a:xfrm>
                <a:off x="3026042" y="3780379"/>
                <a:ext cx="390274" cy="639594"/>
              </a:xfrm>
              <a:custGeom>
                <a:rect b="b" l="l" r="r" t="t"/>
                <a:pathLst>
                  <a:path extrusionOk="0" h="639594" w="390274">
                    <a:moveTo>
                      <a:pt x="382654" y="2699"/>
                    </a:moveTo>
                    <a:cubicBezTo>
                      <a:pt x="359794" y="93187"/>
                      <a:pt x="306454" y="173197"/>
                      <a:pt x="257877" y="251302"/>
                    </a:cubicBezTo>
                    <a:cubicBezTo>
                      <a:pt x="205489" y="334169"/>
                      <a:pt x="151197" y="417037"/>
                      <a:pt x="95952" y="497999"/>
                    </a:cubicBezTo>
                    <a:cubicBezTo>
                      <a:pt x="64519" y="543719"/>
                      <a:pt x="33087" y="588487"/>
                      <a:pt x="702" y="634207"/>
                    </a:cubicBezTo>
                    <a:cubicBezTo>
                      <a:pt x="-2156" y="638017"/>
                      <a:pt x="4512" y="641827"/>
                      <a:pt x="6417" y="638017"/>
                    </a:cubicBezTo>
                    <a:cubicBezTo>
                      <a:pt x="64519" y="557054"/>
                      <a:pt x="121669" y="474187"/>
                      <a:pt x="176914" y="391319"/>
                    </a:cubicBezTo>
                    <a:cubicBezTo>
                      <a:pt x="230254" y="310357"/>
                      <a:pt x="284547" y="229394"/>
                      <a:pt x="332172" y="144622"/>
                    </a:cubicBezTo>
                    <a:cubicBezTo>
                      <a:pt x="356937" y="100807"/>
                      <a:pt x="378844" y="55087"/>
                      <a:pt x="390274" y="5557"/>
                    </a:cubicBezTo>
                    <a:cubicBezTo>
                      <a:pt x="390274" y="-158"/>
                      <a:pt x="383607" y="-2063"/>
                      <a:pt x="382654" y="2699"/>
                    </a:cubicBezTo>
                    <a:lnTo>
                      <a:pt x="382654" y="26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1" name="Google Shape;1131;p8"/>
            <p:cNvGrpSpPr/>
            <p:nvPr/>
          </p:nvGrpSpPr>
          <p:grpSpPr>
            <a:xfrm>
              <a:off x="2327129" y="3565908"/>
              <a:ext cx="479314" cy="778311"/>
              <a:chOff x="2327129" y="3565908"/>
              <a:chExt cx="479314" cy="778311"/>
            </a:xfrm>
          </p:grpSpPr>
          <p:sp>
            <p:nvSpPr>
              <p:cNvPr id="1132" name="Google Shape;1132;p8"/>
              <p:cNvSpPr/>
              <p:nvPr/>
            </p:nvSpPr>
            <p:spPr>
              <a:xfrm>
                <a:off x="2327129" y="3565908"/>
                <a:ext cx="479314" cy="778311"/>
              </a:xfrm>
              <a:custGeom>
                <a:rect b="b" l="l" r="r" t="t"/>
                <a:pathLst>
                  <a:path extrusionOk="0" h="778311" w="479314">
                    <a:moveTo>
                      <a:pt x="143355" y="166688"/>
                    </a:moveTo>
                    <a:lnTo>
                      <a:pt x="143355" y="166688"/>
                    </a:lnTo>
                    <a:cubicBezTo>
                      <a:pt x="81442" y="126683"/>
                      <a:pt x="17625" y="73343"/>
                      <a:pt x="9052" y="0"/>
                    </a:cubicBezTo>
                    <a:cubicBezTo>
                      <a:pt x="-16665" y="180975"/>
                      <a:pt x="12862" y="369570"/>
                      <a:pt x="91920" y="534353"/>
                    </a:cubicBezTo>
                    <a:cubicBezTo>
                      <a:pt x="144307" y="644843"/>
                      <a:pt x="230985" y="752475"/>
                      <a:pt x="351000" y="775335"/>
                    </a:cubicBezTo>
                    <a:cubicBezTo>
                      <a:pt x="391957" y="782955"/>
                      <a:pt x="441487" y="777240"/>
                      <a:pt x="465300" y="742950"/>
                    </a:cubicBezTo>
                    <a:cubicBezTo>
                      <a:pt x="484350" y="715328"/>
                      <a:pt x="480540" y="677228"/>
                      <a:pt x="473872" y="643890"/>
                    </a:cubicBezTo>
                    <a:cubicBezTo>
                      <a:pt x="451965" y="541020"/>
                      <a:pt x="404340" y="443865"/>
                      <a:pt x="336712" y="362903"/>
                    </a:cubicBezTo>
                    <a:cubicBezTo>
                      <a:pt x="308137" y="328613"/>
                      <a:pt x="291945" y="288608"/>
                      <a:pt x="261465" y="256222"/>
                    </a:cubicBezTo>
                    <a:cubicBezTo>
                      <a:pt x="228127" y="219075"/>
                      <a:pt x="184312" y="193358"/>
                      <a:pt x="143355" y="16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3" name="Google Shape;1133;p8"/>
              <p:cNvSpPr/>
              <p:nvPr/>
            </p:nvSpPr>
            <p:spPr>
              <a:xfrm>
                <a:off x="2371330" y="3695326"/>
                <a:ext cx="379966" cy="644637"/>
              </a:xfrm>
              <a:custGeom>
                <a:rect b="b" l="l" r="r" t="t"/>
                <a:pathLst>
                  <a:path extrusionOk="0" h="644637" w="379966">
                    <a:moveTo>
                      <a:pt x="93" y="4884"/>
                    </a:moveTo>
                    <a:cubicBezTo>
                      <a:pt x="21048" y="95372"/>
                      <a:pt x="73436" y="176334"/>
                      <a:pt x="121061" y="254439"/>
                    </a:cubicBezTo>
                    <a:cubicBezTo>
                      <a:pt x="172496" y="338259"/>
                      <a:pt x="224883" y="422079"/>
                      <a:pt x="279176" y="503994"/>
                    </a:cubicBezTo>
                    <a:cubicBezTo>
                      <a:pt x="310608" y="550667"/>
                      <a:pt x="342041" y="597339"/>
                      <a:pt x="373473" y="643059"/>
                    </a:cubicBezTo>
                    <a:cubicBezTo>
                      <a:pt x="376331" y="646869"/>
                      <a:pt x="382046" y="643059"/>
                      <a:pt x="379188" y="639249"/>
                    </a:cubicBezTo>
                    <a:cubicBezTo>
                      <a:pt x="322991" y="559239"/>
                      <a:pt x="268698" y="478277"/>
                      <a:pt x="216311" y="395409"/>
                    </a:cubicBezTo>
                    <a:cubicBezTo>
                      <a:pt x="164876" y="314447"/>
                      <a:pt x="112488" y="232532"/>
                      <a:pt x="65816" y="148712"/>
                    </a:cubicBezTo>
                    <a:cubicBezTo>
                      <a:pt x="40098" y="102039"/>
                      <a:pt x="17238" y="54414"/>
                      <a:pt x="5808" y="2027"/>
                    </a:cubicBezTo>
                    <a:cubicBezTo>
                      <a:pt x="5808" y="-1783"/>
                      <a:pt x="-859" y="122"/>
                      <a:pt x="93" y="4884"/>
                    </a:cubicBezTo>
                    <a:lnTo>
                      <a:pt x="93" y="48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4" name="Google Shape;1134;p8"/>
            <p:cNvGrpSpPr/>
            <p:nvPr/>
          </p:nvGrpSpPr>
          <p:grpSpPr>
            <a:xfrm>
              <a:off x="2774303" y="3274443"/>
              <a:ext cx="455089" cy="1142346"/>
              <a:chOff x="2774303" y="3274443"/>
              <a:chExt cx="455089" cy="1142346"/>
            </a:xfrm>
          </p:grpSpPr>
          <p:sp>
            <p:nvSpPr>
              <p:cNvPr id="1135" name="Google Shape;1135;p8"/>
              <p:cNvSpPr/>
              <p:nvPr/>
            </p:nvSpPr>
            <p:spPr>
              <a:xfrm>
                <a:off x="2774303" y="3274443"/>
                <a:ext cx="455089" cy="1142346"/>
              </a:xfrm>
              <a:custGeom>
                <a:rect b="b" l="l" r="r" t="t"/>
                <a:pathLst>
                  <a:path extrusionOk="0" h="1142346" w="455089">
                    <a:moveTo>
                      <a:pt x="47654" y="642938"/>
                    </a:moveTo>
                    <a:cubicBezTo>
                      <a:pt x="75276" y="588645"/>
                      <a:pt x="114329" y="539115"/>
                      <a:pt x="123854" y="479108"/>
                    </a:cubicBezTo>
                    <a:cubicBezTo>
                      <a:pt x="132426" y="424815"/>
                      <a:pt x="116233" y="368618"/>
                      <a:pt x="128616" y="315278"/>
                    </a:cubicBezTo>
                    <a:cubicBezTo>
                      <a:pt x="141951" y="256223"/>
                      <a:pt x="188623" y="211455"/>
                      <a:pt x="227676" y="164783"/>
                    </a:cubicBezTo>
                    <a:cubicBezTo>
                      <a:pt x="266729" y="118110"/>
                      <a:pt x="302923" y="60008"/>
                      <a:pt x="289589" y="0"/>
                    </a:cubicBezTo>
                    <a:cubicBezTo>
                      <a:pt x="391506" y="137160"/>
                      <a:pt x="447704" y="307658"/>
                      <a:pt x="454371" y="478155"/>
                    </a:cubicBezTo>
                    <a:cubicBezTo>
                      <a:pt x="461039" y="649605"/>
                      <a:pt x="421033" y="821055"/>
                      <a:pt x="345786" y="974408"/>
                    </a:cubicBezTo>
                    <a:cubicBezTo>
                      <a:pt x="322926" y="1021080"/>
                      <a:pt x="296256" y="1067753"/>
                      <a:pt x="255298" y="1101090"/>
                    </a:cubicBezTo>
                    <a:cubicBezTo>
                      <a:pt x="215294" y="1134428"/>
                      <a:pt x="159096" y="1152525"/>
                      <a:pt x="109566" y="1136333"/>
                    </a:cubicBezTo>
                    <a:cubicBezTo>
                      <a:pt x="109566" y="1136333"/>
                      <a:pt x="109566" y="1136333"/>
                      <a:pt x="109566" y="1136333"/>
                    </a:cubicBezTo>
                    <a:cubicBezTo>
                      <a:pt x="31461" y="1110615"/>
                      <a:pt x="20983" y="997268"/>
                      <a:pt x="7649" y="927735"/>
                    </a:cubicBezTo>
                    <a:cubicBezTo>
                      <a:pt x="-10449" y="831533"/>
                      <a:pt x="3838" y="729615"/>
                      <a:pt x="47654" y="642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6" name="Google Shape;1136;p8"/>
              <p:cNvSpPr/>
              <p:nvPr/>
            </p:nvSpPr>
            <p:spPr>
              <a:xfrm>
                <a:off x="2908872" y="3416604"/>
                <a:ext cx="171475" cy="997883"/>
              </a:xfrm>
              <a:custGeom>
                <a:rect b="b" l="l" r="r" t="t"/>
                <a:pathLst>
                  <a:path extrusionOk="0" h="997883" w="171475">
                    <a:moveTo>
                      <a:pt x="15002" y="993219"/>
                    </a:moveTo>
                    <a:cubicBezTo>
                      <a:pt x="-25003" y="727472"/>
                      <a:pt x="99774" y="474107"/>
                      <a:pt x="150257" y="218837"/>
                    </a:cubicBezTo>
                    <a:cubicBezTo>
                      <a:pt x="164544" y="147399"/>
                      <a:pt x="173117" y="75962"/>
                      <a:pt x="171212" y="3572"/>
                    </a:cubicBezTo>
                    <a:cubicBezTo>
                      <a:pt x="171212" y="-1191"/>
                      <a:pt x="163592" y="-1191"/>
                      <a:pt x="163592" y="3572"/>
                    </a:cubicBezTo>
                    <a:cubicBezTo>
                      <a:pt x="168354" y="271224"/>
                      <a:pt x="40719" y="516017"/>
                      <a:pt x="7382" y="777954"/>
                    </a:cubicBezTo>
                    <a:cubicBezTo>
                      <a:pt x="-2143" y="850344"/>
                      <a:pt x="-3096" y="923687"/>
                      <a:pt x="8334" y="995124"/>
                    </a:cubicBezTo>
                    <a:cubicBezTo>
                      <a:pt x="9287" y="999887"/>
                      <a:pt x="15954" y="997982"/>
                      <a:pt x="15002" y="993219"/>
                    </a:cubicBezTo>
                    <a:lnTo>
                      <a:pt x="15002" y="9932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37" name="Google Shape;1137;p8"/>
            <p:cNvSpPr/>
            <p:nvPr/>
          </p:nvSpPr>
          <p:spPr>
            <a:xfrm>
              <a:off x="2620449" y="3221103"/>
              <a:ext cx="262493" cy="1166812"/>
            </a:xfrm>
            <a:custGeom>
              <a:rect b="b" l="l" r="r" t="t"/>
              <a:pathLst>
                <a:path extrusionOk="0" h="1166812" w="262493">
                  <a:moveTo>
                    <a:pt x="202459" y="1166813"/>
                  </a:moveTo>
                  <a:cubicBezTo>
                    <a:pt x="134832" y="1117282"/>
                    <a:pt x="124354" y="1103948"/>
                    <a:pt x="72919" y="1037272"/>
                  </a:cubicBezTo>
                  <a:cubicBezTo>
                    <a:pt x="21484" y="971550"/>
                    <a:pt x="-10901" y="886777"/>
                    <a:pt x="3387" y="803910"/>
                  </a:cubicBezTo>
                  <a:cubicBezTo>
                    <a:pt x="13864" y="745807"/>
                    <a:pt x="46249" y="691515"/>
                    <a:pt x="47202" y="632460"/>
                  </a:cubicBezTo>
                  <a:cubicBezTo>
                    <a:pt x="47202" y="581025"/>
                    <a:pt x="23389" y="532447"/>
                    <a:pt x="13864" y="481965"/>
                  </a:cubicBezTo>
                  <a:cubicBezTo>
                    <a:pt x="-14711" y="319088"/>
                    <a:pt x="116734" y="163830"/>
                    <a:pt x="103399" y="0"/>
                  </a:cubicBezTo>
                  <a:cubicBezTo>
                    <a:pt x="171979" y="163830"/>
                    <a:pt x="242464" y="338138"/>
                    <a:pt x="214842" y="512445"/>
                  </a:cubicBezTo>
                  <a:cubicBezTo>
                    <a:pt x="207222" y="561975"/>
                    <a:pt x="191029" y="611505"/>
                    <a:pt x="188172" y="661988"/>
                  </a:cubicBezTo>
                  <a:cubicBezTo>
                    <a:pt x="182457" y="747713"/>
                    <a:pt x="213889" y="831532"/>
                    <a:pt x="237702" y="913447"/>
                  </a:cubicBezTo>
                  <a:cubicBezTo>
                    <a:pt x="261514" y="996315"/>
                    <a:pt x="276754" y="1087755"/>
                    <a:pt x="242464" y="1165860"/>
                  </a:cubicBezTo>
                  <a:lnTo>
                    <a:pt x="202459" y="1166813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8" name="Google Shape;1138;p8"/>
          <p:cNvSpPr/>
          <p:nvPr/>
        </p:nvSpPr>
        <p:spPr>
          <a:xfrm flipH="1">
            <a:off x="1653889" y="5314040"/>
            <a:ext cx="887730" cy="1270088"/>
          </a:xfrm>
          <a:custGeom>
            <a:rect b="b" l="l" r="r" t="t"/>
            <a:pathLst>
              <a:path extrusionOk="0" h="1587610" w="1109662">
                <a:moveTo>
                  <a:pt x="828675" y="1237922"/>
                </a:moveTo>
                <a:cubicBezTo>
                  <a:pt x="626745" y="1089332"/>
                  <a:pt x="549592" y="938837"/>
                  <a:pt x="404813" y="799772"/>
                </a:cubicBezTo>
                <a:cubicBezTo>
                  <a:pt x="650557" y="878829"/>
                  <a:pt x="809625" y="1168389"/>
                  <a:pt x="828675" y="1230302"/>
                </a:cubicBezTo>
                <a:cubicBezTo>
                  <a:pt x="828675" y="1131242"/>
                  <a:pt x="818197" y="1031229"/>
                  <a:pt x="796290" y="934074"/>
                </a:cubicBezTo>
                <a:cubicBezTo>
                  <a:pt x="678180" y="833109"/>
                  <a:pt x="554355" y="775959"/>
                  <a:pt x="458153" y="632132"/>
                </a:cubicBezTo>
                <a:cubicBezTo>
                  <a:pt x="611505" y="670232"/>
                  <a:pt x="753428" y="850254"/>
                  <a:pt x="792480" y="919787"/>
                </a:cubicBezTo>
                <a:cubicBezTo>
                  <a:pt x="771525" y="834062"/>
                  <a:pt x="742950" y="749289"/>
                  <a:pt x="704850" y="669279"/>
                </a:cubicBezTo>
                <a:cubicBezTo>
                  <a:pt x="588645" y="611177"/>
                  <a:pt x="485775" y="535929"/>
                  <a:pt x="399097" y="446394"/>
                </a:cubicBezTo>
                <a:cubicBezTo>
                  <a:pt x="509588" y="476874"/>
                  <a:pt x="610553" y="541644"/>
                  <a:pt x="684847" y="628322"/>
                </a:cubicBezTo>
                <a:cubicBezTo>
                  <a:pt x="652463" y="566409"/>
                  <a:pt x="615315" y="506402"/>
                  <a:pt x="573405" y="449252"/>
                </a:cubicBezTo>
                <a:cubicBezTo>
                  <a:pt x="568642" y="450204"/>
                  <a:pt x="564832" y="452109"/>
                  <a:pt x="560070" y="453062"/>
                </a:cubicBezTo>
                <a:cubicBezTo>
                  <a:pt x="461010" y="429249"/>
                  <a:pt x="371475" y="376862"/>
                  <a:pt x="305753" y="304472"/>
                </a:cubicBezTo>
                <a:cubicBezTo>
                  <a:pt x="390525" y="318759"/>
                  <a:pt x="471488" y="354002"/>
                  <a:pt x="539115" y="405437"/>
                </a:cubicBezTo>
                <a:cubicBezTo>
                  <a:pt x="512445" y="373052"/>
                  <a:pt x="483870" y="341619"/>
                  <a:pt x="454342" y="311139"/>
                </a:cubicBezTo>
                <a:cubicBezTo>
                  <a:pt x="439103" y="310187"/>
                  <a:pt x="387667" y="300662"/>
                  <a:pt x="387667" y="300662"/>
                </a:cubicBezTo>
                <a:cubicBezTo>
                  <a:pt x="303847" y="278754"/>
                  <a:pt x="229553" y="241607"/>
                  <a:pt x="156210" y="198744"/>
                </a:cubicBezTo>
                <a:cubicBezTo>
                  <a:pt x="224790" y="199697"/>
                  <a:pt x="398145" y="273039"/>
                  <a:pt x="445770" y="301614"/>
                </a:cubicBezTo>
                <a:cubicBezTo>
                  <a:pt x="404813" y="260657"/>
                  <a:pt x="360997" y="222557"/>
                  <a:pt x="315278" y="188267"/>
                </a:cubicBezTo>
                <a:cubicBezTo>
                  <a:pt x="313372" y="188267"/>
                  <a:pt x="311467" y="188267"/>
                  <a:pt x="310515" y="189219"/>
                </a:cubicBezTo>
                <a:cubicBezTo>
                  <a:pt x="247650" y="183504"/>
                  <a:pt x="188595" y="155882"/>
                  <a:pt x="138113" y="120639"/>
                </a:cubicBezTo>
                <a:cubicBezTo>
                  <a:pt x="87630" y="85397"/>
                  <a:pt x="44767" y="42534"/>
                  <a:pt x="0" y="1577"/>
                </a:cubicBezTo>
                <a:cubicBezTo>
                  <a:pt x="151447" y="-15568"/>
                  <a:pt x="236220" y="111114"/>
                  <a:pt x="326707" y="187314"/>
                </a:cubicBezTo>
                <a:cubicBezTo>
                  <a:pt x="326707" y="187314"/>
                  <a:pt x="325755" y="187314"/>
                  <a:pt x="325755" y="187314"/>
                </a:cubicBezTo>
                <a:cubicBezTo>
                  <a:pt x="367665" y="218747"/>
                  <a:pt x="407670" y="252084"/>
                  <a:pt x="444817" y="288279"/>
                </a:cubicBezTo>
                <a:cubicBezTo>
                  <a:pt x="416242" y="201602"/>
                  <a:pt x="375285" y="117782"/>
                  <a:pt x="331470" y="34914"/>
                </a:cubicBezTo>
                <a:cubicBezTo>
                  <a:pt x="404813" y="97779"/>
                  <a:pt x="452438" y="185409"/>
                  <a:pt x="461963" y="275897"/>
                </a:cubicBezTo>
                <a:cubicBezTo>
                  <a:pt x="461963" y="275897"/>
                  <a:pt x="459105" y="292089"/>
                  <a:pt x="454342" y="297804"/>
                </a:cubicBezTo>
                <a:cubicBezTo>
                  <a:pt x="501967" y="344477"/>
                  <a:pt x="546735" y="394007"/>
                  <a:pt x="585788" y="446394"/>
                </a:cubicBezTo>
                <a:lnTo>
                  <a:pt x="585788" y="446394"/>
                </a:lnTo>
                <a:lnTo>
                  <a:pt x="585788" y="446394"/>
                </a:lnTo>
                <a:cubicBezTo>
                  <a:pt x="591503" y="454014"/>
                  <a:pt x="598170" y="462587"/>
                  <a:pt x="603885" y="471159"/>
                </a:cubicBezTo>
                <a:cubicBezTo>
                  <a:pt x="594360" y="431154"/>
                  <a:pt x="528638" y="234939"/>
                  <a:pt x="581025" y="83492"/>
                </a:cubicBezTo>
                <a:cubicBezTo>
                  <a:pt x="629603" y="205412"/>
                  <a:pt x="635317" y="354954"/>
                  <a:pt x="606742" y="474969"/>
                </a:cubicBezTo>
                <a:cubicBezTo>
                  <a:pt x="651510" y="537834"/>
                  <a:pt x="691515" y="604509"/>
                  <a:pt x="723900" y="674042"/>
                </a:cubicBezTo>
                <a:cubicBezTo>
                  <a:pt x="724853" y="606414"/>
                  <a:pt x="702945" y="365432"/>
                  <a:pt x="762000" y="214937"/>
                </a:cubicBezTo>
                <a:cubicBezTo>
                  <a:pt x="764857" y="292089"/>
                  <a:pt x="797242" y="386387"/>
                  <a:pt x="799147" y="463539"/>
                </a:cubicBezTo>
                <a:cubicBezTo>
                  <a:pt x="801053" y="537834"/>
                  <a:pt x="768667" y="622607"/>
                  <a:pt x="729615" y="685472"/>
                </a:cubicBezTo>
                <a:cubicBezTo>
                  <a:pt x="765810" y="763577"/>
                  <a:pt x="794385" y="845492"/>
                  <a:pt x="814388" y="929312"/>
                </a:cubicBezTo>
                <a:cubicBezTo>
                  <a:pt x="842010" y="747384"/>
                  <a:pt x="871538" y="546407"/>
                  <a:pt x="981075" y="363527"/>
                </a:cubicBezTo>
                <a:cubicBezTo>
                  <a:pt x="1020128" y="553074"/>
                  <a:pt x="855345" y="886449"/>
                  <a:pt x="816292" y="941694"/>
                </a:cubicBezTo>
                <a:cubicBezTo>
                  <a:pt x="838200" y="1036944"/>
                  <a:pt x="849630" y="1135052"/>
                  <a:pt x="849630" y="1234112"/>
                </a:cubicBezTo>
                <a:cubicBezTo>
                  <a:pt x="864870" y="1177914"/>
                  <a:pt x="899160" y="1000749"/>
                  <a:pt x="937260" y="915977"/>
                </a:cubicBezTo>
                <a:cubicBezTo>
                  <a:pt x="984885" y="815964"/>
                  <a:pt x="1023938" y="725477"/>
                  <a:pt x="1109663" y="642609"/>
                </a:cubicBezTo>
                <a:cubicBezTo>
                  <a:pt x="1106805" y="909309"/>
                  <a:pt x="998220" y="1096952"/>
                  <a:pt x="849630" y="1247447"/>
                </a:cubicBezTo>
                <a:cubicBezTo>
                  <a:pt x="848678" y="1357937"/>
                  <a:pt x="834390" y="1469379"/>
                  <a:pt x="807720" y="1577012"/>
                </a:cubicBezTo>
                <a:cubicBezTo>
                  <a:pt x="807720" y="1577012"/>
                  <a:pt x="807720" y="1577012"/>
                  <a:pt x="807720" y="1577012"/>
                </a:cubicBezTo>
                <a:cubicBezTo>
                  <a:pt x="805815" y="1583679"/>
                  <a:pt x="799147" y="1588442"/>
                  <a:pt x="792480" y="1587489"/>
                </a:cubicBezTo>
                <a:cubicBezTo>
                  <a:pt x="785813" y="1586537"/>
                  <a:pt x="782003" y="1579869"/>
                  <a:pt x="783907" y="1573202"/>
                </a:cubicBezTo>
                <a:cubicBezTo>
                  <a:pt x="812482" y="1463664"/>
                  <a:pt x="827722" y="1351269"/>
                  <a:pt x="828675" y="1237922"/>
                </a:cubicBezTo>
                <a:close/>
              </a:path>
            </a:pathLst>
          </a:custGeom>
          <a:gradFill>
            <a:gsLst>
              <a:gs pos="0">
                <a:srgbClr val="BDD559"/>
              </a:gs>
              <a:gs pos="8000">
                <a:srgbClr val="BDD559"/>
              </a:gs>
              <a:gs pos="100000">
                <a:srgbClr val="5F9322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9" name="Google Shape;1139;p8"/>
          <p:cNvSpPr/>
          <p:nvPr/>
        </p:nvSpPr>
        <p:spPr>
          <a:xfrm flipH="1">
            <a:off x="423336" y="5191922"/>
            <a:ext cx="849630" cy="1207049"/>
          </a:xfrm>
          <a:custGeom>
            <a:rect b="b" l="l" r="r" t="t"/>
            <a:pathLst>
              <a:path extrusionOk="0" h="1508811" w="1062037">
                <a:moveTo>
                  <a:pt x="381953" y="1176267"/>
                </a:moveTo>
                <a:cubicBezTo>
                  <a:pt x="569595" y="1036250"/>
                  <a:pt x="628650" y="893375"/>
                  <a:pt x="758190" y="761930"/>
                </a:cubicBezTo>
                <a:cubicBezTo>
                  <a:pt x="514350" y="834320"/>
                  <a:pt x="391478" y="1110545"/>
                  <a:pt x="380047" y="1168647"/>
                </a:cubicBezTo>
                <a:cubicBezTo>
                  <a:pt x="364808" y="1073397"/>
                  <a:pt x="360997" y="978147"/>
                  <a:pt x="369570" y="885755"/>
                </a:cubicBezTo>
                <a:cubicBezTo>
                  <a:pt x="478155" y="790505"/>
                  <a:pt x="597217" y="737165"/>
                  <a:pt x="676275" y="600957"/>
                </a:cubicBezTo>
                <a:cubicBezTo>
                  <a:pt x="521970" y="635247"/>
                  <a:pt x="401003" y="805745"/>
                  <a:pt x="370522" y="871467"/>
                </a:cubicBezTo>
                <a:cubicBezTo>
                  <a:pt x="379095" y="789552"/>
                  <a:pt x="397192" y="709542"/>
                  <a:pt x="424815" y="632390"/>
                </a:cubicBezTo>
                <a:cubicBezTo>
                  <a:pt x="537210" y="579050"/>
                  <a:pt x="633412" y="507612"/>
                  <a:pt x="709612" y="422840"/>
                </a:cubicBezTo>
                <a:cubicBezTo>
                  <a:pt x="599122" y="451415"/>
                  <a:pt x="503872" y="511422"/>
                  <a:pt x="440055" y="594290"/>
                </a:cubicBezTo>
                <a:cubicBezTo>
                  <a:pt x="463867" y="535235"/>
                  <a:pt x="494347" y="478085"/>
                  <a:pt x="529590" y="423792"/>
                </a:cubicBezTo>
                <a:cubicBezTo>
                  <a:pt x="534353" y="424745"/>
                  <a:pt x="539115" y="426650"/>
                  <a:pt x="543878" y="427602"/>
                </a:cubicBezTo>
                <a:cubicBezTo>
                  <a:pt x="642937" y="405695"/>
                  <a:pt x="728662" y="357117"/>
                  <a:pt x="786765" y="288537"/>
                </a:cubicBezTo>
                <a:cubicBezTo>
                  <a:pt x="701040" y="301872"/>
                  <a:pt x="621983" y="334257"/>
                  <a:pt x="559117" y="382835"/>
                </a:cubicBezTo>
                <a:cubicBezTo>
                  <a:pt x="581978" y="351402"/>
                  <a:pt x="606742" y="321875"/>
                  <a:pt x="633412" y="293300"/>
                </a:cubicBezTo>
                <a:cubicBezTo>
                  <a:pt x="649605" y="292347"/>
                  <a:pt x="701040" y="284727"/>
                  <a:pt x="701040" y="284727"/>
                </a:cubicBezTo>
                <a:cubicBezTo>
                  <a:pt x="784860" y="264725"/>
                  <a:pt x="857250" y="229482"/>
                  <a:pt x="926783" y="190430"/>
                </a:cubicBezTo>
                <a:cubicBezTo>
                  <a:pt x="855345" y="190430"/>
                  <a:pt x="686753" y="259010"/>
                  <a:pt x="641033" y="284727"/>
                </a:cubicBezTo>
                <a:cubicBezTo>
                  <a:pt x="677228" y="246627"/>
                  <a:pt x="717233" y="210432"/>
                  <a:pt x="760095" y="177095"/>
                </a:cubicBezTo>
                <a:cubicBezTo>
                  <a:pt x="762000" y="177095"/>
                  <a:pt x="763905" y="177095"/>
                  <a:pt x="765810" y="178047"/>
                </a:cubicBezTo>
                <a:cubicBezTo>
                  <a:pt x="830580" y="173285"/>
                  <a:pt x="887730" y="147567"/>
                  <a:pt x="935355" y="114230"/>
                </a:cubicBezTo>
                <a:cubicBezTo>
                  <a:pt x="982028" y="80892"/>
                  <a:pt x="1021080" y="40887"/>
                  <a:pt x="1062037" y="1835"/>
                </a:cubicBezTo>
                <a:cubicBezTo>
                  <a:pt x="902970" y="-16263"/>
                  <a:pt x="832485" y="103752"/>
                  <a:pt x="750570" y="175190"/>
                </a:cubicBezTo>
                <a:cubicBezTo>
                  <a:pt x="750570" y="175190"/>
                  <a:pt x="751522" y="175190"/>
                  <a:pt x="751522" y="175190"/>
                </a:cubicBezTo>
                <a:cubicBezTo>
                  <a:pt x="712470" y="204717"/>
                  <a:pt x="676275" y="236150"/>
                  <a:pt x="641985" y="270440"/>
                </a:cubicBezTo>
                <a:cubicBezTo>
                  <a:pt x="659130" y="187572"/>
                  <a:pt x="689610" y="108515"/>
                  <a:pt x="722947" y="29457"/>
                </a:cubicBezTo>
                <a:cubicBezTo>
                  <a:pt x="655320" y="88512"/>
                  <a:pt x="620078" y="172332"/>
                  <a:pt x="622935" y="258057"/>
                </a:cubicBezTo>
                <a:cubicBezTo>
                  <a:pt x="622935" y="258057"/>
                  <a:pt x="628650" y="274250"/>
                  <a:pt x="633412" y="279012"/>
                </a:cubicBezTo>
                <a:cubicBezTo>
                  <a:pt x="590550" y="322827"/>
                  <a:pt x="551497" y="369500"/>
                  <a:pt x="518160" y="419982"/>
                </a:cubicBezTo>
                <a:lnTo>
                  <a:pt x="518160" y="419982"/>
                </a:lnTo>
                <a:lnTo>
                  <a:pt x="518160" y="419982"/>
                </a:lnTo>
                <a:cubicBezTo>
                  <a:pt x="513397" y="427602"/>
                  <a:pt x="507683" y="435222"/>
                  <a:pt x="502920" y="442842"/>
                </a:cubicBezTo>
                <a:cubicBezTo>
                  <a:pt x="506730" y="404742"/>
                  <a:pt x="546735" y="218052"/>
                  <a:pt x="469583" y="71367"/>
                </a:cubicBezTo>
                <a:cubicBezTo>
                  <a:pt x="437197" y="187572"/>
                  <a:pt x="453390" y="330447"/>
                  <a:pt x="500062" y="446652"/>
                </a:cubicBezTo>
                <a:cubicBezTo>
                  <a:pt x="461962" y="506660"/>
                  <a:pt x="431483" y="569525"/>
                  <a:pt x="406717" y="636200"/>
                </a:cubicBezTo>
                <a:cubicBezTo>
                  <a:pt x="396240" y="571430"/>
                  <a:pt x="383858" y="340925"/>
                  <a:pt x="300037" y="196145"/>
                </a:cubicBezTo>
                <a:cubicBezTo>
                  <a:pt x="308610" y="269487"/>
                  <a:pt x="288608" y="359975"/>
                  <a:pt x="298133" y="433317"/>
                </a:cubicBezTo>
                <a:cubicBezTo>
                  <a:pt x="306705" y="503802"/>
                  <a:pt x="353378" y="586670"/>
                  <a:pt x="402908" y="646677"/>
                </a:cubicBezTo>
                <a:cubicBezTo>
                  <a:pt x="376237" y="720972"/>
                  <a:pt x="359092" y="799077"/>
                  <a:pt x="350520" y="879087"/>
                </a:cubicBezTo>
                <a:cubicBezTo>
                  <a:pt x="295275" y="704780"/>
                  <a:pt x="235267" y="511422"/>
                  <a:pt x="94297" y="334257"/>
                </a:cubicBezTo>
                <a:cubicBezTo>
                  <a:pt x="81915" y="515232"/>
                  <a:pt x="300990" y="836225"/>
                  <a:pt x="349567" y="889565"/>
                </a:cubicBezTo>
                <a:cubicBezTo>
                  <a:pt x="340995" y="981005"/>
                  <a:pt x="343853" y="1074350"/>
                  <a:pt x="357187" y="1168647"/>
                </a:cubicBezTo>
                <a:cubicBezTo>
                  <a:pt x="333375" y="1115308"/>
                  <a:pt x="271462" y="944810"/>
                  <a:pt x="220028" y="862895"/>
                </a:cubicBezTo>
                <a:cubicBezTo>
                  <a:pt x="155257" y="765740"/>
                  <a:pt x="101917" y="679062"/>
                  <a:pt x="0" y="599052"/>
                </a:cubicBezTo>
                <a:cubicBezTo>
                  <a:pt x="41910" y="854322"/>
                  <a:pt x="181928" y="1036250"/>
                  <a:pt x="359092" y="1181983"/>
                </a:cubicBezTo>
                <a:cubicBezTo>
                  <a:pt x="376237" y="1288662"/>
                  <a:pt x="406717" y="1394390"/>
                  <a:pt x="451485" y="1498212"/>
                </a:cubicBezTo>
                <a:cubicBezTo>
                  <a:pt x="451485" y="1498212"/>
                  <a:pt x="451485" y="1498212"/>
                  <a:pt x="451485" y="1498212"/>
                </a:cubicBezTo>
                <a:cubicBezTo>
                  <a:pt x="454342" y="1504880"/>
                  <a:pt x="461962" y="1509642"/>
                  <a:pt x="468630" y="1508690"/>
                </a:cubicBezTo>
                <a:cubicBezTo>
                  <a:pt x="475297" y="1507737"/>
                  <a:pt x="478155" y="1502022"/>
                  <a:pt x="475297" y="1495355"/>
                </a:cubicBezTo>
                <a:cubicBezTo>
                  <a:pt x="432435" y="1391533"/>
                  <a:pt x="400050" y="1283900"/>
                  <a:pt x="381953" y="1176267"/>
                </a:cubicBezTo>
                <a:close/>
              </a:path>
            </a:pathLst>
          </a:custGeom>
          <a:solidFill>
            <a:srgbClr val="1C3B3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0" name="Google Shape;1140;p8"/>
          <p:cNvSpPr/>
          <p:nvPr/>
        </p:nvSpPr>
        <p:spPr>
          <a:xfrm flipH="1">
            <a:off x="108480" y="5857813"/>
            <a:ext cx="268202" cy="1014222"/>
          </a:xfrm>
          <a:custGeom>
            <a:rect b="b" l="l" r="r" t="t"/>
            <a:pathLst>
              <a:path extrusionOk="0" h="1267777" w="335253">
                <a:moveTo>
                  <a:pt x="281655" y="1267778"/>
                </a:moveTo>
                <a:cubicBezTo>
                  <a:pt x="203550" y="1220153"/>
                  <a:pt x="190215" y="1205865"/>
                  <a:pt x="127350" y="1138238"/>
                </a:cubicBezTo>
                <a:cubicBezTo>
                  <a:pt x="65438" y="1070610"/>
                  <a:pt x="21623" y="981075"/>
                  <a:pt x="29243" y="889635"/>
                </a:cubicBezTo>
                <a:cubicBezTo>
                  <a:pt x="34958" y="824865"/>
                  <a:pt x="66390" y="762953"/>
                  <a:pt x="60675" y="698182"/>
                </a:cubicBezTo>
                <a:cubicBezTo>
                  <a:pt x="55913" y="641985"/>
                  <a:pt x="25433" y="591503"/>
                  <a:pt x="10193" y="536257"/>
                </a:cubicBezTo>
                <a:cubicBezTo>
                  <a:pt x="-36479" y="360997"/>
                  <a:pt x="94013" y="179070"/>
                  <a:pt x="63533" y="0"/>
                </a:cubicBezTo>
                <a:cubicBezTo>
                  <a:pt x="154021" y="172403"/>
                  <a:pt x="246413" y="357188"/>
                  <a:pt x="232125" y="551497"/>
                </a:cubicBezTo>
                <a:cubicBezTo>
                  <a:pt x="228315" y="606743"/>
                  <a:pt x="214980" y="661988"/>
                  <a:pt x="215933" y="717232"/>
                </a:cubicBezTo>
                <a:cubicBezTo>
                  <a:pt x="217838" y="811530"/>
                  <a:pt x="259748" y="900113"/>
                  <a:pt x="293085" y="988695"/>
                </a:cubicBezTo>
                <a:cubicBezTo>
                  <a:pt x="326423" y="1077278"/>
                  <a:pt x="352140" y="1175385"/>
                  <a:pt x="321660" y="1264920"/>
                </a:cubicBezTo>
                <a:lnTo>
                  <a:pt x="281655" y="1267778"/>
                </a:lnTo>
                <a:close/>
              </a:path>
            </a:pathLst>
          </a:custGeom>
          <a:gradFill>
            <a:gsLst>
              <a:gs pos="0">
                <a:srgbClr val="367023"/>
              </a:gs>
              <a:gs pos="52999">
                <a:srgbClr val="367023"/>
              </a:gs>
              <a:gs pos="100000">
                <a:srgbClr val="2A5B52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1" name="Google Shape;1141;p8"/>
          <p:cNvSpPr/>
          <p:nvPr/>
        </p:nvSpPr>
        <p:spPr>
          <a:xfrm flipH="1">
            <a:off x="2309433" y="5492838"/>
            <a:ext cx="261174" cy="1153667"/>
          </a:xfrm>
          <a:custGeom>
            <a:rect b="b" l="l" r="r" t="t"/>
            <a:pathLst>
              <a:path extrusionOk="0" h="1442084" w="326467">
                <a:moveTo>
                  <a:pt x="255312" y="1442085"/>
                </a:moveTo>
                <a:cubicBezTo>
                  <a:pt x="171492" y="1382078"/>
                  <a:pt x="157204" y="1364932"/>
                  <a:pt x="93387" y="1283970"/>
                </a:cubicBezTo>
                <a:cubicBezTo>
                  <a:pt x="28617" y="1203007"/>
                  <a:pt x="-13293" y="1098232"/>
                  <a:pt x="3852" y="996315"/>
                </a:cubicBezTo>
                <a:cubicBezTo>
                  <a:pt x="15282" y="923925"/>
                  <a:pt x="55287" y="857250"/>
                  <a:pt x="55287" y="783907"/>
                </a:cubicBezTo>
                <a:cubicBezTo>
                  <a:pt x="55287" y="720090"/>
                  <a:pt x="23854" y="661035"/>
                  <a:pt x="12425" y="598170"/>
                </a:cubicBezTo>
                <a:cubicBezTo>
                  <a:pt x="-25675" y="397192"/>
                  <a:pt x="135297" y="203835"/>
                  <a:pt x="115294" y="0"/>
                </a:cubicBezTo>
                <a:cubicBezTo>
                  <a:pt x="202925" y="200977"/>
                  <a:pt x="291507" y="415290"/>
                  <a:pt x="260075" y="632460"/>
                </a:cubicBezTo>
                <a:cubicBezTo>
                  <a:pt x="251502" y="694372"/>
                  <a:pt x="232452" y="754380"/>
                  <a:pt x="228642" y="817245"/>
                </a:cubicBezTo>
                <a:cubicBezTo>
                  <a:pt x="222927" y="923925"/>
                  <a:pt x="262932" y="1025842"/>
                  <a:pt x="293412" y="1127760"/>
                </a:cubicBezTo>
                <a:cubicBezTo>
                  <a:pt x="323892" y="1229678"/>
                  <a:pt x="344847" y="1342073"/>
                  <a:pt x="302937" y="1440180"/>
                </a:cubicBezTo>
                <a:lnTo>
                  <a:pt x="255312" y="1442085"/>
                </a:lnTo>
                <a:close/>
              </a:path>
            </a:pathLst>
          </a:custGeom>
          <a:solidFill>
            <a:srgbClr val="3A7B0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2" name="Google Shape;1142;p8"/>
          <p:cNvSpPr/>
          <p:nvPr/>
        </p:nvSpPr>
        <p:spPr>
          <a:xfrm flipH="1">
            <a:off x="2263467" y="5669611"/>
            <a:ext cx="637032" cy="989076"/>
          </a:xfrm>
          <a:custGeom>
            <a:rect b="b" l="l" r="r" t="t"/>
            <a:pathLst>
              <a:path extrusionOk="0" h="1236345" w="796290">
                <a:moveTo>
                  <a:pt x="755332" y="1236345"/>
                </a:moveTo>
                <a:cubicBezTo>
                  <a:pt x="653415" y="1219200"/>
                  <a:pt x="633413" y="1209675"/>
                  <a:pt x="540068" y="1164908"/>
                </a:cubicBezTo>
                <a:cubicBezTo>
                  <a:pt x="446722" y="1120140"/>
                  <a:pt x="363855" y="1043940"/>
                  <a:pt x="334328" y="944880"/>
                </a:cubicBezTo>
                <a:cubicBezTo>
                  <a:pt x="313372" y="874395"/>
                  <a:pt x="320040" y="797243"/>
                  <a:pt x="287655" y="731520"/>
                </a:cubicBezTo>
                <a:cubicBezTo>
                  <a:pt x="260032" y="674370"/>
                  <a:pt x="205740" y="634365"/>
                  <a:pt x="167640" y="582930"/>
                </a:cubicBezTo>
                <a:cubicBezTo>
                  <a:pt x="45720" y="419100"/>
                  <a:pt x="106680" y="174308"/>
                  <a:pt x="0" y="0"/>
                </a:cubicBezTo>
                <a:cubicBezTo>
                  <a:pt x="165735" y="142875"/>
                  <a:pt x="340043" y="297180"/>
                  <a:pt x="405765" y="506730"/>
                </a:cubicBezTo>
                <a:cubicBezTo>
                  <a:pt x="424815" y="566737"/>
                  <a:pt x="434340" y="628650"/>
                  <a:pt x="458153" y="686752"/>
                </a:cubicBezTo>
                <a:cubicBezTo>
                  <a:pt x="499110" y="784860"/>
                  <a:pt x="580072" y="860108"/>
                  <a:pt x="651510" y="938212"/>
                </a:cubicBezTo>
                <a:cubicBezTo>
                  <a:pt x="722947" y="1016318"/>
                  <a:pt x="790575" y="1108710"/>
                  <a:pt x="796290" y="1215390"/>
                </a:cubicBezTo>
                <a:lnTo>
                  <a:pt x="755332" y="1236345"/>
                </a:lnTo>
                <a:close/>
              </a:path>
            </a:pathLst>
          </a:custGeom>
          <a:gradFill>
            <a:gsLst>
              <a:gs pos="0">
                <a:srgbClr val="BDD559"/>
              </a:gs>
              <a:gs pos="8000">
                <a:srgbClr val="BDD559"/>
              </a:gs>
              <a:gs pos="100000">
                <a:srgbClr val="5F9322"/>
              </a:gs>
            </a:gsLst>
            <a:lin ang="270000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43" name="Google Shape;1143;p8"/>
          <p:cNvGrpSpPr/>
          <p:nvPr/>
        </p:nvGrpSpPr>
        <p:grpSpPr>
          <a:xfrm flipH="1">
            <a:off x="-224061" y="5882340"/>
            <a:ext cx="543936" cy="1071670"/>
            <a:chOff x="8191513" y="2954403"/>
            <a:chExt cx="679920" cy="1339587"/>
          </a:xfrm>
        </p:grpSpPr>
        <p:sp>
          <p:nvSpPr>
            <p:cNvPr id="1144" name="Google Shape;1144;p8"/>
            <p:cNvSpPr/>
            <p:nvPr/>
          </p:nvSpPr>
          <p:spPr>
            <a:xfrm>
              <a:off x="8191513" y="2954403"/>
              <a:ext cx="679920" cy="1339587"/>
            </a:xfrm>
            <a:custGeom>
              <a:rect b="b" l="l" r="r" t="t"/>
              <a:pathLst>
                <a:path extrusionOk="0" h="1339587" w="679920">
                  <a:moveTo>
                    <a:pt x="129226" y="707707"/>
                  </a:moveTo>
                  <a:cubicBezTo>
                    <a:pt x="176851" y="650557"/>
                    <a:pt x="236858" y="600075"/>
                    <a:pt x="264481" y="531495"/>
                  </a:cubicBezTo>
                  <a:cubicBezTo>
                    <a:pt x="289246" y="468630"/>
                    <a:pt x="285435" y="396240"/>
                    <a:pt x="314963" y="335280"/>
                  </a:cubicBezTo>
                  <a:cubicBezTo>
                    <a:pt x="347348" y="267652"/>
                    <a:pt x="414976" y="226695"/>
                    <a:pt x="474983" y="180975"/>
                  </a:cubicBezTo>
                  <a:cubicBezTo>
                    <a:pt x="534990" y="136207"/>
                    <a:pt x="594046" y="75247"/>
                    <a:pt x="593093" y="0"/>
                  </a:cubicBezTo>
                  <a:cubicBezTo>
                    <a:pt x="678818" y="192405"/>
                    <a:pt x="699773" y="411480"/>
                    <a:pt x="661673" y="619125"/>
                  </a:cubicBezTo>
                  <a:cubicBezTo>
                    <a:pt x="623573" y="826770"/>
                    <a:pt x="528323" y="1022032"/>
                    <a:pt x="396878" y="1186815"/>
                  </a:cubicBezTo>
                  <a:cubicBezTo>
                    <a:pt x="356873" y="1237298"/>
                    <a:pt x="311153" y="1285875"/>
                    <a:pt x="254003" y="1314450"/>
                  </a:cubicBezTo>
                  <a:cubicBezTo>
                    <a:pt x="196853" y="1343977"/>
                    <a:pt x="124463" y="1350645"/>
                    <a:pt x="69218" y="1317307"/>
                  </a:cubicBezTo>
                  <a:lnTo>
                    <a:pt x="69218" y="1317307"/>
                  </a:lnTo>
                  <a:cubicBezTo>
                    <a:pt x="-17460" y="1265873"/>
                    <a:pt x="638" y="1126807"/>
                    <a:pt x="3496" y="1039177"/>
                  </a:cubicBezTo>
                  <a:cubicBezTo>
                    <a:pt x="8258" y="919163"/>
                    <a:pt x="52073" y="800100"/>
                    <a:pt x="129226" y="707707"/>
                  </a:cubicBezTo>
                  <a:close/>
                </a:path>
              </a:pathLst>
            </a:custGeom>
            <a:gradFill>
              <a:gsLst>
                <a:gs pos="0">
                  <a:srgbClr val="367023"/>
                </a:gs>
                <a:gs pos="52999">
                  <a:srgbClr val="367023"/>
                </a:gs>
                <a:gs pos="100000">
                  <a:srgbClr val="2A5B5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5" name="Google Shape;1145;p8"/>
            <p:cNvSpPr/>
            <p:nvPr/>
          </p:nvSpPr>
          <p:spPr>
            <a:xfrm>
              <a:off x="8301689" y="3128809"/>
              <a:ext cx="462055" cy="1157079"/>
            </a:xfrm>
            <a:custGeom>
              <a:rect b="b" l="l" r="r" t="t"/>
              <a:pathLst>
                <a:path extrusionOk="0" h="1157079" w="462055">
                  <a:moveTo>
                    <a:pt x="7620" y="1153379"/>
                  </a:moveTo>
                  <a:cubicBezTo>
                    <a:pt x="19050" y="990501"/>
                    <a:pt x="80963" y="838101"/>
                    <a:pt x="153352" y="694274"/>
                  </a:cubicBezTo>
                  <a:cubicBezTo>
                    <a:pt x="226695" y="548541"/>
                    <a:pt x="312420" y="408524"/>
                    <a:pt x="378143" y="258981"/>
                  </a:cubicBezTo>
                  <a:cubicBezTo>
                    <a:pt x="414338" y="177066"/>
                    <a:pt x="443865" y="92294"/>
                    <a:pt x="461963" y="4664"/>
                  </a:cubicBezTo>
                  <a:cubicBezTo>
                    <a:pt x="462915" y="-99"/>
                    <a:pt x="456247" y="-2004"/>
                    <a:pt x="455295" y="2759"/>
                  </a:cubicBezTo>
                  <a:cubicBezTo>
                    <a:pt x="421957" y="164684"/>
                    <a:pt x="348615" y="313274"/>
                    <a:pt x="271463" y="458054"/>
                  </a:cubicBezTo>
                  <a:cubicBezTo>
                    <a:pt x="195263" y="599976"/>
                    <a:pt x="113347" y="739994"/>
                    <a:pt x="58102" y="892394"/>
                  </a:cubicBezTo>
                  <a:cubicBezTo>
                    <a:pt x="27622" y="977166"/>
                    <a:pt x="6668" y="1063844"/>
                    <a:pt x="0" y="1154331"/>
                  </a:cubicBezTo>
                  <a:cubicBezTo>
                    <a:pt x="0" y="1158141"/>
                    <a:pt x="6668" y="1158141"/>
                    <a:pt x="7620" y="1153379"/>
                  </a:cubicBezTo>
                  <a:lnTo>
                    <a:pt x="7620" y="11533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6" name="Google Shape;1146;p8"/>
          <p:cNvGrpSpPr/>
          <p:nvPr/>
        </p:nvGrpSpPr>
        <p:grpSpPr>
          <a:xfrm flipH="1">
            <a:off x="207216" y="6032454"/>
            <a:ext cx="431301" cy="947471"/>
            <a:chOff x="7793199" y="3142045"/>
            <a:chExt cx="539126" cy="1184339"/>
          </a:xfrm>
        </p:grpSpPr>
        <p:sp>
          <p:nvSpPr>
            <p:cNvPr id="1147" name="Google Shape;1147;p8"/>
            <p:cNvSpPr/>
            <p:nvPr/>
          </p:nvSpPr>
          <p:spPr>
            <a:xfrm>
              <a:off x="7793199" y="3142045"/>
              <a:ext cx="539126" cy="1184339"/>
            </a:xfrm>
            <a:custGeom>
              <a:rect b="b" l="l" r="r" t="t"/>
              <a:pathLst>
                <a:path extrusionOk="0" h="1184339" w="539126">
                  <a:moveTo>
                    <a:pt x="89390" y="737235"/>
                  </a:moveTo>
                  <a:cubicBezTo>
                    <a:pt x="89390" y="671513"/>
                    <a:pt x="101772" y="604838"/>
                    <a:pt x="81770" y="541972"/>
                  </a:cubicBezTo>
                  <a:cubicBezTo>
                    <a:pt x="63672" y="485775"/>
                    <a:pt x="19857" y="439103"/>
                    <a:pt x="5570" y="381953"/>
                  </a:cubicBezTo>
                  <a:cubicBezTo>
                    <a:pt x="-10623" y="318135"/>
                    <a:pt x="12237" y="252413"/>
                    <a:pt x="26524" y="188595"/>
                  </a:cubicBezTo>
                  <a:cubicBezTo>
                    <a:pt x="41765" y="124778"/>
                    <a:pt x="46527" y="50483"/>
                    <a:pt x="4617" y="0"/>
                  </a:cubicBezTo>
                  <a:cubicBezTo>
                    <a:pt x="170352" y="81915"/>
                    <a:pt x="307512" y="217170"/>
                    <a:pt x="398952" y="379095"/>
                  </a:cubicBezTo>
                  <a:cubicBezTo>
                    <a:pt x="490392" y="540068"/>
                    <a:pt x="536112" y="724853"/>
                    <a:pt x="538970" y="910590"/>
                  </a:cubicBezTo>
                  <a:cubicBezTo>
                    <a:pt x="539922" y="966788"/>
                    <a:pt x="537065" y="1024890"/>
                    <a:pt x="515157" y="1077278"/>
                  </a:cubicBezTo>
                  <a:cubicBezTo>
                    <a:pt x="493249" y="1128713"/>
                    <a:pt x="447529" y="1174433"/>
                    <a:pt x="392285" y="1183005"/>
                  </a:cubicBezTo>
                  <a:lnTo>
                    <a:pt x="392285" y="1183005"/>
                  </a:lnTo>
                  <a:cubicBezTo>
                    <a:pt x="304654" y="1197293"/>
                    <a:pt x="238932" y="1093470"/>
                    <a:pt x="192260" y="1032510"/>
                  </a:cubicBezTo>
                  <a:cubicBezTo>
                    <a:pt x="126537" y="947738"/>
                    <a:pt x="89390" y="842963"/>
                    <a:pt x="89390" y="737235"/>
                  </a:cubicBez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8"/>
            <p:cNvSpPr/>
            <p:nvPr/>
          </p:nvSpPr>
          <p:spPr>
            <a:xfrm>
              <a:off x="7878077" y="3272865"/>
              <a:ext cx="346292" cy="1036599"/>
            </a:xfrm>
            <a:custGeom>
              <a:rect b="b" l="l" r="r" t="t"/>
              <a:pathLst>
                <a:path extrusionOk="0" h="1036599" w="346292">
                  <a:moveTo>
                    <a:pt x="345507" y="1031231"/>
                  </a:moveTo>
                  <a:cubicBezTo>
                    <a:pt x="262639" y="915978"/>
                    <a:pt x="217872" y="778818"/>
                    <a:pt x="186439" y="641658"/>
                  </a:cubicBezTo>
                  <a:cubicBezTo>
                    <a:pt x="154055" y="501641"/>
                    <a:pt x="133099" y="358766"/>
                    <a:pt x="93094" y="220653"/>
                  </a:cubicBezTo>
                  <a:cubicBezTo>
                    <a:pt x="71187" y="144453"/>
                    <a:pt x="43564" y="71111"/>
                    <a:pt x="6417" y="1578"/>
                  </a:cubicBezTo>
                  <a:cubicBezTo>
                    <a:pt x="4512" y="-2232"/>
                    <a:pt x="-2156" y="1578"/>
                    <a:pt x="702" y="5388"/>
                  </a:cubicBezTo>
                  <a:cubicBezTo>
                    <a:pt x="69282" y="132071"/>
                    <a:pt x="102619" y="273041"/>
                    <a:pt x="132147" y="413058"/>
                  </a:cubicBezTo>
                  <a:cubicBezTo>
                    <a:pt x="160722" y="553076"/>
                    <a:pt x="184534" y="694998"/>
                    <a:pt x="234064" y="829301"/>
                  </a:cubicBezTo>
                  <a:cubicBezTo>
                    <a:pt x="260734" y="902643"/>
                    <a:pt x="295024" y="972176"/>
                    <a:pt x="340744" y="1035993"/>
                  </a:cubicBezTo>
                  <a:cubicBezTo>
                    <a:pt x="342649" y="1037898"/>
                    <a:pt x="348364" y="1035041"/>
                    <a:pt x="345507" y="1031231"/>
                  </a:cubicBezTo>
                  <a:lnTo>
                    <a:pt x="345507" y="10312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9" name="Google Shape;1149;p8"/>
          <p:cNvGrpSpPr/>
          <p:nvPr/>
        </p:nvGrpSpPr>
        <p:grpSpPr>
          <a:xfrm flipH="1">
            <a:off x="376607" y="6008833"/>
            <a:ext cx="924975" cy="1060991"/>
            <a:chOff x="6964378" y="3112518"/>
            <a:chExt cx="1156219" cy="1326239"/>
          </a:xfrm>
        </p:grpSpPr>
        <p:sp>
          <p:nvSpPr>
            <p:cNvPr id="1150" name="Google Shape;1150;p8"/>
            <p:cNvSpPr/>
            <p:nvPr/>
          </p:nvSpPr>
          <p:spPr>
            <a:xfrm>
              <a:off x="6964378" y="3113470"/>
              <a:ext cx="1156219" cy="1325287"/>
            </a:xfrm>
            <a:custGeom>
              <a:rect b="b" l="l" r="r" t="t"/>
              <a:pathLst>
                <a:path extrusionOk="0" h="1325287" w="1156219">
                  <a:moveTo>
                    <a:pt x="1148715" y="907733"/>
                  </a:moveTo>
                  <a:cubicBezTo>
                    <a:pt x="1148715" y="906780"/>
                    <a:pt x="1148715" y="905828"/>
                    <a:pt x="1147763" y="904875"/>
                  </a:cubicBezTo>
                  <a:cubicBezTo>
                    <a:pt x="1141095" y="905828"/>
                    <a:pt x="1134428" y="905828"/>
                    <a:pt x="1127760" y="905828"/>
                  </a:cubicBezTo>
                  <a:cubicBezTo>
                    <a:pt x="1020128" y="902018"/>
                    <a:pt x="921068" y="845820"/>
                    <a:pt x="827723" y="791528"/>
                  </a:cubicBezTo>
                  <a:cubicBezTo>
                    <a:pt x="919163" y="825818"/>
                    <a:pt x="1022985" y="824865"/>
                    <a:pt x="1114425" y="792480"/>
                  </a:cubicBezTo>
                  <a:cubicBezTo>
                    <a:pt x="1080135" y="706755"/>
                    <a:pt x="1030605" y="626745"/>
                    <a:pt x="980123" y="548640"/>
                  </a:cubicBezTo>
                  <a:cubicBezTo>
                    <a:pt x="956310" y="512445"/>
                    <a:pt x="932498" y="477203"/>
                    <a:pt x="908685" y="441008"/>
                  </a:cubicBezTo>
                  <a:cubicBezTo>
                    <a:pt x="886778" y="446722"/>
                    <a:pt x="862965" y="447675"/>
                    <a:pt x="840105" y="444818"/>
                  </a:cubicBezTo>
                  <a:cubicBezTo>
                    <a:pt x="784860" y="438150"/>
                    <a:pt x="733425" y="410528"/>
                    <a:pt x="686753" y="379095"/>
                  </a:cubicBezTo>
                  <a:cubicBezTo>
                    <a:pt x="738188" y="373380"/>
                    <a:pt x="790575" y="366713"/>
                    <a:pt x="837248" y="344805"/>
                  </a:cubicBezTo>
                  <a:cubicBezTo>
                    <a:pt x="838200" y="343853"/>
                    <a:pt x="840105" y="343853"/>
                    <a:pt x="841057" y="342900"/>
                  </a:cubicBezTo>
                  <a:cubicBezTo>
                    <a:pt x="760095" y="226695"/>
                    <a:pt x="677228" y="112395"/>
                    <a:pt x="590550" y="0"/>
                  </a:cubicBezTo>
                  <a:cubicBezTo>
                    <a:pt x="588645" y="2858"/>
                    <a:pt x="587693" y="4763"/>
                    <a:pt x="585788" y="7620"/>
                  </a:cubicBezTo>
                  <a:cubicBezTo>
                    <a:pt x="534353" y="90488"/>
                    <a:pt x="448628" y="142875"/>
                    <a:pt x="363855" y="195263"/>
                  </a:cubicBezTo>
                  <a:cubicBezTo>
                    <a:pt x="411480" y="246697"/>
                    <a:pt x="463868" y="294322"/>
                    <a:pt x="521018" y="334328"/>
                  </a:cubicBezTo>
                  <a:cubicBezTo>
                    <a:pt x="449580" y="331470"/>
                    <a:pt x="383857" y="298133"/>
                    <a:pt x="320993" y="265747"/>
                  </a:cubicBezTo>
                  <a:cubicBezTo>
                    <a:pt x="309563" y="260033"/>
                    <a:pt x="297180" y="253365"/>
                    <a:pt x="285750" y="245745"/>
                  </a:cubicBezTo>
                  <a:cubicBezTo>
                    <a:pt x="279082" y="250508"/>
                    <a:pt x="272415" y="255270"/>
                    <a:pt x="265748" y="260033"/>
                  </a:cubicBezTo>
                  <a:cubicBezTo>
                    <a:pt x="214313" y="299085"/>
                    <a:pt x="170498" y="345758"/>
                    <a:pt x="133350" y="397193"/>
                  </a:cubicBezTo>
                  <a:cubicBezTo>
                    <a:pt x="229553" y="457200"/>
                    <a:pt x="342900" y="490538"/>
                    <a:pt x="456248" y="489585"/>
                  </a:cubicBezTo>
                  <a:cubicBezTo>
                    <a:pt x="402907" y="536258"/>
                    <a:pt x="324803" y="537210"/>
                    <a:pt x="253365" y="535305"/>
                  </a:cubicBezTo>
                  <a:cubicBezTo>
                    <a:pt x="203835" y="534353"/>
                    <a:pt x="154305" y="533400"/>
                    <a:pt x="104775" y="532447"/>
                  </a:cubicBezTo>
                  <a:cubicBezTo>
                    <a:pt x="89535" y="532447"/>
                    <a:pt x="73343" y="531495"/>
                    <a:pt x="58103" y="528638"/>
                  </a:cubicBezTo>
                  <a:cubicBezTo>
                    <a:pt x="22860" y="611505"/>
                    <a:pt x="2858" y="700088"/>
                    <a:pt x="0" y="790575"/>
                  </a:cubicBezTo>
                  <a:cubicBezTo>
                    <a:pt x="91440" y="799147"/>
                    <a:pt x="185738" y="784860"/>
                    <a:pt x="277178" y="770572"/>
                  </a:cubicBezTo>
                  <a:cubicBezTo>
                    <a:pt x="215265" y="836295"/>
                    <a:pt x="140018" y="888683"/>
                    <a:pt x="57150" y="925830"/>
                  </a:cubicBezTo>
                  <a:cubicBezTo>
                    <a:pt x="42863" y="931545"/>
                    <a:pt x="28575" y="938213"/>
                    <a:pt x="13335" y="940118"/>
                  </a:cubicBezTo>
                  <a:cubicBezTo>
                    <a:pt x="14288" y="945833"/>
                    <a:pt x="16193" y="951547"/>
                    <a:pt x="17145" y="958215"/>
                  </a:cubicBezTo>
                  <a:cubicBezTo>
                    <a:pt x="40958" y="1056323"/>
                    <a:pt x="89535" y="1150620"/>
                    <a:pt x="161925" y="1219200"/>
                  </a:cubicBezTo>
                  <a:cubicBezTo>
                    <a:pt x="223838" y="1190625"/>
                    <a:pt x="286703" y="1161098"/>
                    <a:pt x="348615" y="1132523"/>
                  </a:cubicBezTo>
                  <a:cubicBezTo>
                    <a:pt x="338138" y="1171575"/>
                    <a:pt x="325755" y="1209675"/>
                    <a:pt x="302895" y="1243013"/>
                  </a:cubicBezTo>
                  <a:cubicBezTo>
                    <a:pt x="291465" y="1260158"/>
                    <a:pt x="276225" y="1275398"/>
                    <a:pt x="259080" y="1286828"/>
                  </a:cubicBezTo>
                  <a:cubicBezTo>
                    <a:pt x="261938" y="1287780"/>
                    <a:pt x="263843" y="1289685"/>
                    <a:pt x="266700" y="1290638"/>
                  </a:cubicBezTo>
                  <a:cubicBezTo>
                    <a:pt x="392430" y="1346835"/>
                    <a:pt x="559118" y="1316355"/>
                    <a:pt x="637223" y="1204913"/>
                  </a:cubicBezTo>
                  <a:cubicBezTo>
                    <a:pt x="641032" y="1210628"/>
                    <a:pt x="644843" y="1215390"/>
                    <a:pt x="648653" y="1221105"/>
                  </a:cubicBezTo>
                  <a:cubicBezTo>
                    <a:pt x="689610" y="1273493"/>
                    <a:pt x="750570" y="1309688"/>
                    <a:pt x="816293" y="1321118"/>
                  </a:cubicBezTo>
                  <a:cubicBezTo>
                    <a:pt x="890588" y="1334453"/>
                    <a:pt x="969645" y="1315403"/>
                    <a:pt x="1029653" y="1269683"/>
                  </a:cubicBezTo>
                  <a:cubicBezTo>
                    <a:pt x="1031557" y="1268730"/>
                    <a:pt x="1032510" y="1266825"/>
                    <a:pt x="1034415" y="1265873"/>
                  </a:cubicBezTo>
                  <a:cubicBezTo>
                    <a:pt x="1007745" y="1251585"/>
                    <a:pt x="986790" y="1230630"/>
                    <a:pt x="967740" y="1206818"/>
                  </a:cubicBezTo>
                  <a:cubicBezTo>
                    <a:pt x="929640" y="1161098"/>
                    <a:pt x="900113" y="1107758"/>
                    <a:pt x="879157" y="1052513"/>
                  </a:cubicBezTo>
                  <a:cubicBezTo>
                    <a:pt x="943928" y="1112520"/>
                    <a:pt x="1027748" y="1150620"/>
                    <a:pt x="1115378" y="1162050"/>
                  </a:cubicBezTo>
                  <a:cubicBezTo>
                    <a:pt x="1155382" y="1084898"/>
                    <a:pt x="1164907" y="992505"/>
                    <a:pt x="1148715" y="907733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151;p8"/>
            <p:cNvSpPr/>
            <p:nvPr/>
          </p:nvSpPr>
          <p:spPr>
            <a:xfrm>
              <a:off x="7527095" y="3112518"/>
              <a:ext cx="593165" cy="1325287"/>
            </a:xfrm>
            <a:custGeom>
              <a:rect b="b" l="l" r="r" t="t"/>
              <a:pathLst>
                <a:path extrusionOk="0" h="1325287" w="593165">
                  <a:moveTo>
                    <a:pt x="140229" y="1269683"/>
                  </a:moveTo>
                  <a:cubicBezTo>
                    <a:pt x="174519" y="1295400"/>
                    <a:pt x="214524" y="1313498"/>
                    <a:pt x="256434" y="1321118"/>
                  </a:cubicBezTo>
                  <a:cubicBezTo>
                    <a:pt x="330729" y="1334453"/>
                    <a:pt x="409787" y="1315403"/>
                    <a:pt x="469794" y="1269683"/>
                  </a:cubicBezTo>
                  <a:cubicBezTo>
                    <a:pt x="471699" y="1268730"/>
                    <a:pt x="472651" y="1266825"/>
                    <a:pt x="474557" y="1265873"/>
                  </a:cubicBezTo>
                  <a:cubicBezTo>
                    <a:pt x="447887" y="1251585"/>
                    <a:pt x="426932" y="1230630"/>
                    <a:pt x="407882" y="1206818"/>
                  </a:cubicBezTo>
                  <a:cubicBezTo>
                    <a:pt x="369782" y="1161098"/>
                    <a:pt x="340254" y="1107758"/>
                    <a:pt x="319299" y="1052513"/>
                  </a:cubicBezTo>
                  <a:cubicBezTo>
                    <a:pt x="384069" y="1112520"/>
                    <a:pt x="467889" y="1150620"/>
                    <a:pt x="555519" y="1162050"/>
                  </a:cubicBezTo>
                  <a:cubicBezTo>
                    <a:pt x="592666" y="1085850"/>
                    <a:pt x="601239" y="992505"/>
                    <a:pt x="585999" y="907733"/>
                  </a:cubicBezTo>
                  <a:cubicBezTo>
                    <a:pt x="585999" y="906780"/>
                    <a:pt x="585999" y="905828"/>
                    <a:pt x="585046" y="904875"/>
                  </a:cubicBezTo>
                  <a:cubicBezTo>
                    <a:pt x="578379" y="905828"/>
                    <a:pt x="571712" y="905828"/>
                    <a:pt x="565044" y="905828"/>
                  </a:cubicBezTo>
                  <a:cubicBezTo>
                    <a:pt x="457412" y="902018"/>
                    <a:pt x="358351" y="845820"/>
                    <a:pt x="265007" y="791528"/>
                  </a:cubicBezTo>
                  <a:cubicBezTo>
                    <a:pt x="356446" y="825818"/>
                    <a:pt x="460269" y="824865"/>
                    <a:pt x="551709" y="792480"/>
                  </a:cubicBezTo>
                  <a:cubicBezTo>
                    <a:pt x="517419" y="706755"/>
                    <a:pt x="467889" y="626745"/>
                    <a:pt x="417407" y="548640"/>
                  </a:cubicBezTo>
                  <a:cubicBezTo>
                    <a:pt x="393594" y="512445"/>
                    <a:pt x="369782" y="477203"/>
                    <a:pt x="345969" y="441008"/>
                  </a:cubicBezTo>
                  <a:cubicBezTo>
                    <a:pt x="324062" y="446723"/>
                    <a:pt x="300249" y="447675"/>
                    <a:pt x="277389" y="444818"/>
                  </a:cubicBezTo>
                  <a:cubicBezTo>
                    <a:pt x="222144" y="438150"/>
                    <a:pt x="170709" y="410528"/>
                    <a:pt x="124037" y="379095"/>
                  </a:cubicBezTo>
                  <a:cubicBezTo>
                    <a:pt x="175471" y="373380"/>
                    <a:pt x="227859" y="366713"/>
                    <a:pt x="274532" y="344805"/>
                  </a:cubicBezTo>
                  <a:cubicBezTo>
                    <a:pt x="275484" y="343853"/>
                    <a:pt x="277389" y="343853"/>
                    <a:pt x="278341" y="342900"/>
                  </a:cubicBezTo>
                  <a:cubicBezTo>
                    <a:pt x="197379" y="226695"/>
                    <a:pt x="114512" y="112395"/>
                    <a:pt x="27834" y="0"/>
                  </a:cubicBezTo>
                  <a:cubicBezTo>
                    <a:pt x="25929" y="2858"/>
                    <a:pt x="24976" y="4763"/>
                    <a:pt x="23071" y="7620"/>
                  </a:cubicBezTo>
                  <a:cubicBezTo>
                    <a:pt x="16404" y="51435"/>
                    <a:pt x="-37888" y="387668"/>
                    <a:pt x="47837" y="694373"/>
                  </a:cubicBezTo>
                  <a:cubicBezTo>
                    <a:pt x="133562" y="1001078"/>
                    <a:pt x="76412" y="1203960"/>
                    <a:pt x="76412" y="1203960"/>
                  </a:cubicBezTo>
                  <a:lnTo>
                    <a:pt x="140229" y="1269683"/>
                  </a:ln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2" name="Google Shape;1152;p8"/>
          <p:cNvGrpSpPr/>
          <p:nvPr/>
        </p:nvGrpSpPr>
        <p:grpSpPr>
          <a:xfrm flipH="1">
            <a:off x="1931823" y="5900786"/>
            <a:ext cx="726093" cy="1575816"/>
            <a:chOff x="5685287" y="2863915"/>
            <a:chExt cx="907616" cy="1969770"/>
          </a:xfrm>
        </p:grpSpPr>
        <p:sp>
          <p:nvSpPr>
            <p:cNvPr id="1153" name="Google Shape;1153;p8"/>
            <p:cNvSpPr/>
            <p:nvPr/>
          </p:nvSpPr>
          <p:spPr>
            <a:xfrm>
              <a:off x="5685287" y="2863915"/>
              <a:ext cx="707590" cy="1853707"/>
            </a:xfrm>
            <a:custGeom>
              <a:rect b="b" l="l" r="r" t="t"/>
              <a:pathLst>
                <a:path extrusionOk="0" h="1853707" w="707590">
                  <a:moveTo>
                    <a:pt x="136091" y="0"/>
                  </a:moveTo>
                  <a:cubicBezTo>
                    <a:pt x="81799" y="124777"/>
                    <a:pt x="43699" y="251460"/>
                    <a:pt x="21791" y="379095"/>
                  </a:cubicBezTo>
                  <a:cubicBezTo>
                    <a:pt x="76084" y="394335"/>
                    <a:pt x="131328" y="406717"/>
                    <a:pt x="167524" y="407670"/>
                  </a:cubicBezTo>
                  <a:cubicBezTo>
                    <a:pt x="167524" y="407670"/>
                    <a:pt x="89419" y="435292"/>
                    <a:pt x="11314" y="450533"/>
                  </a:cubicBezTo>
                  <a:cubicBezTo>
                    <a:pt x="-3926" y="575310"/>
                    <a:pt x="-3926" y="700088"/>
                    <a:pt x="12266" y="822960"/>
                  </a:cubicBezTo>
                  <a:cubicBezTo>
                    <a:pt x="97991" y="830580"/>
                    <a:pt x="189431" y="836295"/>
                    <a:pt x="239914" y="833438"/>
                  </a:cubicBezTo>
                  <a:cubicBezTo>
                    <a:pt x="310399" y="829627"/>
                    <a:pt x="161809" y="883920"/>
                    <a:pt x="28459" y="920115"/>
                  </a:cubicBezTo>
                  <a:cubicBezTo>
                    <a:pt x="37031" y="962025"/>
                    <a:pt x="47509" y="1002983"/>
                    <a:pt x="59891" y="1043940"/>
                  </a:cubicBezTo>
                  <a:cubicBezTo>
                    <a:pt x="84656" y="1125855"/>
                    <a:pt x="117041" y="1204913"/>
                    <a:pt x="156094" y="1282065"/>
                  </a:cubicBezTo>
                  <a:cubicBezTo>
                    <a:pt x="255153" y="1266825"/>
                    <a:pt x="354214" y="1250633"/>
                    <a:pt x="375169" y="1241108"/>
                  </a:cubicBezTo>
                  <a:cubicBezTo>
                    <a:pt x="401839" y="1228725"/>
                    <a:pt x="300874" y="1303020"/>
                    <a:pt x="199909" y="1361123"/>
                  </a:cubicBezTo>
                  <a:cubicBezTo>
                    <a:pt x="221816" y="1399223"/>
                    <a:pt x="246581" y="1436370"/>
                    <a:pt x="272299" y="1472565"/>
                  </a:cubicBezTo>
                  <a:cubicBezTo>
                    <a:pt x="314209" y="1531620"/>
                    <a:pt x="359928" y="1589723"/>
                    <a:pt x="411364" y="1644968"/>
                  </a:cubicBezTo>
                  <a:cubicBezTo>
                    <a:pt x="440891" y="1629727"/>
                    <a:pt x="468514" y="1615440"/>
                    <a:pt x="478039" y="1607820"/>
                  </a:cubicBezTo>
                  <a:cubicBezTo>
                    <a:pt x="493278" y="1595438"/>
                    <a:pt x="484706" y="1652588"/>
                    <a:pt x="460894" y="1695450"/>
                  </a:cubicBezTo>
                  <a:cubicBezTo>
                    <a:pt x="497089" y="1730693"/>
                    <a:pt x="535189" y="1764983"/>
                    <a:pt x="575194" y="1796415"/>
                  </a:cubicBezTo>
                  <a:cubicBezTo>
                    <a:pt x="628534" y="1838325"/>
                    <a:pt x="671396" y="1855470"/>
                    <a:pt x="707591" y="1853565"/>
                  </a:cubicBezTo>
                  <a:cubicBezTo>
                    <a:pt x="493278" y="1256348"/>
                    <a:pt x="288491" y="611505"/>
                    <a:pt x="136091" y="0"/>
                  </a:cubicBezTo>
                  <a:cubicBezTo>
                    <a:pt x="137044" y="953"/>
                    <a:pt x="137044" y="953"/>
                    <a:pt x="136091" y="0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4" name="Google Shape;1154;p8"/>
            <p:cNvSpPr/>
            <p:nvPr/>
          </p:nvSpPr>
          <p:spPr>
            <a:xfrm>
              <a:off x="5823284" y="2865820"/>
              <a:ext cx="769619" cy="1854517"/>
            </a:xfrm>
            <a:custGeom>
              <a:rect b="b" l="l" r="r" t="t"/>
              <a:pathLst>
                <a:path extrusionOk="0" h="1854517" w="769619">
                  <a:moveTo>
                    <a:pt x="564832" y="1217295"/>
                  </a:moveTo>
                  <a:cubicBezTo>
                    <a:pt x="608647" y="1220153"/>
                    <a:pt x="691515" y="1210628"/>
                    <a:pt x="769620" y="1199198"/>
                  </a:cubicBezTo>
                  <a:cubicBezTo>
                    <a:pt x="764857" y="1080135"/>
                    <a:pt x="743903" y="963930"/>
                    <a:pt x="707707" y="850583"/>
                  </a:cubicBezTo>
                  <a:cubicBezTo>
                    <a:pt x="701993" y="833438"/>
                    <a:pt x="696278" y="816293"/>
                    <a:pt x="689610" y="799147"/>
                  </a:cubicBezTo>
                  <a:cubicBezTo>
                    <a:pt x="604838" y="837247"/>
                    <a:pt x="496253" y="877253"/>
                    <a:pt x="532447" y="850583"/>
                  </a:cubicBezTo>
                  <a:cubicBezTo>
                    <a:pt x="558165" y="831533"/>
                    <a:pt x="616268" y="782003"/>
                    <a:pt x="665797" y="739140"/>
                  </a:cubicBezTo>
                  <a:cubicBezTo>
                    <a:pt x="609600" y="606743"/>
                    <a:pt x="531495" y="481013"/>
                    <a:pt x="435293" y="366713"/>
                  </a:cubicBezTo>
                  <a:cubicBezTo>
                    <a:pt x="358140" y="411480"/>
                    <a:pt x="255270" y="455295"/>
                    <a:pt x="290513" y="433388"/>
                  </a:cubicBezTo>
                  <a:cubicBezTo>
                    <a:pt x="317182" y="416243"/>
                    <a:pt x="352425" y="357188"/>
                    <a:pt x="380047" y="304800"/>
                  </a:cubicBezTo>
                  <a:cubicBezTo>
                    <a:pt x="272415" y="189547"/>
                    <a:pt x="144780" y="86678"/>
                    <a:pt x="0" y="0"/>
                  </a:cubicBezTo>
                  <a:cubicBezTo>
                    <a:pt x="151447" y="610553"/>
                    <a:pt x="355282" y="1255395"/>
                    <a:pt x="569595" y="1854518"/>
                  </a:cubicBezTo>
                  <a:cubicBezTo>
                    <a:pt x="635318" y="1851660"/>
                    <a:pt x="675322" y="1785938"/>
                    <a:pt x="704850" y="1691640"/>
                  </a:cubicBezTo>
                  <a:cubicBezTo>
                    <a:pt x="712470" y="1667828"/>
                    <a:pt x="719138" y="1644015"/>
                    <a:pt x="724853" y="1620203"/>
                  </a:cubicBezTo>
                  <a:cubicBezTo>
                    <a:pt x="665797" y="1597343"/>
                    <a:pt x="585788" y="1527810"/>
                    <a:pt x="616268" y="1533525"/>
                  </a:cubicBezTo>
                  <a:cubicBezTo>
                    <a:pt x="634365" y="1536383"/>
                    <a:pt x="689610" y="1542098"/>
                    <a:pt x="741045" y="1545908"/>
                  </a:cubicBezTo>
                  <a:cubicBezTo>
                    <a:pt x="759143" y="1458278"/>
                    <a:pt x="768668" y="1370648"/>
                    <a:pt x="769620" y="1283970"/>
                  </a:cubicBezTo>
                  <a:cubicBezTo>
                    <a:pt x="643890" y="1263968"/>
                    <a:pt x="500063" y="1213485"/>
                    <a:pt x="564832" y="1217295"/>
                  </a:cubicBezTo>
                  <a:close/>
                </a:path>
              </a:pathLst>
            </a:custGeom>
            <a:gradFill>
              <a:gsLst>
                <a:gs pos="0">
                  <a:srgbClr val="3D760D"/>
                </a:gs>
                <a:gs pos="8000">
                  <a:srgbClr val="3D760D"/>
                </a:gs>
                <a:gs pos="100000">
                  <a:srgbClr val="35650E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5" name="Google Shape;1155;p8"/>
            <p:cNvSpPr/>
            <p:nvPr/>
          </p:nvSpPr>
          <p:spPr>
            <a:xfrm>
              <a:off x="5839476" y="2930591"/>
              <a:ext cx="600075" cy="1903094"/>
            </a:xfrm>
            <a:custGeom>
              <a:rect b="b" l="l" r="r" t="t"/>
              <a:pathLst>
                <a:path extrusionOk="0" h="1903094" w="600075">
                  <a:moveTo>
                    <a:pt x="6667" y="0"/>
                  </a:moveTo>
                  <a:cubicBezTo>
                    <a:pt x="84772" y="321945"/>
                    <a:pt x="175260" y="641032"/>
                    <a:pt x="275272" y="957263"/>
                  </a:cubicBezTo>
                  <a:cubicBezTo>
                    <a:pt x="375285" y="1273492"/>
                    <a:pt x="485775" y="1586865"/>
                    <a:pt x="600075" y="1899285"/>
                  </a:cubicBezTo>
                  <a:lnTo>
                    <a:pt x="587692" y="1903095"/>
                  </a:lnTo>
                  <a:cubicBezTo>
                    <a:pt x="474345" y="1590675"/>
                    <a:pt x="364807" y="1276350"/>
                    <a:pt x="265747" y="960120"/>
                  </a:cubicBezTo>
                  <a:cubicBezTo>
                    <a:pt x="166688" y="643890"/>
                    <a:pt x="77152" y="323850"/>
                    <a:pt x="0" y="1905"/>
                  </a:cubicBezTo>
                  <a:lnTo>
                    <a:pt x="6667" y="0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6" name="Google Shape;1156;p8"/>
          <p:cNvGrpSpPr/>
          <p:nvPr/>
        </p:nvGrpSpPr>
        <p:grpSpPr>
          <a:xfrm flipH="1">
            <a:off x="1416123" y="5903834"/>
            <a:ext cx="692595" cy="1524761"/>
            <a:chOff x="6371781" y="2867726"/>
            <a:chExt cx="865744" cy="1905951"/>
          </a:xfrm>
        </p:grpSpPr>
        <p:sp>
          <p:nvSpPr>
            <p:cNvPr id="1157" name="Google Shape;1157;p8"/>
            <p:cNvSpPr/>
            <p:nvPr/>
          </p:nvSpPr>
          <p:spPr>
            <a:xfrm>
              <a:off x="6371781" y="2867726"/>
              <a:ext cx="736425" cy="1790700"/>
            </a:xfrm>
            <a:custGeom>
              <a:rect b="b" l="l" r="r" t="t"/>
              <a:pathLst>
                <a:path extrusionOk="0" h="1790700" w="736425">
                  <a:moveTo>
                    <a:pt x="736425" y="0"/>
                  </a:moveTo>
                  <a:cubicBezTo>
                    <a:pt x="622125" y="66675"/>
                    <a:pt x="519255" y="145732"/>
                    <a:pt x="428768" y="234315"/>
                  </a:cubicBezTo>
                  <a:cubicBezTo>
                    <a:pt x="463058" y="277178"/>
                    <a:pt x="499253" y="318135"/>
                    <a:pt x="526875" y="340042"/>
                  </a:cubicBezTo>
                  <a:cubicBezTo>
                    <a:pt x="526875" y="340042"/>
                    <a:pt x="449723" y="317182"/>
                    <a:pt x="379238" y="284797"/>
                  </a:cubicBezTo>
                  <a:cubicBezTo>
                    <a:pt x="295418" y="374332"/>
                    <a:pt x="223980" y="473392"/>
                    <a:pt x="166830" y="579120"/>
                  </a:cubicBezTo>
                  <a:cubicBezTo>
                    <a:pt x="229695" y="633413"/>
                    <a:pt x="299228" y="690563"/>
                    <a:pt x="341138" y="718185"/>
                  </a:cubicBezTo>
                  <a:cubicBezTo>
                    <a:pt x="399240" y="755332"/>
                    <a:pt x="250650" y="713422"/>
                    <a:pt x="123968" y="665797"/>
                  </a:cubicBezTo>
                  <a:cubicBezTo>
                    <a:pt x="106823" y="703897"/>
                    <a:pt x="91583" y="741997"/>
                    <a:pt x="78248" y="782003"/>
                  </a:cubicBezTo>
                  <a:cubicBezTo>
                    <a:pt x="50625" y="860107"/>
                    <a:pt x="30623" y="942022"/>
                    <a:pt x="18240" y="1024890"/>
                  </a:cubicBezTo>
                  <a:cubicBezTo>
                    <a:pt x="104918" y="1069657"/>
                    <a:pt x="193500" y="1113473"/>
                    <a:pt x="214455" y="1117282"/>
                  </a:cubicBezTo>
                  <a:cubicBezTo>
                    <a:pt x="242078" y="1122998"/>
                    <a:pt x="120158" y="1123950"/>
                    <a:pt x="6810" y="1111567"/>
                  </a:cubicBezTo>
                  <a:cubicBezTo>
                    <a:pt x="3000" y="1154430"/>
                    <a:pt x="143" y="1197292"/>
                    <a:pt x="143" y="1241107"/>
                  </a:cubicBezTo>
                  <a:cubicBezTo>
                    <a:pt x="-810" y="1311592"/>
                    <a:pt x="3000" y="1383982"/>
                    <a:pt x="11573" y="1456373"/>
                  </a:cubicBezTo>
                  <a:cubicBezTo>
                    <a:pt x="43958" y="1461135"/>
                    <a:pt x="73485" y="1465898"/>
                    <a:pt x="84915" y="1464945"/>
                  </a:cubicBezTo>
                  <a:cubicBezTo>
                    <a:pt x="103965" y="1463992"/>
                    <a:pt x="64913" y="1504950"/>
                    <a:pt x="21098" y="1524953"/>
                  </a:cubicBezTo>
                  <a:cubicBezTo>
                    <a:pt x="28718" y="1573530"/>
                    <a:pt x="40148" y="1622107"/>
                    <a:pt x="53483" y="1669732"/>
                  </a:cubicBezTo>
                  <a:cubicBezTo>
                    <a:pt x="71580" y="1733550"/>
                    <a:pt x="96345" y="1771650"/>
                    <a:pt x="124920" y="1790700"/>
                  </a:cubicBezTo>
                  <a:cubicBezTo>
                    <a:pt x="299228" y="1196340"/>
                    <a:pt x="506873" y="569595"/>
                    <a:pt x="736425" y="0"/>
                  </a:cubicBezTo>
                  <a:cubicBezTo>
                    <a:pt x="736425" y="952"/>
                    <a:pt x="736425" y="0"/>
                    <a:pt x="736425" y="0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8" name="Google Shape;1158;p8"/>
            <p:cNvSpPr/>
            <p:nvPr/>
          </p:nvSpPr>
          <p:spPr>
            <a:xfrm>
              <a:off x="6488181" y="2872788"/>
              <a:ext cx="749344" cy="1806113"/>
            </a:xfrm>
            <a:custGeom>
              <a:rect b="b" l="l" r="r" t="t"/>
              <a:pathLst>
                <a:path extrusionOk="0" h="1806113" w="749344">
                  <a:moveTo>
                    <a:pt x="360998" y="1284923"/>
                  </a:moveTo>
                  <a:cubicBezTo>
                    <a:pt x="394335" y="1312545"/>
                    <a:pt x="464820" y="1352550"/>
                    <a:pt x="532448" y="1387793"/>
                  </a:cubicBezTo>
                  <a:cubicBezTo>
                    <a:pt x="596265" y="1290637"/>
                    <a:pt x="646748" y="1186815"/>
                    <a:pt x="682943" y="1077277"/>
                  </a:cubicBezTo>
                  <a:cubicBezTo>
                    <a:pt x="688658" y="1060133"/>
                    <a:pt x="693420" y="1043940"/>
                    <a:pt x="698183" y="1026795"/>
                  </a:cubicBezTo>
                  <a:cubicBezTo>
                    <a:pt x="609600" y="1008698"/>
                    <a:pt x="501015" y="978218"/>
                    <a:pt x="544830" y="977265"/>
                  </a:cubicBezTo>
                  <a:cubicBezTo>
                    <a:pt x="576263" y="977265"/>
                    <a:pt x="649605" y="970598"/>
                    <a:pt x="714375" y="964883"/>
                  </a:cubicBezTo>
                  <a:cubicBezTo>
                    <a:pt x="745807" y="827723"/>
                    <a:pt x="756285" y="684848"/>
                    <a:pt x="744855" y="539115"/>
                  </a:cubicBezTo>
                  <a:cubicBezTo>
                    <a:pt x="658178" y="530543"/>
                    <a:pt x="552450" y="505777"/>
                    <a:pt x="591503" y="508635"/>
                  </a:cubicBezTo>
                  <a:cubicBezTo>
                    <a:pt x="621983" y="510540"/>
                    <a:pt x="683895" y="483870"/>
                    <a:pt x="736282" y="458152"/>
                  </a:cubicBezTo>
                  <a:cubicBezTo>
                    <a:pt x="717232" y="305752"/>
                    <a:pt x="675323" y="151448"/>
                    <a:pt x="610553" y="0"/>
                  </a:cubicBezTo>
                  <a:cubicBezTo>
                    <a:pt x="381000" y="568643"/>
                    <a:pt x="173355" y="1195387"/>
                    <a:pt x="0" y="1790700"/>
                  </a:cubicBezTo>
                  <a:cubicBezTo>
                    <a:pt x="53340" y="1825943"/>
                    <a:pt x="122873" y="1797368"/>
                    <a:pt x="200025" y="1739265"/>
                  </a:cubicBezTo>
                  <a:cubicBezTo>
                    <a:pt x="219075" y="1724977"/>
                    <a:pt x="238125" y="1709737"/>
                    <a:pt x="256223" y="1694498"/>
                  </a:cubicBezTo>
                  <a:cubicBezTo>
                    <a:pt x="222885" y="1642110"/>
                    <a:pt x="199073" y="1542098"/>
                    <a:pt x="220028" y="1564005"/>
                  </a:cubicBezTo>
                  <a:cubicBezTo>
                    <a:pt x="232410" y="1577340"/>
                    <a:pt x="273368" y="1612583"/>
                    <a:pt x="311468" y="1645920"/>
                  </a:cubicBezTo>
                  <a:cubicBezTo>
                    <a:pt x="375285" y="1586865"/>
                    <a:pt x="433388" y="1523048"/>
                    <a:pt x="483870" y="1455420"/>
                  </a:cubicBezTo>
                  <a:cubicBezTo>
                    <a:pt x="397193" y="1366837"/>
                    <a:pt x="312420" y="1243965"/>
                    <a:pt x="360998" y="1284923"/>
                  </a:cubicBezTo>
                  <a:close/>
                </a:path>
              </a:pathLst>
            </a:custGeom>
            <a:solidFill>
              <a:srgbClr val="2F5B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9" name="Google Shape;1159;p8"/>
            <p:cNvSpPr/>
            <p:nvPr/>
          </p:nvSpPr>
          <p:spPr>
            <a:xfrm>
              <a:off x="6459553" y="2932495"/>
              <a:ext cx="629602" cy="1841182"/>
            </a:xfrm>
            <a:custGeom>
              <a:rect b="b" l="l" r="r" t="t"/>
              <a:pathLst>
                <a:path extrusionOk="0" h="1841182" w="629602">
                  <a:moveTo>
                    <a:pt x="629603" y="1905"/>
                  </a:moveTo>
                  <a:cubicBezTo>
                    <a:pt x="507683" y="300990"/>
                    <a:pt x="396240" y="603885"/>
                    <a:pt x="294323" y="911543"/>
                  </a:cubicBezTo>
                  <a:cubicBezTo>
                    <a:pt x="192405" y="1218248"/>
                    <a:pt x="100013" y="1529715"/>
                    <a:pt x="11430" y="1841183"/>
                  </a:cubicBezTo>
                  <a:lnTo>
                    <a:pt x="0" y="1837373"/>
                  </a:lnTo>
                  <a:cubicBezTo>
                    <a:pt x="89535" y="1525905"/>
                    <a:pt x="182880" y="1215390"/>
                    <a:pt x="284798" y="908685"/>
                  </a:cubicBezTo>
                  <a:cubicBezTo>
                    <a:pt x="387668" y="601980"/>
                    <a:pt x="499110" y="298133"/>
                    <a:pt x="621983" y="0"/>
                  </a:cubicBezTo>
                  <a:lnTo>
                    <a:pt x="629603" y="1905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0" name="Google Shape;1160;p8"/>
          <p:cNvGrpSpPr/>
          <p:nvPr/>
        </p:nvGrpSpPr>
        <p:grpSpPr>
          <a:xfrm flipH="1">
            <a:off x="1987733" y="6023084"/>
            <a:ext cx="887150" cy="1239492"/>
            <a:chOff x="4997749" y="3130332"/>
            <a:chExt cx="1108938" cy="1549365"/>
          </a:xfrm>
        </p:grpSpPr>
        <p:sp>
          <p:nvSpPr>
            <p:cNvPr id="1161" name="Google Shape;1161;p8"/>
            <p:cNvSpPr/>
            <p:nvPr/>
          </p:nvSpPr>
          <p:spPr>
            <a:xfrm>
              <a:off x="4997749" y="3130332"/>
              <a:ext cx="1108938" cy="1471784"/>
            </a:xfrm>
            <a:custGeom>
              <a:rect b="b" l="l" r="r" t="t"/>
              <a:pathLst>
                <a:path extrusionOk="0" h="1471784" w="1108938">
                  <a:moveTo>
                    <a:pt x="476920" y="1201386"/>
                  </a:moveTo>
                  <a:cubicBezTo>
                    <a:pt x="399767" y="1179478"/>
                    <a:pt x="320710" y="1164238"/>
                    <a:pt x="250225" y="1126138"/>
                  </a:cubicBezTo>
                  <a:cubicBezTo>
                    <a:pt x="179740" y="1088038"/>
                    <a:pt x="119732" y="1020411"/>
                    <a:pt x="116875" y="940401"/>
                  </a:cubicBezTo>
                  <a:cubicBezTo>
                    <a:pt x="114017" y="860391"/>
                    <a:pt x="191170" y="780381"/>
                    <a:pt x="268322" y="800384"/>
                  </a:cubicBezTo>
                  <a:cubicBezTo>
                    <a:pt x="299755" y="808956"/>
                    <a:pt x="337855" y="828959"/>
                    <a:pt x="358810" y="805146"/>
                  </a:cubicBezTo>
                  <a:cubicBezTo>
                    <a:pt x="378812" y="782286"/>
                    <a:pt x="356905" y="746091"/>
                    <a:pt x="332140" y="729898"/>
                  </a:cubicBezTo>
                  <a:cubicBezTo>
                    <a:pt x="290230" y="702276"/>
                    <a:pt x="240700" y="692751"/>
                    <a:pt x="192122" y="680368"/>
                  </a:cubicBezTo>
                  <a:cubicBezTo>
                    <a:pt x="144497" y="667034"/>
                    <a:pt x="94967" y="647984"/>
                    <a:pt x="64487" y="607978"/>
                  </a:cubicBezTo>
                  <a:cubicBezTo>
                    <a:pt x="34960" y="567973"/>
                    <a:pt x="34960" y="502251"/>
                    <a:pt x="76870" y="475581"/>
                  </a:cubicBezTo>
                  <a:cubicBezTo>
                    <a:pt x="92110" y="465103"/>
                    <a:pt x="112112" y="461293"/>
                    <a:pt x="125447" y="447958"/>
                  </a:cubicBezTo>
                  <a:cubicBezTo>
                    <a:pt x="147355" y="425098"/>
                    <a:pt x="138782" y="386998"/>
                    <a:pt x="119732" y="362233"/>
                  </a:cubicBezTo>
                  <a:cubicBezTo>
                    <a:pt x="99730" y="337468"/>
                    <a:pt x="72107" y="322228"/>
                    <a:pt x="49247" y="300321"/>
                  </a:cubicBezTo>
                  <a:cubicBezTo>
                    <a:pt x="-29810" y="224121"/>
                    <a:pt x="-10760" y="72673"/>
                    <a:pt x="85442" y="19333"/>
                  </a:cubicBezTo>
                  <a:cubicBezTo>
                    <a:pt x="181645" y="-34007"/>
                    <a:pt x="320710" y="28858"/>
                    <a:pt x="343570" y="136491"/>
                  </a:cubicBezTo>
                  <a:cubicBezTo>
                    <a:pt x="350237" y="169828"/>
                    <a:pt x="348332" y="205071"/>
                    <a:pt x="360715" y="236503"/>
                  </a:cubicBezTo>
                  <a:cubicBezTo>
                    <a:pt x="373097" y="267936"/>
                    <a:pt x="410245" y="294606"/>
                    <a:pt x="440725" y="279366"/>
                  </a:cubicBezTo>
                  <a:cubicBezTo>
                    <a:pt x="471205" y="264126"/>
                    <a:pt x="472157" y="220311"/>
                    <a:pt x="491207" y="191736"/>
                  </a:cubicBezTo>
                  <a:cubicBezTo>
                    <a:pt x="521687" y="143158"/>
                    <a:pt x="598840" y="145063"/>
                    <a:pt x="641703" y="183163"/>
                  </a:cubicBezTo>
                  <a:cubicBezTo>
                    <a:pt x="684565" y="221263"/>
                    <a:pt x="697900" y="282223"/>
                    <a:pt x="699805" y="339373"/>
                  </a:cubicBezTo>
                  <a:cubicBezTo>
                    <a:pt x="701710" y="396523"/>
                    <a:pt x="693137" y="454626"/>
                    <a:pt x="701710" y="510823"/>
                  </a:cubicBezTo>
                  <a:cubicBezTo>
                    <a:pt x="704567" y="530826"/>
                    <a:pt x="713140" y="553686"/>
                    <a:pt x="732190" y="558448"/>
                  </a:cubicBezTo>
                  <a:cubicBezTo>
                    <a:pt x="763622" y="566068"/>
                    <a:pt x="779815" y="524158"/>
                    <a:pt x="796007" y="496536"/>
                  </a:cubicBezTo>
                  <a:cubicBezTo>
                    <a:pt x="834107" y="429861"/>
                    <a:pt x="936978" y="425098"/>
                    <a:pt x="998890" y="469866"/>
                  </a:cubicBezTo>
                  <a:cubicBezTo>
                    <a:pt x="1060803" y="515586"/>
                    <a:pt x="1089378" y="594643"/>
                    <a:pt x="1100807" y="670843"/>
                  </a:cubicBezTo>
                  <a:cubicBezTo>
                    <a:pt x="1100807" y="670843"/>
                    <a:pt x="1100807" y="670843"/>
                    <a:pt x="1100807" y="670843"/>
                  </a:cubicBezTo>
                  <a:cubicBezTo>
                    <a:pt x="1118905" y="793716"/>
                    <a:pt x="1103665" y="917541"/>
                    <a:pt x="1085567" y="1039461"/>
                  </a:cubicBezTo>
                  <a:cubicBezTo>
                    <a:pt x="1067470" y="1157571"/>
                    <a:pt x="1068422" y="1284253"/>
                    <a:pt x="1046515" y="1399506"/>
                  </a:cubicBezTo>
                  <a:cubicBezTo>
                    <a:pt x="1015082" y="1562384"/>
                    <a:pt x="892210" y="1406173"/>
                    <a:pt x="816010" y="1355691"/>
                  </a:cubicBezTo>
                  <a:cubicBezTo>
                    <a:pt x="710282" y="1289016"/>
                    <a:pt x="595982" y="1235676"/>
                    <a:pt x="476920" y="1201386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8"/>
            <p:cNvSpPr/>
            <p:nvPr/>
          </p:nvSpPr>
          <p:spPr>
            <a:xfrm>
              <a:off x="5203012" y="3417822"/>
              <a:ext cx="850127" cy="1261875"/>
            </a:xfrm>
            <a:custGeom>
              <a:rect b="b" l="l" r="r" t="t"/>
              <a:pathLst>
                <a:path extrusionOk="0" h="1261875" w="850127">
                  <a:moveTo>
                    <a:pt x="642179" y="384306"/>
                  </a:moveTo>
                  <a:cubicBezTo>
                    <a:pt x="642179" y="379543"/>
                    <a:pt x="634559" y="380496"/>
                    <a:pt x="634559" y="385258"/>
                  </a:cubicBezTo>
                  <a:cubicBezTo>
                    <a:pt x="647894" y="637671"/>
                    <a:pt x="692662" y="885321"/>
                    <a:pt x="778387" y="1122493"/>
                  </a:cubicBezTo>
                  <a:cubicBezTo>
                    <a:pt x="643132" y="880558"/>
                    <a:pt x="494541" y="647196"/>
                    <a:pt x="332616" y="422406"/>
                  </a:cubicBezTo>
                  <a:cubicBezTo>
                    <a:pt x="332616" y="422406"/>
                    <a:pt x="332616" y="422406"/>
                    <a:pt x="332616" y="421453"/>
                  </a:cubicBezTo>
                  <a:cubicBezTo>
                    <a:pt x="316424" y="321441"/>
                    <a:pt x="311662" y="220476"/>
                    <a:pt x="317377" y="119511"/>
                  </a:cubicBezTo>
                  <a:cubicBezTo>
                    <a:pt x="317377" y="114748"/>
                    <a:pt x="309757" y="113796"/>
                    <a:pt x="309757" y="118558"/>
                  </a:cubicBezTo>
                  <a:cubicBezTo>
                    <a:pt x="304041" y="215713"/>
                    <a:pt x="308804" y="312868"/>
                    <a:pt x="323091" y="408118"/>
                  </a:cubicBezTo>
                  <a:cubicBezTo>
                    <a:pt x="287849" y="359541"/>
                    <a:pt x="251654" y="310963"/>
                    <a:pt x="215459" y="263338"/>
                  </a:cubicBezTo>
                  <a:cubicBezTo>
                    <a:pt x="147832" y="174756"/>
                    <a:pt x="78299" y="87126"/>
                    <a:pt x="6862" y="1401"/>
                  </a:cubicBezTo>
                  <a:cubicBezTo>
                    <a:pt x="4004" y="-2409"/>
                    <a:pt x="-2663" y="2353"/>
                    <a:pt x="1147" y="6163"/>
                  </a:cubicBezTo>
                  <a:cubicBezTo>
                    <a:pt x="75441" y="95698"/>
                    <a:pt x="147832" y="187138"/>
                    <a:pt x="218316" y="279531"/>
                  </a:cubicBezTo>
                  <a:cubicBezTo>
                    <a:pt x="163072" y="261433"/>
                    <a:pt x="107827" y="243336"/>
                    <a:pt x="52582" y="226191"/>
                  </a:cubicBezTo>
                  <a:cubicBezTo>
                    <a:pt x="47819" y="224286"/>
                    <a:pt x="44962" y="231906"/>
                    <a:pt x="49724" y="233811"/>
                  </a:cubicBezTo>
                  <a:cubicBezTo>
                    <a:pt x="107827" y="252861"/>
                    <a:pt x="166882" y="271911"/>
                    <a:pt x="224984" y="290961"/>
                  </a:cubicBezTo>
                  <a:cubicBezTo>
                    <a:pt x="224984" y="290961"/>
                    <a:pt x="225937" y="290961"/>
                    <a:pt x="225937" y="290961"/>
                  </a:cubicBezTo>
                  <a:cubicBezTo>
                    <a:pt x="349762" y="455743"/>
                    <a:pt x="466919" y="625288"/>
                    <a:pt x="576457" y="799596"/>
                  </a:cubicBezTo>
                  <a:cubicBezTo>
                    <a:pt x="441202" y="730063"/>
                    <a:pt x="299279" y="672913"/>
                    <a:pt x="152594" y="630051"/>
                  </a:cubicBezTo>
                  <a:cubicBezTo>
                    <a:pt x="147832" y="629098"/>
                    <a:pt x="144974" y="635766"/>
                    <a:pt x="149737" y="637671"/>
                  </a:cubicBezTo>
                  <a:cubicBezTo>
                    <a:pt x="300232" y="681486"/>
                    <a:pt x="445964" y="740541"/>
                    <a:pt x="584077" y="812931"/>
                  </a:cubicBezTo>
                  <a:cubicBezTo>
                    <a:pt x="616462" y="865318"/>
                    <a:pt x="648847" y="917706"/>
                    <a:pt x="680279" y="971046"/>
                  </a:cubicBezTo>
                  <a:cubicBezTo>
                    <a:pt x="736477" y="1066296"/>
                    <a:pt x="790769" y="1162498"/>
                    <a:pt x="842204" y="1259653"/>
                  </a:cubicBezTo>
                  <a:cubicBezTo>
                    <a:pt x="844109" y="1264416"/>
                    <a:pt x="851729" y="1260606"/>
                    <a:pt x="849824" y="1256796"/>
                  </a:cubicBezTo>
                  <a:cubicBezTo>
                    <a:pt x="833632" y="1226316"/>
                    <a:pt x="817439" y="1196788"/>
                    <a:pt x="800294" y="1166308"/>
                  </a:cubicBezTo>
                  <a:cubicBezTo>
                    <a:pt x="800294" y="1165356"/>
                    <a:pt x="800294" y="1165356"/>
                    <a:pt x="800294" y="1164403"/>
                  </a:cubicBezTo>
                  <a:cubicBezTo>
                    <a:pt x="705044" y="912943"/>
                    <a:pt x="655514" y="651958"/>
                    <a:pt x="642179" y="384306"/>
                  </a:cubicBezTo>
                  <a:close/>
                </a:path>
              </a:pathLst>
            </a:custGeom>
            <a:solidFill>
              <a:srgbClr val="317A6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3" name="Google Shape;1163;p8"/>
          <p:cNvSpPr/>
          <p:nvPr/>
        </p:nvSpPr>
        <p:spPr>
          <a:xfrm flipH="1">
            <a:off x="1233341" y="5303873"/>
            <a:ext cx="73151" cy="73151"/>
          </a:xfrm>
          <a:custGeom>
            <a:rect b="b" l="l" r="r" t="t"/>
            <a:pathLst>
              <a:path extrusionOk="0" h="91439" w="91439">
                <a:moveTo>
                  <a:pt x="91440" y="45720"/>
                </a:moveTo>
                <a:cubicBezTo>
                  <a:pt x="91440" y="70485"/>
                  <a:pt x="71438" y="91440"/>
                  <a:pt x="45720" y="91440"/>
                </a:cubicBezTo>
                <a:cubicBezTo>
                  <a:pt x="20955" y="91440"/>
                  <a:pt x="0" y="71438"/>
                  <a:pt x="0" y="45720"/>
                </a:cubicBezTo>
                <a:cubicBezTo>
                  <a:pt x="0" y="20955"/>
                  <a:pt x="20002" y="0"/>
                  <a:pt x="45720" y="0"/>
                </a:cubicBezTo>
                <a:cubicBezTo>
                  <a:pt x="71438" y="0"/>
                  <a:pt x="91440" y="20002"/>
                  <a:pt x="91440" y="45720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4" name="Google Shape;1164;p8"/>
          <p:cNvSpPr/>
          <p:nvPr/>
        </p:nvSpPr>
        <p:spPr>
          <a:xfrm flipH="1">
            <a:off x="933131" y="5145387"/>
            <a:ext cx="68580" cy="68580"/>
          </a:xfrm>
          <a:custGeom>
            <a:rect b="b" l="l" r="r" t="t"/>
            <a:pathLst>
              <a:path extrusionOk="0" h="85725" w="85725">
                <a:moveTo>
                  <a:pt x="85725" y="42863"/>
                </a:moveTo>
                <a:cubicBezTo>
                  <a:pt x="85725" y="66675"/>
                  <a:pt x="66675" y="85725"/>
                  <a:pt x="42863" y="85725"/>
                </a:cubicBezTo>
                <a:cubicBezTo>
                  <a:pt x="19050" y="85725"/>
                  <a:pt x="0" y="66675"/>
                  <a:pt x="0" y="42863"/>
                </a:cubicBezTo>
                <a:cubicBezTo>
                  <a:pt x="0" y="19050"/>
                  <a:pt x="19050" y="0"/>
                  <a:pt x="42863" y="0"/>
                </a:cubicBezTo>
                <a:cubicBezTo>
                  <a:pt x="66675" y="0"/>
                  <a:pt x="85725" y="19050"/>
                  <a:pt x="85725" y="42863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5" name="Google Shape;1165;p8"/>
          <p:cNvSpPr/>
          <p:nvPr/>
        </p:nvSpPr>
        <p:spPr>
          <a:xfrm flipH="1">
            <a:off x="1954148" y="5234535"/>
            <a:ext cx="77724" cy="77723"/>
          </a:xfrm>
          <a:custGeom>
            <a:rect b="b" l="l" r="r" t="t"/>
            <a:pathLst>
              <a:path extrusionOk="0" h="97154" w="97155">
                <a:moveTo>
                  <a:pt x="97155" y="48578"/>
                </a:moveTo>
                <a:cubicBezTo>
                  <a:pt x="97155" y="75248"/>
                  <a:pt x="75247" y="97155"/>
                  <a:pt x="48578" y="97155"/>
                </a:cubicBezTo>
                <a:cubicBezTo>
                  <a:pt x="21907" y="97155"/>
                  <a:pt x="0" y="75248"/>
                  <a:pt x="0" y="48578"/>
                </a:cubicBezTo>
                <a:cubicBezTo>
                  <a:pt x="0" y="21908"/>
                  <a:pt x="21907" y="0"/>
                  <a:pt x="48578" y="0"/>
                </a:cubicBezTo>
                <a:cubicBezTo>
                  <a:pt x="75247" y="953"/>
                  <a:pt x="97155" y="22860"/>
                  <a:pt x="97155" y="48578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6" name="Google Shape;1166;p8"/>
          <p:cNvSpPr/>
          <p:nvPr/>
        </p:nvSpPr>
        <p:spPr>
          <a:xfrm flipH="1">
            <a:off x="594064" y="5591129"/>
            <a:ext cx="35052" cy="35052"/>
          </a:xfrm>
          <a:custGeom>
            <a:rect b="b" l="l" r="r" t="t"/>
            <a:pathLst>
              <a:path extrusionOk="0" h="43815" w="43815">
                <a:moveTo>
                  <a:pt x="43815" y="21908"/>
                </a:moveTo>
                <a:cubicBezTo>
                  <a:pt x="43815" y="33338"/>
                  <a:pt x="34290" y="43815"/>
                  <a:pt x="21908" y="43815"/>
                </a:cubicBezTo>
                <a:cubicBezTo>
                  <a:pt x="10478" y="43815"/>
                  <a:pt x="0" y="34290"/>
                  <a:pt x="0" y="21908"/>
                </a:cubicBezTo>
                <a:cubicBezTo>
                  <a:pt x="0" y="9525"/>
                  <a:pt x="9525" y="0"/>
                  <a:pt x="21908" y="0"/>
                </a:cubicBezTo>
                <a:cubicBezTo>
                  <a:pt x="34290" y="0"/>
                  <a:pt x="43815" y="9525"/>
                  <a:pt x="43815" y="21908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7" name="Google Shape;1167;p8"/>
          <p:cNvSpPr/>
          <p:nvPr/>
        </p:nvSpPr>
        <p:spPr>
          <a:xfrm flipH="1">
            <a:off x="276328" y="5008205"/>
            <a:ext cx="59436" cy="59466"/>
          </a:xfrm>
          <a:custGeom>
            <a:rect b="b" l="l" r="r" t="t"/>
            <a:pathLst>
              <a:path extrusionOk="0" h="74332" w="74295">
                <a:moveTo>
                  <a:pt x="74295" y="37185"/>
                </a:moveTo>
                <a:cubicBezTo>
                  <a:pt x="74295" y="58140"/>
                  <a:pt x="57150" y="74333"/>
                  <a:pt x="37148" y="74333"/>
                </a:cubicBezTo>
                <a:cubicBezTo>
                  <a:pt x="16193" y="74333"/>
                  <a:pt x="0" y="57188"/>
                  <a:pt x="0" y="37185"/>
                </a:cubicBezTo>
                <a:cubicBezTo>
                  <a:pt x="0" y="16230"/>
                  <a:pt x="17145" y="38"/>
                  <a:pt x="37148" y="38"/>
                </a:cubicBezTo>
                <a:cubicBezTo>
                  <a:pt x="57150" y="-915"/>
                  <a:pt x="74295" y="16230"/>
                  <a:pt x="74295" y="37185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8" name="Google Shape;1168;p8"/>
          <p:cNvSpPr/>
          <p:nvPr/>
        </p:nvSpPr>
        <p:spPr>
          <a:xfrm flipH="1">
            <a:off x="-15502" y="5127862"/>
            <a:ext cx="85344" cy="85343"/>
          </a:xfrm>
          <a:custGeom>
            <a:rect b="b" l="l" r="r" t="t"/>
            <a:pathLst>
              <a:path extrusionOk="0" h="106679" w="106680">
                <a:moveTo>
                  <a:pt x="106680" y="53340"/>
                </a:moveTo>
                <a:cubicBezTo>
                  <a:pt x="106680" y="82799"/>
                  <a:pt x="82799" y="106680"/>
                  <a:pt x="53340" y="106680"/>
                </a:cubicBezTo>
                <a:cubicBezTo>
                  <a:pt x="23882" y="106680"/>
                  <a:pt x="1" y="82799"/>
                  <a:pt x="1" y="53340"/>
                </a:cubicBezTo>
                <a:cubicBezTo>
                  <a:pt x="1" y="23881"/>
                  <a:pt x="23882" y="0"/>
                  <a:pt x="53340" y="0"/>
                </a:cubicBezTo>
                <a:cubicBezTo>
                  <a:pt x="82799" y="0"/>
                  <a:pt x="106680" y="23881"/>
                  <a:pt x="106680" y="53340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9" name="Google Shape;1169;p8"/>
          <p:cNvSpPr/>
          <p:nvPr/>
        </p:nvSpPr>
        <p:spPr>
          <a:xfrm flipH="1">
            <a:off x="1331635" y="5063096"/>
            <a:ext cx="30480" cy="30480"/>
          </a:xfrm>
          <a:custGeom>
            <a:rect b="b" l="l" r="r" t="t"/>
            <a:pathLst>
              <a:path extrusionOk="0" h="38100" w="38100">
                <a:moveTo>
                  <a:pt x="38100" y="19050"/>
                </a:moveTo>
                <a:cubicBezTo>
                  <a:pt x="38100" y="29571"/>
                  <a:pt x="29571" y="38100"/>
                  <a:pt x="19050" y="38100"/>
                </a:cubicBezTo>
                <a:cubicBezTo>
                  <a:pt x="8529" y="38100"/>
                  <a:pt x="0" y="29571"/>
                  <a:pt x="0" y="19050"/>
                </a:cubicBezTo>
                <a:cubicBezTo>
                  <a:pt x="0" y="8529"/>
                  <a:pt x="8529" y="0"/>
                  <a:pt x="19050" y="0"/>
                </a:cubicBezTo>
                <a:cubicBezTo>
                  <a:pt x="29571" y="0"/>
                  <a:pt x="38100" y="8529"/>
                  <a:pt x="38100" y="19050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0" name="Google Shape;1170;p8"/>
          <p:cNvSpPr/>
          <p:nvPr/>
        </p:nvSpPr>
        <p:spPr>
          <a:xfrm flipH="1">
            <a:off x="2691721" y="5496647"/>
            <a:ext cx="56387" cy="56387"/>
          </a:xfrm>
          <a:custGeom>
            <a:rect b="b" l="l" r="r" t="t"/>
            <a:pathLst>
              <a:path extrusionOk="0" h="70484" w="70484">
                <a:moveTo>
                  <a:pt x="70485" y="35242"/>
                </a:moveTo>
                <a:cubicBezTo>
                  <a:pt x="70485" y="54292"/>
                  <a:pt x="55245" y="70485"/>
                  <a:pt x="35243" y="70485"/>
                </a:cubicBezTo>
                <a:cubicBezTo>
                  <a:pt x="16193" y="70485"/>
                  <a:pt x="0" y="55245"/>
                  <a:pt x="0" y="35242"/>
                </a:cubicBezTo>
                <a:cubicBezTo>
                  <a:pt x="0" y="16192"/>
                  <a:pt x="15240" y="0"/>
                  <a:pt x="35243" y="0"/>
                </a:cubicBezTo>
                <a:cubicBezTo>
                  <a:pt x="54293" y="0"/>
                  <a:pt x="70485" y="16192"/>
                  <a:pt x="70485" y="35242"/>
                </a:cubicBezTo>
                <a:close/>
              </a:path>
            </a:pathLst>
          </a:custGeom>
          <a:solidFill>
            <a:srgbClr val="2F5B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1" name="Google Shape;1171;p8"/>
          <p:cNvSpPr/>
          <p:nvPr/>
        </p:nvSpPr>
        <p:spPr>
          <a:xfrm flipH="1">
            <a:off x="2932499" y="5621607"/>
            <a:ext cx="47243" cy="47243"/>
          </a:xfrm>
          <a:custGeom>
            <a:rect b="b" l="l" r="r" t="t"/>
            <a:pathLst>
              <a:path extrusionOk="0" h="59054" w="59054">
                <a:moveTo>
                  <a:pt x="59055" y="29528"/>
                </a:moveTo>
                <a:cubicBezTo>
                  <a:pt x="59055" y="45720"/>
                  <a:pt x="45720" y="59055"/>
                  <a:pt x="29528" y="59055"/>
                </a:cubicBezTo>
                <a:cubicBezTo>
                  <a:pt x="13335" y="59055"/>
                  <a:pt x="0" y="45720"/>
                  <a:pt x="0" y="29528"/>
                </a:cubicBezTo>
                <a:cubicBezTo>
                  <a:pt x="0" y="13335"/>
                  <a:pt x="13335" y="0"/>
                  <a:pt x="29528" y="0"/>
                </a:cubicBezTo>
                <a:cubicBezTo>
                  <a:pt x="45720" y="0"/>
                  <a:pt x="59055" y="12383"/>
                  <a:pt x="59055" y="29528"/>
                </a:cubicBezTo>
                <a:close/>
              </a:path>
            </a:pathLst>
          </a:custGeom>
          <a:solidFill>
            <a:srgbClr val="C7D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2" name="Google Shape;1172;p8"/>
          <p:cNvSpPr/>
          <p:nvPr/>
        </p:nvSpPr>
        <p:spPr>
          <a:xfrm flipH="1">
            <a:off x="634448" y="5018903"/>
            <a:ext cx="32004" cy="32003"/>
          </a:xfrm>
          <a:custGeom>
            <a:rect b="b" l="l" r="r" t="t"/>
            <a:pathLst>
              <a:path extrusionOk="0" h="40004" w="40005">
                <a:moveTo>
                  <a:pt x="40005" y="20003"/>
                </a:moveTo>
                <a:cubicBezTo>
                  <a:pt x="40005" y="31050"/>
                  <a:pt x="31050" y="40005"/>
                  <a:pt x="20003" y="40005"/>
                </a:cubicBezTo>
                <a:cubicBezTo>
                  <a:pt x="8956" y="40005"/>
                  <a:pt x="1" y="31050"/>
                  <a:pt x="1" y="20003"/>
                </a:cubicBezTo>
                <a:cubicBezTo>
                  <a:pt x="1" y="8955"/>
                  <a:pt x="8956" y="0"/>
                  <a:pt x="20003" y="0"/>
                </a:cubicBezTo>
                <a:cubicBezTo>
                  <a:pt x="31050" y="0"/>
                  <a:pt x="40005" y="8955"/>
                  <a:pt x="40005" y="20003"/>
                </a:cubicBezTo>
                <a:close/>
              </a:path>
            </a:pathLst>
          </a:custGeom>
          <a:solidFill>
            <a:srgbClr val="112B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3" name="Google Shape;1173;p8"/>
          <p:cNvPicPr preferRelativeResize="0"/>
          <p:nvPr/>
        </p:nvPicPr>
        <p:blipFill rotWithShape="1">
          <a:blip r:embed="rId2">
            <a:alphaModFix amt="21000"/>
          </a:blip>
          <a:srcRect b="248" l="0" r="0" t="238"/>
          <a:stretch/>
        </p:blipFill>
        <p:spPr>
          <a:xfrm flipH="1" rot="-2925913">
            <a:off x="-1416662" y="-945033"/>
            <a:ext cx="8398244" cy="10288311"/>
          </a:xfrm>
          <a:prstGeom prst="rect">
            <a:avLst/>
          </a:prstGeom>
          <a:noFill/>
          <a:ln>
            <a:noFill/>
          </a:ln>
        </p:spPr>
      </p:pic>
      <p:sp>
        <p:nvSpPr>
          <p:cNvPr id="1174" name="Google Shape;1174;p8"/>
          <p:cNvSpPr txBox="1"/>
          <p:nvPr/>
        </p:nvSpPr>
        <p:spPr>
          <a:xfrm flipH="1" rot="-5400000">
            <a:off x="11180425" y="39208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chemeClr val="dk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2 columns">
  <p:cSld name="CUSTOM_3"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77" name="Google Shape;1177;p9"/>
          <p:cNvSpPr txBox="1"/>
          <p:nvPr>
            <p:ph type="title"/>
          </p:nvPr>
        </p:nvSpPr>
        <p:spPr>
          <a:xfrm>
            <a:off x="587350" y="593375"/>
            <a:ext cx="110172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78" name="Google Shape;1178;p9"/>
          <p:cNvSpPr txBox="1"/>
          <p:nvPr>
            <p:ph idx="1" type="body"/>
          </p:nvPr>
        </p:nvSpPr>
        <p:spPr>
          <a:xfrm>
            <a:off x="587350" y="1750975"/>
            <a:ext cx="52485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🐍"/>
              <a:defRPr sz="2400"/>
            </a:lvl1pPr>
            <a:lvl2pPr indent="-38100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179" name="Google Shape;1179;p9"/>
          <p:cNvSpPr txBox="1"/>
          <p:nvPr>
            <p:ph idx="2" type="body"/>
          </p:nvPr>
        </p:nvSpPr>
        <p:spPr>
          <a:xfrm>
            <a:off x="6356150" y="1750975"/>
            <a:ext cx="52485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🐍"/>
              <a:defRPr sz="2400"/>
            </a:lvl1pPr>
            <a:lvl2pPr indent="-38100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400"/>
              <a:buChar char="■"/>
              <a:defRPr sz="2400"/>
            </a:lvl9pPr>
          </a:lstStyle>
          <a:p/>
        </p:txBody>
      </p:sp>
      <p:grpSp>
        <p:nvGrpSpPr>
          <p:cNvPr id="1180" name="Google Shape;1180;p9"/>
          <p:cNvGrpSpPr/>
          <p:nvPr/>
        </p:nvGrpSpPr>
        <p:grpSpPr>
          <a:xfrm flipH="1">
            <a:off x="9161993" y="-298758"/>
            <a:ext cx="3119195" cy="2458763"/>
            <a:chOff x="-123583" y="-266861"/>
            <a:chExt cx="3119195" cy="2458763"/>
          </a:xfrm>
        </p:grpSpPr>
        <p:grpSp>
          <p:nvGrpSpPr>
            <p:cNvPr id="1181" name="Google Shape;1181;p9"/>
            <p:cNvGrpSpPr/>
            <p:nvPr/>
          </p:nvGrpSpPr>
          <p:grpSpPr>
            <a:xfrm rot="-9323156">
              <a:off x="460497" y="383965"/>
              <a:ext cx="601097" cy="1379391"/>
              <a:chOff x="4564559" y="2755331"/>
              <a:chExt cx="751379" cy="1724255"/>
            </a:xfrm>
          </p:grpSpPr>
          <p:sp>
            <p:nvSpPr>
              <p:cNvPr id="1182" name="Google Shape;1182;p9"/>
              <p:cNvSpPr/>
              <p:nvPr/>
            </p:nvSpPr>
            <p:spPr>
              <a:xfrm>
                <a:off x="4564559" y="2755331"/>
                <a:ext cx="751379" cy="1607284"/>
              </a:xfrm>
              <a:custGeom>
                <a:rect b="b" l="l" r="r" t="t"/>
                <a:pathLst>
                  <a:path extrusionOk="0" h="1607284" w="751379">
                    <a:moveTo>
                      <a:pt x="97627" y="1359218"/>
                    </a:moveTo>
                    <a:lnTo>
                      <a:pt x="97627" y="1359218"/>
                    </a:lnTo>
                    <a:cubicBezTo>
                      <a:pt x="80482" y="1272540"/>
                      <a:pt x="128107" y="1187768"/>
                      <a:pt x="159539" y="1104900"/>
                    </a:cubicBezTo>
                    <a:cubicBezTo>
                      <a:pt x="190972" y="1022033"/>
                      <a:pt x="198592" y="912495"/>
                      <a:pt x="126202" y="860108"/>
                    </a:cubicBezTo>
                    <a:cubicBezTo>
                      <a:pt x="90007" y="834390"/>
                      <a:pt x="35714" y="823912"/>
                      <a:pt x="22379" y="782002"/>
                    </a:cubicBezTo>
                    <a:cubicBezTo>
                      <a:pt x="2377" y="720090"/>
                      <a:pt x="93817" y="670560"/>
                      <a:pt x="90007" y="604837"/>
                    </a:cubicBezTo>
                    <a:cubicBezTo>
                      <a:pt x="88102" y="560070"/>
                      <a:pt x="42382" y="530543"/>
                      <a:pt x="18569" y="492442"/>
                    </a:cubicBezTo>
                    <a:cubicBezTo>
                      <a:pt x="-10958" y="441960"/>
                      <a:pt x="-1433" y="377190"/>
                      <a:pt x="20474" y="322898"/>
                    </a:cubicBezTo>
                    <a:cubicBezTo>
                      <a:pt x="42382" y="268605"/>
                      <a:pt x="74767" y="219075"/>
                      <a:pt x="90959" y="162877"/>
                    </a:cubicBezTo>
                    <a:cubicBezTo>
                      <a:pt x="107152" y="106680"/>
                      <a:pt x="101437" y="38100"/>
                      <a:pt x="57622" y="0"/>
                    </a:cubicBezTo>
                    <a:cubicBezTo>
                      <a:pt x="151919" y="52388"/>
                      <a:pt x="248122" y="106680"/>
                      <a:pt x="326227" y="181927"/>
                    </a:cubicBezTo>
                    <a:cubicBezTo>
                      <a:pt x="403380" y="258127"/>
                      <a:pt x="461482" y="360045"/>
                      <a:pt x="461482" y="467677"/>
                    </a:cubicBezTo>
                    <a:cubicBezTo>
                      <a:pt x="461482" y="541020"/>
                      <a:pt x="436717" y="623887"/>
                      <a:pt x="481484" y="682943"/>
                    </a:cubicBezTo>
                    <a:cubicBezTo>
                      <a:pt x="509107" y="719137"/>
                      <a:pt x="555780" y="734377"/>
                      <a:pt x="598642" y="751523"/>
                    </a:cubicBezTo>
                    <a:cubicBezTo>
                      <a:pt x="641505" y="768668"/>
                      <a:pt x="685319" y="797243"/>
                      <a:pt x="694844" y="842010"/>
                    </a:cubicBezTo>
                    <a:cubicBezTo>
                      <a:pt x="704369" y="890587"/>
                      <a:pt x="669127" y="937260"/>
                      <a:pt x="664364" y="986790"/>
                    </a:cubicBezTo>
                    <a:cubicBezTo>
                      <a:pt x="658649" y="1051560"/>
                      <a:pt x="707227" y="1107758"/>
                      <a:pt x="731992" y="1167765"/>
                    </a:cubicBezTo>
                    <a:cubicBezTo>
                      <a:pt x="772949" y="1267777"/>
                      <a:pt x="746280" y="1388745"/>
                      <a:pt x="677699" y="1473518"/>
                    </a:cubicBezTo>
                    <a:cubicBezTo>
                      <a:pt x="611024" y="1555433"/>
                      <a:pt x="489105" y="1637348"/>
                      <a:pt x="381472" y="1596390"/>
                    </a:cubicBezTo>
                    <a:cubicBezTo>
                      <a:pt x="272887" y="1555433"/>
                      <a:pt x="121439" y="1483995"/>
                      <a:pt x="97627" y="1359218"/>
                    </a:cubicBezTo>
                    <a:close/>
                  </a:path>
                </a:pathLst>
              </a:custGeom>
              <a:solidFill>
                <a:srgbClr val="3D7A0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3" name="Google Shape;1183;p9"/>
              <p:cNvSpPr/>
              <p:nvPr/>
            </p:nvSpPr>
            <p:spPr>
              <a:xfrm>
                <a:off x="4724610" y="2974174"/>
                <a:ext cx="388550" cy="1505412"/>
              </a:xfrm>
              <a:custGeom>
                <a:rect b="b" l="l" r="r" t="t"/>
                <a:pathLst>
                  <a:path extrusionOk="0" h="1505412" w="388550">
                    <a:moveTo>
                      <a:pt x="229042" y="970829"/>
                    </a:moveTo>
                    <a:cubicBezTo>
                      <a:pt x="253806" y="867959"/>
                      <a:pt x="292859" y="768899"/>
                      <a:pt x="343342" y="676506"/>
                    </a:cubicBezTo>
                    <a:cubicBezTo>
                      <a:pt x="345246" y="673649"/>
                      <a:pt x="340484" y="670791"/>
                      <a:pt x="338579" y="673649"/>
                    </a:cubicBezTo>
                    <a:cubicBezTo>
                      <a:pt x="289049" y="763184"/>
                      <a:pt x="251901" y="859386"/>
                      <a:pt x="226184" y="958446"/>
                    </a:cubicBezTo>
                    <a:cubicBezTo>
                      <a:pt x="224279" y="940349"/>
                      <a:pt x="222374" y="923204"/>
                      <a:pt x="220469" y="905106"/>
                    </a:cubicBezTo>
                    <a:cubicBezTo>
                      <a:pt x="201419" y="703176"/>
                      <a:pt x="195704" y="498389"/>
                      <a:pt x="142364" y="301221"/>
                    </a:cubicBezTo>
                    <a:cubicBezTo>
                      <a:pt x="141411" y="297411"/>
                      <a:pt x="140459" y="294554"/>
                      <a:pt x="139506" y="290744"/>
                    </a:cubicBezTo>
                    <a:cubicBezTo>
                      <a:pt x="139506" y="290744"/>
                      <a:pt x="139506" y="290744"/>
                      <a:pt x="139506" y="290744"/>
                    </a:cubicBezTo>
                    <a:cubicBezTo>
                      <a:pt x="146174" y="243119"/>
                      <a:pt x="153794" y="194541"/>
                      <a:pt x="160461" y="146916"/>
                    </a:cubicBezTo>
                    <a:cubicBezTo>
                      <a:pt x="161414" y="143106"/>
                      <a:pt x="155699" y="143106"/>
                      <a:pt x="154746" y="146916"/>
                    </a:cubicBezTo>
                    <a:cubicBezTo>
                      <a:pt x="148079" y="190731"/>
                      <a:pt x="141411" y="234546"/>
                      <a:pt x="135696" y="278361"/>
                    </a:cubicBezTo>
                    <a:cubicBezTo>
                      <a:pt x="135696" y="278361"/>
                      <a:pt x="135696" y="278361"/>
                      <a:pt x="135696" y="278361"/>
                    </a:cubicBezTo>
                    <a:cubicBezTo>
                      <a:pt x="135696" y="277409"/>
                      <a:pt x="135696" y="276456"/>
                      <a:pt x="134744" y="276456"/>
                    </a:cubicBezTo>
                    <a:cubicBezTo>
                      <a:pt x="106169" y="178349"/>
                      <a:pt x="64259" y="84051"/>
                      <a:pt x="5204" y="1184"/>
                    </a:cubicBezTo>
                    <a:cubicBezTo>
                      <a:pt x="3299" y="-1674"/>
                      <a:pt x="-1464" y="1184"/>
                      <a:pt x="441" y="4041"/>
                    </a:cubicBezTo>
                    <a:cubicBezTo>
                      <a:pt x="58544" y="85956"/>
                      <a:pt x="98549" y="176444"/>
                      <a:pt x="127124" y="270741"/>
                    </a:cubicBezTo>
                    <a:cubicBezTo>
                      <a:pt x="93786" y="245024"/>
                      <a:pt x="60449" y="220259"/>
                      <a:pt x="27111" y="194541"/>
                    </a:cubicBezTo>
                    <a:cubicBezTo>
                      <a:pt x="24254" y="192636"/>
                      <a:pt x="21396" y="197399"/>
                      <a:pt x="24254" y="199304"/>
                    </a:cubicBezTo>
                    <a:cubicBezTo>
                      <a:pt x="59496" y="225974"/>
                      <a:pt x="94739" y="252644"/>
                      <a:pt x="129981" y="280266"/>
                    </a:cubicBezTo>
                    <a:cubicBezTo>
                      <a:pt x="158556" y="377421"/>
                      <a:pt x="174749" y="477434"/>
                      <a:pt x="185226" y="577446"/>
                    </a:cubicBezTo>
                    <a:cubicBezTo>
                      <a:pt x="194751" y="664124"/>
                      <a:pt x="200467" y="750801"/>
                      <a:pt x="208086" y="837479"/>
                    </a:cubicBezTo>
                    <a:cubicBezTo>
                      <a:pt x="160461" y="723179"/>
                      <a:pt x="95692" y="616499"/>
                      <a:pt x="16634" y="522201"/>
                    </a:cubicBezTo>
                    <a:cubicBezTo>
                      <a:pt x="14729" y="519344"/>
                      <a:pt x="9966" y="523154"/>
                      <a:pt x="12824" y="526011"/>
                    </a:cubicBezTo>
                    <a:cubicBezTo>
                      <a:pt x="94739" y="623166"/>
                      <a:pt x="160461" y="732704"/>
                      <a:pt x="208086" y="850814"/>
                    </a:cubicBezTo>
                    <a:cubicBezTo>
                      <a:pt x="208086" y="851766"/>
                      <a:pt x="209039" y="851766"/>
                      <a:pt x="209992" y="852719"/>
                    </a:cubicBezTo>
                    <a:cubicBezTo>
                      <a:pt x="219517" y="966066"/>
                      <a:pt x="231899" y="1078461"/>
                      <a:pt x="257617" y="1188951"/>
                    </a:cubicBezTo>
                    <a:cubicBezTo>
                      <a:pt x="283334" y="1299441"/>
                      <a:pt x="322386" y="1408026"/>
                      <a:pt x="383346" y="1504229"/>
                    </a:cubicBezTo>
                    <a:cubicBezTo>
                      <a:pt x="385251" y="1507086"/>
                      <a:pt x="390014" y="1504229"/>
                      <a:pt x="388109" y="1501371"/>
                    </a:cubicBezTo>
                    <a:cubicBezTo>
                      <a:pt x="288096" y="1343256"/>
                      <a:pt x="249044" y="1158471"/>
                      <a:pt x="227136" y="973686"/>
                    </a:cubicBezTo>
                    <a:cubicBezTo>
                      <a:pt x="229042" y="972734"/>
                      <a:pt x="229042" y="971781"/>
                      <a:pt x="229042" y="97082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4" name="Google Shape;1184;p9"/>
            <p:cNvGrpSpPr/>
            <p:nvPr/>
          </p:nvGrpSpPr>
          <p:grpSpPr>
            <a:xfrm flipH="1">
              <a:off x="1173480" y="18297"/>
              <a:ext cx="1691639" cy="910589"/>
              <a:chOff x="3090862" y="1323975"/>
              <a:chExt cx="1691639" cy="910589"/>
            </a:xfrm>
          </p:grpSpPr>
          <p:grpSp>
            <p:nvGrpSpPr>
              <p:cNvPr id="1185" name="Google Shape;1185;p9"/>
              <p:cNvGrpSpPr/>
              <p:nvPr/>
            </p:nvGrpSpPr>
            <p:grpSpPr>
              <a:xfrm>
                <a:off x="3090862" y="1323975"/>
                <a:ext cx="1691639" cy="815106"/>
                <a:chOff x="3090862" y="1323975"/>
                <a:chExt cx="1691639" cy="815106"/>
              </a:xfrm>
            </p:grpSpPr>
            <p:sp>
              <p:nvSpPr>
                <p:cNvPr id="1186" name="Google Shape;1186;p9"/>
                <p:cNvSpPr/>
                <p:nvPr/>
              </p:nvSpPr>
              <p:spPr>
                <a:xfrm>
                  <a:off x="3091814" y="1323975"/>
                  <a:ext cx="1690687" cy="815106"/>
                </a:xfrm>
                <a:custGeom>
                  <a:rect b="b" l="l" r="r" t="t"/>
                  <a:pathLst>
                    <a:path extrusionOk="0" h="815106" w="1690687">
                      <a:moveTo>
                        <a:pt x="1686878" y="46673"/>
                      </a:moveTo>
                      <a:cubicBezTo>
                        <a:pt x="1623060" y="24765"/>
                        <a:pt x="1545908" y="21907"/>
                        <a:pt x="1486853" y="44768"/>
                      </a:cubicBezTo>
                      <a:cubicBezTo>
                        <a:pt x="1313498" y="109538"/>
                        <a:pt x="1243013" y="316230"/>
                        <a:pt x="1175385" y="470535"/>
                      </a:cubicBezTo>
                      <a:cubicBezTo>
                        <a:pt x="1164908" y="493395"/>
                        <a:pt x="1154430" y="517208"/>
                        <a:pt x="1142048" y="540068"/>
                      </a:cubicBezTo>
                      <a:cubicBezTo>
                        <a:pt x="1095375" y="629603"/>
                        <a:pt x="1033463" y="711518"/>
                        <a:pt x="942975" y="752475"/>
                      </a:cubicBezTo>
                      <a:cubicBezTo>
                        <a:pt x="816293" y="808672"/>
                        <a:pt x="649605" y="764858"/>
                        <a:pt x="554355" y="667703"/>
                      </a:cubicBezTo>
                      <a:cubicBezTo>
                        <a:pt x="455295" y="567690"/>
                        <a:pt x="455295" y="421958"/>
                        <a:pt x="392430" y="304800"/>
                      </a:cubicBezTo>
                      <a:cubicBezTo>
                        <a:pt x="325755" y="184785"/>
                        <a:pt x="235268" y="90488"/>
                        <a:pt x="108585" y="35243"/>
                      </a:cubicBezTo>
                      <a:cubicBezTo>
                        <a:pt x="78105" y="21907"/>
                        <a:pt x="42863" y="9525"/>
                        <a:pt x="5715" y="0"/>
                      </a:cubicBezTo>
                      <a:lnTo>
                        <a:pt x="0" y="42863"/>
                      </a:lnTo>
                      <a:cubicBezTo>
                        <a:pt x="47625" y="59055"/>
                        <a:pt x="93345" y="81915"/>
                        <a:pt x="140970" y="107632"/>
                      </a:cubicBezTo>
                      <a:cubicBezTo>
                        <a:pt x="291465" y="187643"/>
                        <a:pt x="371475" y="320040"/>
                        <a:pt x="405765" y="484823"/>
                      </a:cubicBezTo>
                      <a:cubicBezTo>
                        <a:pt x="410528" y="508635"/>
                        <a:pt x="414338" y="533400"/>
                        <a:pt x="422910" y="557213"/>
                      </a:cubicBezTo>
                      <a:cubicBezTo>
                        <a:pt x="483870" y="737235"/>
                        <a:pt x="684848" y="832485"/>
                        <a:pt x="865823" y="812483"/>
                      </a:cubicBezTo>
                      <a:cubicBezTo>
                        <a:pt x="1097280" y="786765"/>
                        <a:pt x="1159193" y="543878"/>
                        <a:pt x="1246823" y="365760"/>
                      </a:cubicBezTo>
                      <a:cubicBezTo>
                        <a:pt x="1285875" y="285750"/>
                        <a:pt x="1333500" y="207645"/>
                        <a:pt x="1401128" y="150495"/>
                      </a:cubicBezTo>
                      <a:cubicBezTo>
                        <a:pt x="1478280" y="84773"/>
                        <a:pt x="1595438" y="55245"/>
                        <a:pt x="1690688" y="89535"/>
                      </a:cubicBezTo>
                      <a:cubicBezTo>
                        <a:pt x="1690688" y="75248"/>
                        <a:pt x="1688783" y="60960"/>
                        <a:pt x="1686878" y="46673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87" name="Google Shape;1187;p9"/>
                <p:cNvSpPr/>
                <p:nvPr/>
              </p:nvSpPr>
              <p:spPr>
                <a:xfrm>
                  <a:off x="3090862" y="1344930"/>
                  <a:ext cx="1690940" cy="794151"/>
                </a:xfrm>
                <a:custGeom>
                  <a:rect b="b" l="l" r="r" t="t"/>
                  <a:pathLst>
                    <a:path extrusionOk="0" h="794151" w="1690940">
                      <a:moveTo>
                        <a:pt x="1687830" y="25718"/>
                      </a:moveTo>
                      <a:cubicBezTo>
                        <a:pt x="1624013" y="3810"/>
                        <a:pt x="1546860" y="952"/>
                        <a:pt x="1487805" y="23813"/>
                      </a:cubicBezTo>
                      <a:cubicBezTo>
                        <a:pt x="1443990" y="40005"/>
                        <a:pt x="1406843" y="65722"/>
                        <a:pt x="1375410" y="96202"/>
                      </a:cubicBezTo>
                      <a:cubicBezTo>
                        <a:pt x="1384935" y="120015"/>
                        <a:pt x="1348740" y="163830"/>
                        <a:pt x="1337310" y="180975"/>
                      </a:cubicBezTo>
                      <a:cubicBezTo>
                        <a:pt x="1302068" y="232410"/>
                        <a:pt x="1270635" y="287655"/>
                        <a:pt x="1238250" y="340995"/>
                      </a:cubicBezTo>
                      <a:cubicBezTo>
                        <a:pt x="1206818" y="394335"/>
                        <a:pt x="1187768" y="453390"/>
                        <a:pt x="1160145" y="508635"/>
                      </a:cubicBezTo>
                      <a:cubicBezTo>
                        <a:pt x="1119188" y="588645"/>
                        <a:pt x="1075373" y="688658"/>
                        <a:pt x="992505" y="733425"/>
                      </a:cubicBezTo>
                      <a:cubicBezTo>
                        <a:pt x="983933" y="738187"/>
                        <a:pt x="974408" y="741998"/>
                        <a:pt x="965835" y="745808"/>
                      </a:cubicBezTo>
                      <a:cubicBezTo>
                        <a:pt x="964883" y="745808"/>
                        <a:pt x="964883" y="746760"/>
                        <a:pt x="963930" y="746760"/>
                      </a:cubicBezTo>
                      <a:cubicBezTo>
                        <a:pt x="889635" y="782003"/>
                        <a:pt x="806768" y="781050"/>
                        <a:pt x="727710" y="764858"/>
                      </a:cubicBezTo>
                      <a:cubicBezTo>
                        <a:pt x="673418" y="754380"/>
                        <a:pt x="613410" y="736283"/>
                        <a:pt x="573405" y="696278"/>
                      </a:cubicBezTo>
                      <a:cubicBezTo>
                        <a:pt x="538163" y="678180"/>
                        <a:pt x="509588" y="656273"/>
                        <a:pt x="487680" y="618173"/>
                      </a:cubicBezTo>
                      <a:cubicBezTo>
                        <a:pt x="463867" y="576262"/>
                        <a:pt x="449580" y="529590"/>
                        <a:pt x="439103" y="483870"/>
                      </a:cubicBezTo>
                      <a:cubicBezTo>
                        <a:pt x="414338" y="375285"/>
                        <a:pt x="384810" y="260985"/>
                        <a:pt x="298133" y="184785"/>
                      </a:cubicBezTo>
                      <a:cubicBezTo>
                        <a:pt x="251460" y="150495"/>
                        <a:pt x="204788" y="118110"/>
                        <a:pt x="160020" y="80963"/>
                      </a:cubicBezTo>
                      <a:cubicBezTo>
                        <a:pt x="116205" y="44768"/>
                        <a:pt x="60007" y="18097"/>
                        <a:pt x="2857" y="0"/>
                      </a:cubicBezTo>
                      <a:lnTo>
                        <a:pt x="0" y="21907"/>
                      </a:lnTo>
                      <a:cubicBezTo>
                        <a:pt x="47625" y="38100"/>
                        <a:pt x="93345" y="60960"/>
                        <a:pt x="140970" y="86677"/>
                      </a:cubicBezTo>
                      <a:cubicBezTo>
                        <a:pt x="291465" y="166688"/>
                        <a:pt x="371475" y="299085"/>
                        <a:pt x="405765" y="463868"/>
                      </a:cubicBezTo>
                      <a:cubicBezTo>
                        <a:pt x="410528" y="487680"/>
                        <a:pt x="414338" y="512445"/>
                        <a:pt x="422910" y="536258"/>
                      </a:cubicBezTo>
                      <a:cubicBezTo>
                        <a:pt x="483870" y="716280"/>
                        <a:pt x="684848" y="811530"/>
                        <a:pt x="865823" y="791528"/>
                      </a:cubicBezTo>
                      <a:cubicBezTo>
                        <a:pt x="1097280" y="765810"/>
                        <a:pt x="1159193" y="522922"/>
                        <a:pt x="1246823" y="344805"/>
                      </a:cubicBezTo>
                      <a:cubicBezTo>
                        <a:pt x="1285875" y="264795"/>
                        <a:pt x="1333500" y="186690"/>
                        <a:pt x="1401128" y="129540"/>
                      </a:cubicBezTo>
                      <a:cubicBezTo>
                        <a:pt x="1478280" y="63818"/>
                        <a:pt x="1595438" y="34290"/>
                        <a:pt x="1690688" y="68580"/>
                      </a:cubicBezTo>
                      <a:cubicBezTo>
                        <a:pt x="1691640" y="54293"/>
                        <a:pt x="1689735" y="40005"/>
                        <a:pt x="1687830" y="25718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88" name="Google Shape;1188;p9"/>
              <p:cNvGrpSpPr/>
              <p:nvPr/>
            </p:nvGrpSpPr>
            <p:grpSpPr>
              <a:xfrm>
                <a:off x="3313728" y="1500187"/>
                <a:ext cx="1048721" cy="734377"/>
                <a:chOff x="3313728" y="1500187"/>
                <a:chExt cx="1048721" cy="734377"/>
              </a:xfrm>
            </p:grpSpPr>
            <p:grpSp>
              <p:nvGrpSpPr>
                <p:cNvPr id="1189" name="Google Shape;1189;p9"/>
                <p:cNvGrpSpPr/>
                <p:nvPr/>
              </p:nvGrpSpPr>
              <p:grpSpPr>
                <a:xfrm>
                  <a:off x="3693795" y="2111544"/>
                  <a:ext cx="113365" cy="83968"/>
                  <a:chOff x="3693795" y="2111544"/>
                  <a:chExt cx="113365" cy="83968"/>
                </a:xfrm>
              </p:grpSpPr>
              <p:sp>
                <p:nvSpPr>
                  <p:cNvPr id="1190" name="Google Shape;1190;p9"/>
                  <p:cNvSpPr/>
                  <p:nvPr/>
                </p:nvSpPr>
                <p:spPr>
                  <a:xfrm>
                    <a:off x="3707129" y="2111544"/>
                    <a:ext cx="100012" cy="69680"/>
                  </a:xfrm>
                  <a:custGeom>
                    <a:rect b="b" l="l" r="r" t="t"/>
                    <a:pathLst>
                      <a:path extrusionOk="0" h="69680" w="100012">
                        <a:moveTo>
                          <a:pt x="0" y="69680"/>
                        </a:moveTo>
                        <a:cubicBezTo>
                          <a:pt x="26670" y="37295"/>
                          <a:pt x="45720" y="-23665"/>
                          <a:pt x="97155" y="9673"/>
                        </a:cubicBezTo>
                        <a:lnTo>
                          <a:pt x="100013" y="13483"/>
                        </a:lnTo>
                        <a:cubicBezTo>
                          <a:pt x="60008" y="10625"/>
                          <a:pt x="30480" y="48725"/>
                          <a:pt x="0" y="6968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91" name="Google Shape;1191;p9"/>
                  <p:cNvSpPr/>
                  <p:nvPr/>
                </p:nvSpPr>
                <p:spPr>
                  <a:xfrm>
                    <a:off x="3693795" y="2121217"/>
                    <a:ext cx="113365" cy="74295"/>
                  </a:xfrm>
                  <a:custGeom>
                    <a:rect b="b" l="l" r="r" t="t"/>
                    <a:pathLst>
                      <a:path extrusionOk="0" h="74295" w="113365">
                        <a:moveTo>
                          <a:pt x="76200" y="47625"/>
                        </a:moveTo>
                        <a:cubicBezTo>
                          <a:pt x="48577" y="52388"/>
                          <a:pt x="24765" y="61913"/>
                          <a:pt x="0" y="74295"/>
                        </a:cubicBezTo>
                        <a:cubicBezTo>
                          <a:pt x="14288" y="59055"/>
                          <a:pt x="30480" y="43815"/>
                          <a:pt x="45720" y="29528"/>
                        </a:cubicBezTo>
                        <a:cubicBezTo>
                          <a:pt x="55245" y="21908"/>
                          <a:pt x="65722" y="14288"/>
                          <a:pt x="77152" y="8573"/>
                        </a:cubicBezTo>
                        <a:cubicBezTo>
                          <a:pt x="84772" y="4763"/>
                          <a:pt x="98107" y="0"/>
                          <a:pt x="104775" y="0"/>
                        </a:cubicBezTo>
                        <a:cubicBezTo>
                          <a:pt x="116205" y="5715"/>
                          <a:pt x="115252" y="20955"/>
                          <a:pt x="107632" y="32385"/>
                        </a:cubicBezTo>
                        <a:cubicBezTo>
                          <a:pt x="101917" y="42863"/>
                          <a:pt x="87630" y="45720"/>
                          <a:pt x="76200" y="47625"/>
                        </a:cubicBezTo>
                        <a:close/>
                      </a:path>
                    </a:pathLst>
                  </a:custGeom>
                  <a:solidFill>
                    <a:srgbClr val="54660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192" name="Google Shape;1192;p9"/>
                <p:cNvGrpSpPr/>
                <p:nvPr/>
              </p:nvGrpSpPr>
              <p:grpSpPr>
                <a:xfrm>
                  <a:off x="3796397" y="2114790"/>
                  <a:ext cx="64048" cy="119774"/>
                  <a:chOff x="3796397" y="2114790"/>
                  <a:chExt cx="64048" cy="119774"/>
                </a:xfrm>
              </p:grpSpPr>
              <p:sp>
                <p:nvSpPr>
                  <p:cNvPr id="1193" name="Google Shape;1193;p9"/>
                  <p:cNvSpPr/>
                  <p:nvPr/>
                </p:nvSpPr>
                <p:spPr>
                  <a:xfrm>
                    <a:off x="3818191" y="2115502"/>
                    <a:ext cx="42254" cy="119062"/>
                  </a:xfrm>
                  <a:custGeom>
                    <a:rect b="b" l="l" r="r" t="t"/>
                    <a:pathLst>
                      <a:path extrusionOk="0" h="119062" w="42254">
                        <a:moveTo>
                          <a:pt x="21336" y="0"/>
                        </a:moveTo>
                        <a:cubicBezTo>
                          <a:pt x="40386" y="6668"/>
                          <a:pt x="48006" y="38100"/>
                          <a:pt x="37528" y="57150"/>
                        </a:cubicBezTo>
                        <a:cubicBezTo>
                          <a:pt x="31813" y="68580"/>
                          <a:pt x="11811" y="86677"/>
                          <a:pt x="7048" y="119063"/>
                        </a:cubicBezTo>
                        <a:cubicBezTo>
                          <a:pt x="4191" y="95250"/>
                          <a:pt x="-1524" y="87630"/>
                          <a:pt x="381" y="64770"/>
                        </a:cubicBezTo>
                        <a:cubicBezTo>
                          <a:pt x="1333" y="44768"/>
                          <a:pt x="20383" y="17145"/>
                          <a:pt x="21336" y="0"/>
                        </a:cubicBezTo>
                        <a:close/>
                      </a:path>
                    </a:pathLst>
                  </a:custGeom>
                  <a:solidFill>
                    <a:srgbClr val="7C951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94" name="Google Shape;1194;p9"/>
                  <p:cNvSpPr/>
                  <p:nvPr/>
                </p:nvSpPr>
                <p:spPr>
                  <a:xfrm>
                    <a:off x="3796397" y="2114790"/>
                    <a:ext cx="46627" cy="119774"/>
                  </a:xfrm>
                  <a:custGeom>
                    <a:rect b="b" l="l" r="r" t="t"/>
                    <a:pathLst>
                      <a:path extrusionOk="0" h="119774" w="46627">
                        <a:moveTo>
                          <a:pt x="267" y="35002"/>
                        </a:moveTo>
                        <a:cubicBezTo>
                          <a:pt x="2172" y="15952"/>
                          <a:pt x="23127" y="-4051"/>
                          <a:pt x="43130" y="712"/>
                        </a:cubicBezTo>
                        <a:cubicBezTo>
                          <a:pt x="51702" y="18809"/>
                          <a:pt x="42177" y="41669"/>
                          <a:pt x="39320" y="48337"/>
                        </a:cubicBezTo>
                        <a:cubicBezTo>
                          <a:pt x="32652" y="70244"/>
                          <a:pt x="25985" y="91199"/>
                          <a:pt x="28842" y="119774"/>
                        </a:cubicBezTo>
                        <a:cubicBezTo>
                          <a:pt x="26937" y="111202"/>
                          <a:pt x="20270" y="106439"/>
                          <a:pt x="16460" y="98819"/>
                        </a:cubicBezTo>
                        <a:cubicBezTo>
                          <a:pt x="6935" y="80722"/>
                          <a:pt x="-1638" y="55004"/>
                          <a:pt x="267" y="35002"/>
                        </a:cubicBezTo>
                        <a:close/>
                      </a:path>
                    </a:pathLst>
                  </a:custGeom>
                  <a:solidFill>
                    <a:srgbClr val="54660A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195" name="Google Shape;1195;p9"/>
                <p:cNvSpPr/>
                <p:nvPr/>
              </p:nvSpPr>
              <p:spPr>
                <a:xfrm>
                  <a:off x="3974284" y="2114251"/>
                  <a:ext cx="54922" cy="120313"/>
                </a:xfrm>
                <a:custGeom>
                  <a:rect b="b" l="l" r="r" t="t"/>
                  <a:pathLst>
                    <a:path extrusionOk="0" h="120313" w="54922">
                      <a:moveTo>
                        <a:pt x="51933" y="6014"/>
                      </a:moveTo>
                      <a:cubicBezTo>
                        <a:pt x="56696" y="13634"/>
                        <a:pt x="54791" y="26969"/>
                        <a:pt x="52886" y="35541"/>
                      </a:cubicBezTo>
                      <a:cubicBezTo>
                        <a:pt x="50981" y="46019"/>
                        <a:pt x="46218" y="56496"/>
                        <a:pt x="40503" y="66021"/>
                      </a:cubicBezTo>
                      <a:cubicBezTo>
                        <a:pt x="34788" y="75546"/>
                        <a:pt x="28121" y="84119"/>
                        <a:pt x="22406" y="92691"/>
                      </a:cubicBezTo>
                      <a:cubicBezTo>
                        <a:pt x="19548" y="97454"/>
                        <a:pt x="16691" y="101264"/>
                        <a:pt x="13833" y="106026"/>
                      </a:cubicBezTo>
                      <a:cubicBezTo>
                        <a:pt x="12881" y="107931"/>
                        <a:pt x="6213" y="118409"/>
                        <a:pt x="7166" y="120314"/>
                      </a:cubicBezTo>
                      <a:cubicBezTo>
                        <a:pt x="-4264" y="102216"/>
                        <a:pt x="498" y="72689"/>
                        <a:pt x="4308" y="52686"/>
                      </a:cubicBezTo>
                      <a:cubicBezTo>
                        <a:pt x="7166" y="38399"/>
                        <a:pt x="11928" y="23159"/>
                        <a:pt x="21453" y="11729"/>
                      </a:cubicBezTo>
                      <a:cubicBezTo>
                        <a:pt x="25263" y="6966"/>
                        <a:pt x="30026" y="3156"/>
                        <a:pt x="34788" y="1251"/>
                      </a:cubicBezTo>
                      <a:cubicBezTo>
                        <a:pt x="40503" y="-654"/>
                        <a:pt x="45266" y="-654"/>
                        <a:pt x="49076" y="3156"/>
                      </a:cubicBezTo>
                      <a:cubicBezTo>
                        <a:pt x="50981" y="4109"/>
                        <a:pt x="50981" y="5061"/>
                        <a:pt x="51933" y="6014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96" name="Google Shape;1196;p9"/>
                <p:cNvSpPr/>
                <p:nvPr/>
              </p:nvSpPr>
              <p:spPr>
                <a:xfrm>
                  <a:off x="4015740" y="1985962"/>
                  <a:ext cx="113109" cy="52534"/>
                </a:xfrm>
                <a:custGeom>
                  <a:rect b="b" l="l" r="r" t="t"/>
                  <a:pathLst>
                    <a:path extrusionOk="0" h="52534" w="113109">
                      <a:moveTo>
                        <a:pt x="30480" y="2858"/>
                      </a:moveTo>
                      <a:cubicBezTo>
                        <a:pt x="38100" y="952"/>
                        <a:pt x="46672" y="0"/>
                        <a:pt x="54292" y="0"/>
                      </a:cubicBezTo>
                      <a:cubicBezTo>
                        <a:pt x="68580" y="0"/>
                        <a:pt x="79057" y="8573"/>
                        <a:pt x="89535" y="17145"/>
                      </a:cubicBezTo>
                      <a:cubicBezTo>
                        <a:pt x="98107" y="24765"/>
                        <a:pt x="108585" y="34290"/>
                        <a:pt x="112395" y="45720"/>
                      </a:cubicBezTo>
                      <a:cubicBezTo>
                        <a:pt x="113347" y="47625"/>
                        <a:pt x="113347" y="50483"/>
                        <a:pt x="112395" y="51435"/>
                      </a:cubicBezTo>
                      <a:cubicBezTo>
                        <a:pt x="110490" y="53340"/>
                        <a:pt x="108585" y="52388"/>
                        <a:pt x="106680" y="51435"/>
                      </a:cubicBezTo>
                      <a:cubicBezTo>
                        <a:pt x="94297" y="45720"/>
                        <a:pt x="82867" y="44767"/>
                        <a:pt x="69532" y="43815"/>
                      </a:cubicBezTo>
                      <a:cubicBezTo>
                        <a:pt x="63817" y="42863"/>
                        <a:pt x="58102" y="40958"/>
                        <a:pt x="52388" y="38100"/>
                      </a:cubicBezTo>
                      <a:cubicBezTo>
                        <a:pt x="38100" y="31433"/>
                        <a:pt x="22860" y="18098"/>
                        <a:pt x="6667" y="20002"/>
                      </a:cubicBezTo>
                      <a:cubicBezTo>
                        <a:pt x="4763" y="20002"/>
                        <a:pt x="1905" y="20955"/>
                        <a:pt x="0" y="19050"/>
                      </a:cubicBezTo>
                      <a:cubicBezTo>
                        <a:pt x="3810" y="15240"/>
                        <a:pt x="8572" y="11430"/>
                        <a:pt x="13335" y="9525"/>
                      </a:cubicBezTo>
                      <a:cubicBezTo>
                        <a:pt x="18097" y="6667"/>
                        <a:pt x="24765" y="4763"/>
                        <a:pt x="30480" y="2858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97" name="Google Shape;1197;p9"/>
                <p:cNvSpPr/>
                <p:nvPr/>
              </p:nvSpPr>
              <p:spPr>
                <a:xfrm>
                  <a:off x="3472814" y="1946910"/>
                  <a:ext cx="113109" cy="52534"/>
                </a:xfrm>
                <a:custGeom>
                  <a:rect b="b" l="l" r="r" t="t"/>
                  <a:pathLst>
                    <a:path extrusionOk="0" h="52534" w="113109">
                      <a:moveTo>
                        <a:pt x="30480" y="2857"/>
                      </a:moveTo>
                      <a:cubicBezTo>
                        <a:pt x="38100" y="952"/>
                        <a:pt x="46673" y="0"/>
                        <a:pt x="54293" y="0"/>
                      </a:cubicBezTo>
                      <a:cubicBezTo>
                        <a:pt x="68580" y="0"/>
                        <a:pt x="79058" y="8573"/>
                        <a:pt x="89535" y="17145"/>
                      </a:cubicBezTo>
                      <a:cubicBezTo>
                        <a:pt x="98108" y="24765"/>
                        <a:pt x="108585" y="34290"/>
                        <a:pt x="112395" y="45720"/>
                      </a:cubicBezTo>
                      <a:cubicBezTo>
                        <a:pt x="113348" y="47625"/>
                        <a:pt x="113348" y="50482"/>
                        <a:pt x="112395" y="51435"/>
                      </a:cubicBezTo>
                      <a:cubicBezTo>
                        <a:pt x="110490" y="53340"/>
                        <a:pt x="108585" y="52388"/>
                        <a:pt x="106680" y="51435"/>
                      </a:cubicBezTo>
                      <a:cubicBezTo>
                        <a:pt x="94298" y="45720"/>
                        <a:pt x="82868" y="44767"/>
                        <a:pt x="69533" y="43815"/>
                      </a:cubicBezTo>
                      <a:cubicBezTo>
                        <a:pt x="63818" y="42863"/>
                        <a:pt x="58102" y="40957"/>
                        <a:pt x="52388" y="38100"/>
                      </a:cubicBezTo>
                      <a:cubicBezTo>
                        <a:pt x="38100" y="31432"/>
                        <a:pt x="22860" y="18098"/>
                        <a:pt x="6668" y="20002"/>
                      </a:cubicBezTo>
                      <a:cubicBezTo>
                        <a:pt x="4763" y="20002"/>
                        <a:pt x="1905" y="20955"/>
                        <a:pt x="0" y="19050"/>
                      </a:cubicBezTo>
                      <a:cubicBezTo>
                        <a:pt x="3810" y="15240"/>
                        <a:pt x="8573" y="11430"/>
                        <a:pt x="13335" y="9525"/>
                      </a:cubicBezTo>
                      <a:cubicBezTo>
                        <a:pt x="17145" y="6667"/>
                        <a:pt x="23813" y="4763"/>
                        <a:pt x="30480" y="2857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198" name="Google Shape;1198;p9"/>
                <p:cNvGrpSpPr/>
                <p:nvPr/>
              </p:nvGrpSpPr>
              <p:grpSpPr>
                <a:xfrm>
                  <a:off x="4305609" y="1683067"/>
                  <a:ext cx="56840" cy="156210"/>
                  <a:chOff x="4305609" y="1683067"/>
                  <a:chExt cx="56840" cy="156210"/>
                </a:xfrm>
              </p:grpSpPr>
              <p:sp>
                <p:nvSpPr>
                  <p:cNvPr id="1199" name="Google Shape;1199;p9"/>
                  <p:cNvSpPr/>
                  <p:nvPr/>
                </p:nvSpPr>
                <p:spPr>
                  <a:xfrm>
                    <a:off x="4305609" y="1683067"/>
                    <a:ext cx="31247" cy="156210"/>
                  </a:xfrm>
                  <a:custGeom>
                    <a:rect b="b" l="l" r="r" t="t"/>
                    <a:pathLst>
                      <a:path extrusionOk="0" h="156210" w="31247">
                        <a:moveTo>
                          <a:pt x="29218" y="149543"/>
                        </a:moveTo>
                        <a:lnTo>
                          <a:pt x="29218" y="156210"/>
                        </a:lnTo>
                        <a:cubicBezTo>
                          <a:pt x="9216" y="114300"/>
                          <a:pt x="-26027" y="36195"/>
                          <a:pt x="31123" y="0"/>
                        </a:cubicBezTo>
                        <a:cubicBezTo>
                          <a:pt x="32076" y="23813"/>
                          <a:pt x="27313" y="47625"/>
                          <a:pt x="25408" y="71438"/>
                        </a:cubicBezTo>
                        <a:cubicBezTo>
                          <a:pt x="24456" y="97155"/>
                          <a:pt x="30171" y="123825"/>
                          <a:pt x="29218" y="149543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00" name="Google Shape;1200;p9"/>
                  <p:cNvSpPr/>
                  <p:nvPr/>
                </p:nvSpPr>
                <p:spPr>
                  <a:xfrm>
                    <a:off x="4329958" y="1683067"/>
                    <a:ext cx="32491" cy="156210"/>
                  </a:xfrm>
                  <a:custGeom>
                    <a:rect b="b" l="l" r="r" t="t"/>
                    <a:pathLst>
                      <a:path extrusionOk="0" h="156210" w="32491">
                        <a:moveTo>
                          <a:pt x="5822" y="156210"/>
                        </a:moveTo>
                        <a:cubicBezTo>
                          <a:pt x="4869" y="131445"/>
                          <a:pt x="-846" y="101918"/>
                          <a:pt x="107" y="76200"/>
                        </a:cubicBezTo>
                        <a:cubicBezTo>
                          <a:pt x="1059" y="53340"/>
                          <a:pt x="8679" y="18098"/>
                          <a:pt x="8679" y="0"/>
                        </a:cubicBezTo>
                        <a:cubicBezTo>
                          <a:pt x="27729" y="19050"/>
                          <a:pt x="35349" y="46673"/>
                          <a:pt x="31539" y="72390"/>
                        </a:cubicBezTo>
                        <a:cubicBezTo>
                          <a:pt x="25824" y="98108"/>
                          <a:pt x="6774" y="137160"/>
                          <a:pt x="5822" y="15621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201" name="Google Shape;1201;p9"/>
                <p:cNvGrpSpPr/>
                <p:nvPr/>
              </p:nvGrpSpPr>
              <p:grpSpPr>
                <a:xfrm>
                  <a:off x="3313728" y="1500187"/>
                  <a:ext cx="60965" cy="159067"/>
                  <a:chOff x="3313728" y="1500187"/>
                  <a:chExt cx="60965" cy="159067"/>
                </a:xfrm>
              </p:grpSpPr>
              <p:sp>
                <p:nvSpPr>
                  <p:cNvPr id="1202" name="Google Shape;1202;p9"/>
                  <p:cNvSpPr/>
                  <p:nvPr/>
                </p:nvSpPr>
                <p:spPr>
                  <a:xfrm>
                    <a:off x="3313728" y="1500187"/>
                    <a:ext cx="43498" cy="159067"/>
                  </a:xfrm>
                  <a:custGeom>
                    <a:rect b="b" l="l" r="r" t="t"/>
                    <a:pathLst>
                      <a:path extrusionOk="0" h="159067" w="43498">
                        <a:moveTo>
                          <a:pt x="37167" y="0"/>
                        </a:moveTo>
                        <a:cubicBezTo>
                          <a:pt x="38119" y="952"/>
                          <a:pt x="41929" y="7620"/>
                          <a:pt x="42882" y="11430"/>
                        </a:cubicBezTo>
                        <a:cubicBezTo>
                          <a:pt x="44787" y="23813"/>
                          <a:pt x="41929" y="34290"/>
                          <a:pt x="39072" y="46673"/>
                        </a:cubicBezTo>
                        <a:cubicBezTo>
                          <a:pt x="36214" y="60008"/>
                          <a:pt x="36214" y="74295"/>
                          <a:pt x="33357" y="87630"/>
                        </a:cubicBezTo>
                        <a:cubicBezTo>
                          <a:pt x="30499" y="100013"/>
                          <a:pt x="26689" y="110490"/>
                          <a:pt x="25737" y="123825"/>
                        </a:cubicBezTo>
                        <a:cubicBezTo>
                          <a:pt x="24784" y="134302"/>
                          <a:pt x="28594" y="147638"/>
                          <a:pt x="28594" y="159067"/>
                        </a:cubicBezTo>
                        <a:cubicBezTo>
                          <a:pt x="16212" y="150495"/>
                          <a:pt x="10497" y="133350"/>
                          <a:pt x="7639" y="122873"/>
                        </a:cubicBezTo>
                        <a:cubicBezTo>
                          <a:pt x="1924" y="102870"/>
                          <a:pt x="-1886" y="79058"/>
                          <a:pt x="972" y="58102"/>
                        </a:cubicBezTo>
                        <a:cubicBezTo>
                          <a:pt x="2877" y="31433"/>
                          <a:pt x="16212" y="13335"/>
                          <a:pt x="37167" y="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03" name="Google Shape;1203;p9"/>
                  <p:cNvSpPr/>
                  <p:nvPr/>
                </p:nvSpPr>
                <p:spPr>
                  <a:xfrm>
                    <a:off x="3337223" y="1500187"/>
                    <a:ext cx="37470" cy="158114"/>
                  </a:xfrm>
                  <a:custGeom>
                    <a:rect b="b" l="l" r="r" t="t"/>
                    <a:pathLst>
                      <a:path extrusionOk="0" h="158114" w="37470">
                        <a:moveTo>
                          <a:pt x="13671" y="0"/>
                        </a:moveTo>
                        <a:cubicBezTo>
                          <a:pt x="35579" y="19050"/>
                          <a:pt x="44151" y="55245"/>
                          <a:pt x="31769" y="80010"/>
                        </a:cubicBezTo>
                        <a:cubicBezTo>
                          <a:pt x="19386" y="105727"/>
                          <a:pt x="336" y="126683"/>
                          <a:pt x="5099" y="158115"/>
                        </a:cubicBezTo>
                        <a:cubicBezTo>
                          <a:pt x="-3474" y="136208"/>
                          <a:pt x="336" y="104775"/>
                          <a:pt x="5099" y="78105"/>
                        </a:cubicBezTo>
                        <a:cubicBezTo>
                          <a:pt x="8909" y="55245"/>
                          <a:pt x="20339" y="23813"/>
                          <a:pt x="13671" y="0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204" name="Google Shape;1204;p9"/>
                <p:cNvGrpSpPr/>
                <p:nvPr/>
              </p:nvGrpSpPr>
              <p:grpSpPr>
                <a:xfrm>
                  <a:off x="3539617" y="1768792"/>
                  <a:ext cx="75120" cy="108290"/>
                  <a:chOff x="3539617" y="1768792"/>
                  <a:chExt cx="75120" cy="108290"/>
                </a:xfrm>
              </p:grpSpPr>
              <p:sp>
                <p:nvSpPr>
                  <p:cNvPr id="1205" name="Google Shape;1205;p9"/>
                  <p:cNvSpPr/>
                  <p:nvPr/>
                </p:nvSpPr>
                <p:spPr>
                  <a:xfrm>
                    <a:off x="3560445" y="1768792"/>
                    <a:ext cx="54292" cy="108290"/>
                  </a:xfrm>
                  <a:custGeom>
                    <a:rect b="b" l="l" r="r" t="t"/>
                    <a:pathLst>
                      <a:path extrusionOk="0" h="108290" w="54292">
                        <a:moveTo>
                          <a:pt x="0" y="107633"/>
                        </a:moveTo>
                        <a:cubicBezTo>
                          <a:pt x="20002" y="112395"/>
                          <a:pt x="43815" y="90488"/>
                          <a:pt x="45720" y="68580"/>
                        </a:cubicBezTo>
                        <a:cubicBezTo>
                          <a:pt x="46672" y="56198"/>
                          <a:pt x="40957" y="30480"/>
                          <a:pt x="54292" y="0"/>
                        </a:cubicBezTo>
                        <a:cubicBezTo>
                          <a:pt x="39052" y="19050"/>
                          <a:pt x="29527" y="20955"/>
                          <a:pt x="18097" y="40958"/>
                        </a:cubicBezTo>
                        <a:cubicBezTo>
                          <a:pt x="7620" y="59055"/>
                          <a:pt x="8572" y="92393"/>
                          <a:pt x="0" y="107633"/>
                        </a:cubicBezTo>
                        <a:close/>
                      </a:path>
                    </a:pathLst>
                  </a:custGeom>
                  <a:solidFill>
                    <a:srgbClr val="70951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06" name="Google Shape;1206;p9"/>
                  <p:cNvSpPr/>
                  <p:nvPr/>
                </p:nvSpPr>
                <p:spPr>
                  <a:xfrm>
                    <a:off x="3539617" y="1768792"/>
                    <a:ext cx="75120" cy="107632"/>
                  </a:xfrm>
                  <a:custGeom>
                    <a:rect b="b" l="l" r="r" t="t"/>
                    <a:pathLst>
                      <a:path extrusionOk="0" h="107632" w="75120">
                        <a:moveTo>
                          <a:pt x="3683" y="55245"/>
                        </a:moveTo>
                        <a:cubicBezTo>
                          <a:pt x="-4890" y="72390"/>
                          <a:pt x="1778" y="100013"/>
                          <a:pt x="20828" y="107633"/>
                        </a:cubicBezTo>
                        <a:cubicBezTo>
                          <a:pt x="37973" y="97155"/>
                          <a:pt x="41783" y="72390"/>
                          <a:pt x="44640" y="65723"/>
                        </a:cubicBezTo>
                        <a:cubicBezTo>
                          <a:pt x="51308" y="43815"/>
                          <a:pt x="57023" y="22860"/>
                          <a:pt x="75120" y="0"/>
                        </a:cubicBezTo>
                        <a:cubicBezTo>
                          <a:pt x="68453" y="5715"/>
                          <a:pt x="60833" y="6668"/>
                          <a:pt x="53213" y="10478"/>
                        </a:cubicBezTo>
                        <a:cubicBezTo>
                          <a:pt x="34163" y="20003"/>
                          <a:pt x="13208" y="37148"/>
                          <a:pt x="3683" y="55245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207" name="Google Shape;1207;p9"/>
                <p:cNvGrpSpPr/>
                <p:nvPr/>
              </p:nvGrpSpPr>
              <p:grpSpPr>
                <a:xfrm>
                  <a:off x="4160139" y="1976295"/>
                  <a:ext cx="43189" cy="138254"/>
                  <a:chOff x="4160139" y="1976295"/>
                  <a:chExt cx="43189" cy="138254"/>
                </a:xfrm>
              </p:grpSpPr>
              <p:sp>
                <p:nvSpPr>
                  <p:cNvPr id="1208" name="Google Shape;1208;p9"/>
                  <p:cNvSpPr/>
                  <p:nvPr/>
                </p:nvSpPr>
                <p:spPr>
                  <a:xfrm>
                    <a:off x="4160139" y="1976295"/>
                    <a:ext cx="43189" cy="137302"/>
                  </a:xfrm>
                  <a:custGeom>
                    <a:rect b="b" l="l" r="r" t="t"/>
                    <a:pathLst>
                      <a:path extrusionOk="0" h="137302" w="43189">
                        <a:moveTo>
                          <a:pt x="5144" y="26812"/>
                        </a:moveTo>
                        <a:cubicBezTo>
                          <a:pt x="8001" y="20145"/>
                          <a:pt x="19431" y="-9383"/>
                          <a:pt x="28956" y="3000"/>
                        </a:cubicBezTo>
                        <a:lnTo>
                          <a:pt x="29908" y="3952"/>
                        </a:lnTo>
                        <a:cubicBezTo>
                          <a:pt x="45148" y="23002"/>
                          <a:pt x="45148" y="48720"/>
                          <a:pt x="40386" y="70627"/>
                        </a:cubicBezTo>
                        <a:cubicBezTo>
                          <a:pt x="37528" y="82057"/>
                          <a:pt x="34671" y="93487"/>
                          <a:pt x="34671" y="104917"/>
                        </a:cubicBezTo>
                        <a:cubicBezTo>
                          <a:pt x="34671" y="116347"/>
                          <a:pt x="38481" y="125872"/>
                          <a:pt x="40386" y="137302"/>
                        </a:cubicBezTo>
                        <a:cubicBezTo>
                          <a:pt x="19431" y="120157"/>
                          <a:pt x="7048" y="94440"/>
                          <a:pt x="2286" y="68722"/>
                        </a:cubicBezTo>
                        <a:cubicBezTo>
                          <a:pt x="-1524" y="53482"/>
                          <a:pt x="-572" y="42052"/>
                          <a:pt x="5144" y="26812"/>
                        </a:cubicBezTo>
                        <a:close/>
                      </a:path>
                    </a:pathLst>
                  </a:custGeom>
                  <a:solidFill>
                    <a:srgbClr val="7D8A1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09" name="Google Shape;1209;p9"/>
                  <p:cNvSpPr/>
                  <p:nvPr/>
                </p:nvSpPr>
                <p:spPr>
                  <a:xfrm>
                    <a:off x="4160139" y="1976295"/>
                    <a:ext cx="40385" cy="138254"/>
                  </a:xfrm>
                  <a:custGeom>
                    <a:rect b="b" l="l" r="r" t="t"/>
                    <a:pathLst>
                      <a:path extrusionOk="0" h="138254" w="40385">
                        <a:moveTo>
                          <a:pt x="5144" y="26812"/>
                        </a:moveTo>
                        <a:cubicBezTo>
                          <a:pt x="8001" y="20145"/>
                          <a:pt x="19431" y="-9383"/>
                          <a:pt x="28956" y="3000"/>
                        </a:cubicBezTo>
                        <a:lnTo>
                          <a:pt x="29908" y="3952"/>
                        </a:lnTo>
                        <a:cubicBezTo>
                          <a:pt x="29908" y="3952"/>
                          <a:pt x="29908" y="4905"/>
                          <a:pt x="30861" y="4905"/>
                        </a:cubicBezTo>
                        <a:cubicBezTo>
                          <a:pt x="30861" y="4905"/>
                          <a:pt x="30861" y="5857"/>
                          <a:pt x="30861" y="5857"/>
                        </a:cubicBezTo>
                        <a:cubicBezTo>
                          <a:pt x="29908" y="17287"/>
                          <a:pt x="29908" y="27765"/>
                          <a:pt x="29908" y="39195"/>
                        </a:cubicBezTo>
                        <a:cubicBezTo>
                          <a:pt x="23241" y="72532"/>
                          <a:pt x="19431" y="109680"/>
                          <a:pt x="40386" y="137302"/>
                        </a:cubicBezTo>
                        <a:cubicBezTo>
                          <a:pt x="40386" y="137302"/>
                          <a:pt x="40386" y="138255"/>
                          <a:pt x="40386" y="138255"/>
                        </a:cubicBezTo>
                        <a:cubicBezTo>
                          <a:pt x="19431" y="121110"/>
                          <a:pt x="7048" y="95392"/>
                          <a:pt x="2286" y="69675"/>
                        </a:cubicBezTo>
                        <a:cubicBezTo>
                          <a:pt x="-1524" y="53482"/>
                          <a:pt x="-572" y="42052"/>
                          <a:pt x="5144" y="26812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1210" name="Google Shape;1210;p9"/>
            <p:cNvGrpSpPr/>
            <p:nvPr/>
          </p:nvGrpSpPr>
          <p:grpSpPr>
            <a:xfrm flipH="1">
              <a:off x="49529" y="-35043"/>
              <a:ext cx="1151583" cy="2226945"/>
              <a:chOff x="4754869" y="1270635"/>
              <a:chExt cx="1151583" cy="2226945"/>
            </a:xfrm>
          </p:grpSpPr>
          <p:grpSp>
            <p:nvGrpSpPr>
              <p:cNvPr id="1211" name="Google Shape;1211;p9"/>
              <p:cNvGrpSpPr/>
              <p:nvPr/>
            </p:nvGrpSpPr>
            <p:grpSpPr>
              <a:xfrm>
                <a:off x="4754869" y="1270635"/>
                <a:ext cx="1081838" cy="2163664"/>
                <a:chOff x="4754869" y="1270635"/>
                <a:chExt cx="1081838" cy="2163664"/>
              </a:xfrm>
            </p:grpSpPr>
            <p:sp>
              <p:nvSpPr>
                <p:cNvPr id="1212" name="Google Shape;1212;p9"/>
                <p:cNvSpPr/>
                <p:nvPr/>
              </p:nvSpPr>
              <p:spPr>
                <a:xfrm>
                  <a:off x="4754869" y="1270635"/>
                  <a:ext cx="1081288" cy="2163664"/>
                </a:xfrm>
                <a:custGeom>
                  <a:rect b="b" l="l" r="r" t="t"/>
                  <a:pathLst>
                    <a:path extrusionOk="0" h="2163664" w="1081288">
                      <a:moveTo>
                        <a:pt x="321003" y="2024062"/>
                      </a:moveTo>
                      <a:cubicBezTo>
                        <a:pt x="162888" y="1883093"/>
                        <a:pt x="135265" y="1627823"/>
                        <a:pt x="118120" y="1430655"/>
                      </a:cubicBezTo>
                      <a:cubicBezTo>
                        <a:pt x="96213" y="1184910"/>
                        <a:pt x="81925" y="942023"/>
                        <a:pt x="71448" y="696278"/>
                      </a:cubicBezTo>
                      <a:cubicBezTo>
                        <a:pt x="62875" y="487680"/>
                        <a:pt x="49540" y="276225"/>
                        <a:pt x="38110" y="66675"/>
                      </a:cubicBezTo>
                      <a:cubicBezTo>
                        <a:pt x="37158" y="42863"/>
                        <a:pt x="35253" y="18097"/>
                        <a:pt x="20965" y="0"/>
                      </a:cubicBezTo>
                      <a:cubicBezTo>
                        <a:pt x="-11420" y="79057"/>
                        <a:pt x="2868" y="162877"/>
                        <a:pt x="4773" y="246698"/>
                      </a:cubicBezTo>
                      <a:cubicBezTo>
                        <a:pt x="7630" y="344805"/>
                        <a:pt x="10488" y="443865"/>
                        <a:pt x="14298" y="541973"/>
                      </a:cubicBezTo>
                      <a:cubicBezTo>
                        <a:pt x="17155" y="623888"/>
                        <a:pt x="30490" y="701040"/>
                        <a:pt x="31443" y="782955"/>
                      </a:cubicBezTo>
                      <a:cubicBezTo>
                        <a:pt x="35253" y="1147762"/>
                        <a:pt x="65733" y="1524000"/>
                        <a:pt x="162888" y="1875473"/>
                      </a:cubicBezTo>
                      <a:cubicBezTo>
                        <a:pt x="190510" y="1974533"/>
                        <a:pt x="252423" y="2051685"/>
                        <a:pt x="343863" y="2103120"/>
                      </a:cubicBezTo>
                      <a:cubicBezTo>
                        <a:pt x="439113" y="2156460"/>
                        <a:pt x="553413" y="2175510"/>
                        <a:pt x="661045" y="2156460"/>
                      </a:cubicBezTo>
                      <a:cubicBezTo>
                        <a:pt x="928698" y="2108835"/>
                        <a:pt x="998230" y="1762125"/>
                        <a:pt x="1023948" y="1537335"/>
                      </a:cubicBezTo>
                      <a:cubicBezTo>
                        <a:pt x="1035378" y="1441133"/>
                        <a:pt x="1041093" y="1345883"/>
                        <a:pt x="1044903" y="1250633"/>
                      </a:cubicBezTo>
                      <a:cubicBezTo>
                        <a:pt x="1050618" y="1082040"/>
                        <a:pt x="1048713" y="914400"/>
                        <a:pt x="1053475" y="743903"/>
                      </a:cubicBezTo>
                      <a:cubicBezTo>
                        <a:pt x="1058238" y="562928"/>
                        <a:pt x="1066810" y="382905"/>
                        <a:pt x="1078240" y="201930"/>
                      </a:cubicBezTo>
                      <a:cubicBezTo>
                        <a:pt x="1082050" y="145733"/>
                        <a:pt x="1085860" y="86677"/>
                        <a:pt x="1065858" y="34290"/>
                      </a:cubicBezTo>
                      <a:cubicBezTo>
                        <a:pt x="1042998" y="83820"/>
                        <a:pt x="1040140" y="140017"/>
                        <a:pt x="1037283" y="195263"/>
                      </a:cubicBezTo>
                      <a:cubicBezTo>
                        <a:pt x="1023948" y="487680"/>
                        <a:pt x="1009660" y="780098"/>
                        <a:pt x="1002993" y="1073468"/>
                      </a:cubicBezTo>
                      <a:cubicBezTo>
                        <a:pt x="999183" y="1263015"/>
                        <a:pt x="998230" y="1458278"/>
                        <a:pt x="969655" y="1648778"/>
                      </a:cubicBezTo>
                      <a:cubicBezTo>
                        <a:pt x="943938" y="1817370"/>
                        <a:pt x="901075" y="2000250"/>
                        <a:pt x="736293" y="2087880"/>
                      </a:cubicBezTo>
                      <a:cubicBezTo>
                        <a:pt x="607705" y="2154555"/>
                        <a:pt x="428635" y="2119313"/>
                        <a:pt x="321003" y="2024062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3" name="Google Shape;1213;p9"/>
                <p:cNvSpPr/>
                <p:nvPr/>
              </p:nvSpPr>
              <p:spPr>
                <a:xfrm>
                  <a:off x="4756059" y="1271587"/>
                  <a:ext cx="1080648" cy="2160806"/>
                </a:xfrm>
                <a:custGeom>
                  <a:rect b="b" l="l" r="r" t="t"/>
                  <a:pathLst>
                    <a:path extrusionOk="0" h="2160806" w="1080648">
                      <a:moveTo>
                        <a:pt x="1073240" y="58102"/>
                      </a:moveTo>
                      <a:cubicBezTo>
                        <a:pt x="1073240" y="64770"/>
                        <a:pt x="1073240" y="71438"/>
                        <a:pt x="1073240" y="78105"/>
                      </a:cubicBezTo>
                      <a:cubicBezTo>
                        <a:pt x="1073240" y="120968"/>
                        <a:pt x="1068478" y="161925"/>
                        <a:pt x="1061810" y="203835"/>
                      </a:cubicBezTo>
                      <a:cubicBezTo>
                        <a:pt x="1052285" y="273367"/>
                        <a:pt x="1039903" y="842963"/>
                        <a:pt x="1037997" y="936308"/>
                      </a:cubicBezTo>
                      <a:cubicBezTo>
                        <a:pt x="1036093" y="1029653"/>
                        <a:pt x="1032283" y="1122998"/>
                        <a:pt x="1025615" y="1216343"/>
                      </a:cubicBezTo>
                      <a:cubicBezTo>
                        <a:pt x="1023710" y="1368743"/>
                        <a:pt x="1015138" y="1519238"/>
                        <a:pt x="984658" y="1669733"/>
                      </a:cubicBezTo>
                      <a:cubicBezTo>
                        <a:pt x="959893" y="1793558"/>
                        <a:pt x="927508" y="1919288"/>
                        <a:pt x="846545" y="2019300"/>
                      </a:cubicBezTo>
                      <a:cubicBezTo>
                        <a:pt x="751295" y="2136458"/>
                        <a:pt x="586513" y="2172653"/>
                        <a:pt x="446495" y="2120265"/>
                      </a:cubicBezTo>
                      <a:cubicBezTo>
                        <a:pt x="290285" y="2062163"/>
                        <a:pt x="178843" y="1931670"/>
                        <a:pt x="144553" y="1769745"/>
                      </a:cubicBezTo>
                      <a:cubicBezTo>
                        <a:pt x="129312" y="1697355"/>
                        <a:pt x="124550" y="1628775"/>
                        <a:pt x="113120" y="1559243"/>
                      </a:cubicBezTo>
                      <a:cubicBezTo>
                        <a:pt x="102643" y="1501140"/>
                        <a:pt x="90260" y="1442085"/>
                        <a:pt x="93118" y="1383030"/>
                      </a:cubicBezTo>
                      <a:cubicBezTo>
                        <a:pt x="68353" y="1119188"/>
                        <a:pt x="12155" y="117157"/>
                        <a:pt x="19775" y="0"/>
                      </a:cubicBezTo>
                      <a:cubicBezTo>
                        <a:pt x="-10705" y="78105"/>
                        <a:pt x="2630" y="160973"/>
                        <a:pt x="4535" y="243840"/>
                      </a:cubicBezTo>
                      <a:cubicBezTo>
                        <a:pt x="7393" y="341948"/>
                        <a:pt x="10250" y="441008"/>
                        <a:pt x="14060" y="539115"/>
                      </a:cubicBezTo>
                      <a:cubicBezTo>
                        <a:pt x="16918" y="621030"/>
                        <a:pt x="30253" y="698183"/>
                        <a:pt x="31205" y="780098"/>
                      </a:cubicBezTo>
                      <a:cubicBezTo>
                        <a:pt x="35015" y="1144905"/>
                        <a:pt x="65495" y="1521143"/>
                        <a:pt x="162650" y="1872615"/>
                      </a:cubicBezTo>
                      <a:cubicBezTo>
                        <a:pt x="190273" y="1971675"/>
                        <a:pt x="252185" y="2048828"/>
                        <a:pt x="343625" y="2100263"/>
                      </a:cubicBezTo>
                      <a:cubicBezTo>
                        <a:pt x="438875" y="2153603"/>
                        <a:pt x="553175" y="2172653"/>
                        <a:pt x="660808" y="2153603"/>
                      </a:cubicBezTo>
                      <a:cubicBezTo>
                        <a:pt x="928460" y="2105978"/>
                        <a:pt x="997993" y="1759268"/>
                        <a:pt x="1023710" y="1534478"/>
                      </a:cubicBezTo>
                      <a:cubicBezTo>
                        <a:pt x="1035140" y="1438275"/>
                        <a:pt x="1040855" y="1343025"/>
                        <a:pt x="1044665" y="1247775"/>
                      </a:cubicBezTo>
                      <a:cubicBezTo>
                        <a:pt x="1050380" y="1079183"/>
                        <a:pt x="1048475" y="911543"/>
                        <a:pt x="1053238" y="741045"/>
                      </a:cubicBezTo>
                      <a:cubicBezTo>
                        <a:pt x="1058000" y="560070"/>
                        <a:pt x="1066573" y="380048"/>
                        <a:pt x="1078003" y="199073"/>
                      </a:cubicBezTo>
                      <a:cubicBezTo>
                        <a:pt x="1080860" y="152400"/>
                        <a:pt x="1083718" y="103823"/>
                        <a:pt x="1073240" y="58102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14" name="Google Shape;1214;p9"/>
              <p:cNvGrpSpPr/>
              <p:nvPr/>
            </p:nvGrpSpPr>
            <p:grpSpPr>
              <a:xfrm>
                <a:off x="5374005" y="3328817"/>
                <a:ext cx="140969" cy="61196"/>
                <a:chOff x="5374005" y="3328817"/>
                <a:chExt cx="140969" cy="61196"/>
              </a:xfrm>
            </p:grpSpPr>
            <p:sp>
              <p:nvSpPr>
                <p:cNvPr id="1215" name="Google Shape;1215;p9"/>
                <p:cNvSpPr/>
                <p:nvPr/>
              </p:nvSpPr>
              <p:spPr>
                <a:xfrm>
                  <a:off x="5395912" y="3328817"/>
                  <a:ext cx="119062" cy="42080"/>
                </a:xfrm>
                <a:custGeom>
                  <a:rect b="b" l="l" r="r" t="t"/>
                  <a:pathLst>
                    <a:path extrusionOk="0" h="42080" w="119062">
                      <a:moveTo>
                        <a:pt x="0" y="14458"/>
                      </a:moveTo>
                      <a:cubicBezTo>
                        <a:pt x="43815" y="8743"/>
                        <a:pt x="101918" y="-25547"/>
                        <a:pt x="119063" y="37318"/>
                      </a:cubicBezTo>
                      <a:lnTo>
                        <a:pt x="118110" y="42080"/>
                      </a:lnTo>
                      <a:cubicBezTo>
                        <a:pt x="88582" y="11600"/>
                        <a:pt x="38100" y="19220"/>
                        <a:pt x="0" y="14458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6" name="Google Shape;1216;p9"/>
                <p:cNvSpPr/>
                <p:nvPr/>
              </p:nvSpPr>
              <p:spPr>
                <a:xfrm>
                  <a:off x="5374005" y="3342322"/>
                  <a:ext cx="135403" cy="47691"/>
                </a:xfrm>
                <a:custGeom>
                  <a:rect b="b" l="l" r="r" t="t"/>
                  <a:pathLst>
                    <a:path extrusionOk="0" h="47691" w="135403">
                      <a:moveTo>
                        <a:pt x="79057" y="36195"/>
                      </a:moveTo>
                      <a:cubicBezTo>
                        <a:pt x="54292" y="20003"/>
                        <a:pt x="28575" y="10478"/>
                        <a:pt x="0" y="1905"/>
                      </a:cubicBezTo>
                      <a:cubicBezTo>
                        <a:pt x="21907" y="0"/>
                        <a:pt x="44767" y="0"/>
                        <a:pt x="67627" y="0"/>
                      </a:cubicBezTo>
                      <a:cubicBezTo>
                        <a:pt x="80963" y="0"/>
                        <a:pt x="94297" y="2858"/>
                        <a:pt x="106680" y="5715"/>
                      </a:cubicBezTo>
                      <a:cubicBezTo>
                        <a:pt x="116205" y="8572"/>
                        <a:pt x="129540" y="14288"/>
                        <a:pt x="134302" y="19050"/>
                      </a:cubicBezTo>
                      <a:cubicBezTo>
                        <a:pt x="139065" y="32385"/>
                        <a:pt x="127635" y="42863"/>
                        <a:pt x="114300" y="46672"/>
                      </a:cubicBezTo>
                      <a:cubicBezTo>
                        <a:pt x="102870" y="50483"/>
                        <a:pt x="89535" y="42863"/>
                        <a:pt x="79057" y="36195"/>
                      </a:cubicBezTo>
                      <a:close/>
                    </a:path>
                  </a:pathLst>
                </a:custGeom>
                <a:solidFill>
                  <a:srgbClr val="54660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17" name="Google Shape;1217;p9"/>
              <p:cNvGrpSpPr/>
              <p:nvPr/>
            </p:nvGrpSpPr>
            <p:grpSpPr>
              <a:xfrm>
                <a:off x="5145577" y="3382666"/>
                <a:ext cx="77932" cy="114914"/>
                <a:chOff x="5145577" y="3382666"/>
                <a:chExt cx="77932" cy="114914"/>
              </a:xfrm>
            </p:grpSpPr>
            <p:sp>
              <p:nvSpPr>
                <p:cNvPr id="1218" name="Google Shape;1218;p9"/>
                <p:cNvSpPr/>
                <p:nvPr/>
              </p:nvSpPr>
              <p:spPr>
                <a:xfrm>
                  <a:off x="5168265" y="3382666"/>
                  <a:ext cx="55244" cy="114913"/>
                </a:xfrm>
                <a:custGeom>
                  <a:rect b="b" l="l" r="r" t="t"/>
                  <a:pathLst>
                    <a:path extrusionOk="0" h="114913" w="55244">
                      <a:moveTo>
                        <a:pt x="0" y="614"/>
                      </a:moveTo>
                      <a:cubicBezTo>
                        <a:pt x="20955" y="-4149"/>
                        <a:pt x="45720" y="19664"/>
                        <a:pt x="47625" y="42524"/>
                      </a:cubicBezTo>
                      <a:cubicBezTo>
                        <a:pt x="48578" y="55858"/>
                        <a:pt x="41910" y="83481"/>
                        <a:pt x="55245" y="114914"/>
                      </a:cubicBezTo>
                      <a:cubicBezTo>
                        <a:pt x="39052" y="94911"/>
                        <a:pt x="29527" y="92053"/>
                        <a:pt x="18097" y="70146"/>
                      </a:cubicBezTo>
                      <a:cubicBezTo>
                        <a:pt x="7620" y="52049"/>
                        <a:pt x="8572" y="16806"/>
                        <a:pt x="0" y="614"/>
                      </a:cubicBezTo>
                      <a:close/>
                    </a:path>
                  </a:pathLst>
                </a:custGeom>
                <a:solidFill>
                  <a:srgbClr val="7C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9" name="Google Shape;1219;p9"/>
                <p:cNvSpPr/>
                <p:nvPr/>
              </p:nvSpPr>
              <p:spPr>
                <a:xfrm>
                  <a:off x="5145577" y="3383280"/>
                  <a:ext cx="77932" cy="114300"/>
                </a:xfrm>
                <a:custGeom>
                  <a:rect b="b" l="l" r="r" t="t"/>
                  <a:pathLst>
                    <a:path extrusionOk="0" h="114300" w="77932">
                      <a:moveTo>
                        <a:pt x="3638" y="55245"/>
                      </a:moveTo>
                      <a:cubicBezTo>
                        <a:pt x="-4935" y="37147"/>
                        <a:pt x="1733" y="7620"/>
                        <a:pt x="22688" y="0"/>
                      </a:cubicBezTo>
                      <a:cubicBezTo>
                        <a:pt x="40786" y="11430"/>
                        <a:pt x="44595" y="37147"/>
                        <a:pt x="46501" y="44767"/>
                      </a:cubicBezTo>
                      <a:cubicBezTo>
                        <a:pt x="52215" y="67627"/>
                        <a:pt x="58883" y="90488"/>
                        <a:pt x="77933" y="114300"/>
                      </a:cubicBezTo>
                      <a:cubicBezTo>
                        <a:pt x="71266" y="107632"/>
                        <a:pt x="62693" y="106680"/>
                        <a:pt x="55073" y="102870"/>
                      </a:cubicBezTo>
                      <a:cubicBezTo>
                        <a:pt x="36023" y="92392"/>
                        <a:pt x="13163" y="74295"/>
                        <a:pt x="3638" y="55245"/>
                      </a:cubicBezTo>
                      <a:close/>
                    </a:path>
                  </a:pathLst>
                </a:custGeom>
                <a:solidFill>
                  <a:srgbClr val="54660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220" name="Google Shape;1220;p9"/>
              <p:cNvSpPr/>
              <p:nvPr/>
            </p:nvSpPr>
            <p:spPr>
              <a:xfrm>
                <a:off x="5652657" y="3208789"/>
                <a:ext cx="48055" cy="129722"/>
              </a:xfrm>
              <a:custGeom>
                <a:rect b="b" l="l" r="r" t="t"/>
                <a:pathLst>
                  <a:path extrusionOk="0" h="129722" w="48055">
                    <a:moveTo>
                      <a:pt x="24243" y="2088"/>
                    </a:moveTo>
                    <a:cubicBezTo>
                      <a:pt x="32815" y="6850"/>
                      <a:pt x="38530" y="19232"/>
                      <a:pt x="41388" y="27805"/>
                    </a:cubicBezTo>
                    <a:cubicBezTo>
                      <a:pt x="45198" y="39235"/>
                      <a:pt x="47103" y="50665"/>
                      <a:pt x="47103" y="62095"/>
                    </a:cubicBezTo>
                    <a:cubicBezTo>
                      <a:pt x="47103" y="73525"/>
                      <a:pt x="46150" y="84955"/>
                      <a:pt x="46150" y="96385"/>
                    </a:cubicBezTo>
                    <a:cubicBezTo>
                      <a:pt x="46150" y="102100"/>
                      <a:pt x="46150" y="107815"/>
                      <a:pt x="46150" y="113530"/>
                    </a:cubicBezTo>
                    <a:cubicBezTo>
                      <a:pt x="46150" y="115435"/>
                      <a:pt x="46150" y="128770"/>
                      <a:pt x="48055" y="129723"/>
                    </a:cubicBezTo>
                    <a:cubicBezTo>
                      <a:pt x="27100" y="120198"/>
                      <a:pt x="14718" y="90670"/>
                      <a:pt x="8050" y="70668"/>
                    </a:cubicBezTo>
                    <a:cubicBezTo>
                      <a:pt x="3288" y="56380"/>
                      <a:pt x="-1475" y="40188"/>
                      <a:pt x="430" y="23995"/>
                    </a:cubicBezTo>
                    <a:cubicBezTo>
                      <a:pt x="1383" y="18280"/>
                      <a:pt x="3288" y="11613"/>
                      <a:pt x="7098" y="6850"/>
                    </a:cubicBezTo>
                    <a:cubicBezTo>
                      <a:pt x="10908" y="2088"/>
                      <a:pt x="14718" y="-770"/>
                      <a:pt x="21385" y="182"/>
                    </a:cubicBezTo>
                    <a:cubicBezTo>
                      <a:pt x="22338" y="1135"/>
                      <a:pt x="23290" y="2088"/>
                      <a:pt x="24243" y="2088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1" name="Google Shape;1221;p9"/>
              <p:cNvSpPr/>
              <p:nvPr/>
            </p:nvSpPr>
            <p:spPr>
              <a:xfrm>
                <a:off x="5692140" y="2530687"/>
                <a:ext cx="82168" cy="99164"/>
              </a:xfrm>
              <a:custGeom>
                <a:rect b="b" l="l" r="r" t="t"/>
                <a:pathLst>
                  <a:path extrusionOk="0" h="99164" w="82168">
                    <a:moveTo>
                      <a:pt x="953" y="62017"/>
                    </a:moveTo>
                    <a:cubicBezTo>
                      <a:pt x="1905" y="53445"/>
                      <a:pt x="4763" y="44872"/>
                      <a:pt x="7620" y="38205"/>
                    </a:cubicBezTo>
                    <a:cubicBezTo>
                      <a:pt x="13335" y="24870"/>
                      <a:pt x="25717" y="17250"/>
                      <a:pt x="39053" y="10582"/>
                    </a:cubicBezTo>
                    <a:cubicBezTo>
                      <a:pt x="50482" y="4867"/>
                      <a:pt x="62865" y="-848"/>
                      <a:pt x="76200" y="105"/>
                    </a:cubicBezTo>
                    <a:cubicBezTo>
                      <a:pt x="78105" y="105"/>
                      <a:pt x="80963" y="1057"/>
                      <a:pt x="81915" y="2962"/>
                    </a:cubicBezTo>
                    <a:cubicBezTo>
                      <a:pt x="82867" y="4867"/>
                      <a:pt x="80963" y="7725"/>
                      <a:pt x="79057" y="8677"/>
                    </a:cubicBezTo>
                    <a:cubicBezTo>
                      <a:pt x="68580" y="18202"/>
                      <a:pt x="62865" y="29632"/>
                      <a:pt x="56197" y="42015"/>
                    </a:cubicBezTo>
                    <a:cubicBezTo>
                      <a:pt x="53340" y="47730"/>
                      <a:pt x="48578" y="52492"/>
                      <a:pt x="43815" y="56302"/>
                    </a:cubicBezTo>
                    <a:cubicBezTo>
                      <a:pt x="31432" y="67732"/>
                      <a:pt x="12382" y="77257"/>
                      <a:pt x="7620" y="93450"/>
                    </a:cubicBezTo>
                    <a:cubicBezTo>
                      <a:pt x="6667" y="95355"/>
                      <a:pt x="6667" y="98212"/>
                      <a:pt x="3810" y="99165"/>
                    </a:cubicBezTo>
                    <a:cubicBezTo>
                      <a:pt x="1905" y="94402"/>
                      <a:pt x="0" y="87735"/>
                      <a:pt x="0" y="82020"/>
                    </a:cubicBezTo>
                    <a:cubicBezTo>
                      <a:pt x="0" y="76305"/>
                      <a:pt x="0" y="69637"/>
                      <a:pt x="953" y="62017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2" name="Google Shape;1222;p9"/>
              <p:cNvSpPr/>
              <p:nvPr/>
            </p:nvSpPr>
            <p:spPr>
              <a:xfrm>
                <a:off x="4839652" y="3184126"/>
                <a:ext cx="123019" cy="50710"/>
              </a:xfrm>
              <a:custGeom>
                <a:rect b="b" l="l" r="r" t="t"/>
                <a:pathLst>
                  <a:path extrusionOk="0" h="50710" w="123019">
                    <a:moveTo>
                      <a:pt x="33338" y="4843"/>
                    </a:moveTo>
                    <a:cubicBezTo>
                      <a:pt x="41910" y="1986"/>
                      <a:pt x="49530" y="1033"/>
                      <a:pt x="58102" y="81"/>
                    </a:cubicBezTo>
                    <a:cubicBezTo>
                      <a:pt x="72390" y="-872"/>
                      <a:pt x="84772" y="6748"/>
                      <a:pt x="96202" y="15321"/>
                    </a:cubicBezTo>
                    <a:cubicBezTo>
                      <a:pt x="105727" y="22941"/>
                      <a:pt x="117157" y="31513"/>
                      <a:pt x="121920" y="43896"/>
                    </a:cubicBezTo>
                    <a:cubicBezTo>
                      <a:pt x="122872" y="45801"/>
                      <a:pt x="123825" y="48658"/>
                      <a:pt x="121920" y="49611"/>
                    </a:cubicBezTo>
                    <a:cubicBezTo>
                      <a:pt x="120015" y="51516"/>
                      <a:pt x="117157" y="50563"/>
                      <a:pt x="115252" y="49611"/>
                    </a:cubicBezTo>
                    <a:cubicBezTo>
                      <a:pt x="101917" y="43896"/>
                      <a:pt x="89535" y="44848"/>
                      <a:pt x="75247" y="43896"/>
                    </a:cubicBezTo>
                    <a:cubicBezTo>
                      <a:pt x="68580" y="43896"/>
                      <a:pt x="62865" y="41991"/>
                      <a:pt x="56197" y="39133"/>
                    </a:cubicBezTo>
                    <a:cubicBezTo>
                      <a:pt x="40005" y="33418"/>
                      <a:pt x="23813" y="20083"/>
                      <a:pt x="6667" y="22941"/>
                    </a:cubicBezTo>
                    <a:cubicBezTo>
                      <a:pt x="3810" y="22941"/>
                      <a:pt x="1905" y="23893"/>
                      <a:pt x="0" y="22941"/>
                    </a:cubicBezTo>
                    <a:cubicBezTo>
                      <a:pt x="3810" y="19131"/>
                      <a:pt x="8572" y="14368"/>
                      <a:pt x="13335" y="12463"/>
                    </a:cubicBezTo>
                    <a:cubicBezTo>
                      <a:pt x="20002" y="9606"/>
                      <a:pt x="26670" y="6748"/>
                      <a:pt x="33338" y="4843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223" name="Google Shape;1223;p9"/>
              <p:cNvGrpSpPr/>
              <p:nvPr/>
            </p:nvGrpSpPr>
            <p:grpSpPr>
              <a:xfrm>
                <a:off x="5783335" y="2166533"/>
                <a:ext cx="123117" cy="119466"/>
                <a:chOff x="5783335" y="2166533"/>
                <a:chExt cx="123117" cy="119466"/>
              </a:xfrm>
            </p:grpSpPr>
            <p:sp>
              <p:nvSpPr>
                <p:cNvPr id="1224" name="Google Shape;1224;p9"/>
                <p:cNvSpPr/>
                <p:nvPr/>
              </p:nvSpPr>
              <p:spPr>
                <a:xfrm>
                  <a:off x="5783335" y="2166937"/>
                  <a:ext cx="123117" cy="119062"/>
                </a:xfrm>
                <a:custGeom>
                  <a:rect b="b" l="l" r="r" t="t"/>
                  <a:pathLst>
                    <a:path extrusionOk="0" h="119062" w="123117">
                      <a:moveTo>
                        <a:pt x="117402" y="114300"/>
                      </a:moveTo>
                      <a:lnTo>
                        <a:pt x="123117" y="119063"/>
                      </a:lnTo>
                      <a:cubicBezTo>
                        <a:pt x="75492" y="105728"/>
                        <a:pt x="-11185" y="80010"/>
                        <a:pt x="1197" y="0"/>
                      </a:cubicBezTo>
                      <a:cubicBezTo>
                        <a:pt x="20247" y="17145"/>
                        <a:pt x="36440" y="40005"/>
                        <a:pt x="53584" y="59055"/>
                      </a:cubicBezTo>
                      <a:cubicBezTo>
                        <a:pt x="72634" y="80010"/>
                        <a:pt x="98352" y="94297"/>
                        <a:pt x="117402" y="11430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5" name="Google Shape;1225;p9"/>
                <p:cNvSpPr/>
                <p:nvPr/>
              </p:nvSpPr>
              <p:spPr>
                <a:xfrm>
                  <a:off x="5784532" y="2166533"/>
                  <a:ext cx="121920" cy="119466"/>
                </a:xfrm>
                <a:custGeom>
                  <a:rect b="b" l="l" r="r" t="t"/>
                  <a:pathLst>
                    <a:path extrusionOk="0" h="119466" w="121920">
                      <a:moveTo>
                        <a:pt x="121920" y="119467"/>
                      </a:moveTo>
                      <a:cubicBezTo>
                        <a:pt x="101918" y="101369"/>
                        <a:pt x="74295" y="85177"/>
                        <a:pt x="54293" y="65174"/>
                      </a:cubicBezTo>
                      <a:cubicBezTo>
                        <a:pt x="37148" y="47077"/>
                        <a:pt x="14288" y="13739"/>
                        <a:pt x="0" y="404"/>
                      </a:cubicBezTo>
                      <a:cubicBezTo>
                        <a:pt x="29528" y="-2453"/>
                        <a:pt x="56198" y="9929"/>
                        <a:pt x="73343" y="34694"/>
                      </a:cubicBezTo>
                      <a:cubicBezTo>
                        <a:pt x="91440" y="57554"/>
                        <a:pt x="108585" y="104227"/>
                        <a:pt x="121920" y="119467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26" name="Google Shape;1226;p9"/>
              <p:cNvGrpSpPr/>
              <p:nvPr/>
            </p:nvGrpSpPr>
            <p:grpSpPr>
              <a:xfrm>
                <a:off x="4806724" y="2220277"/>
                <a:ext cx="106270" cy="134302"/>
                <a:chOff x="4806724" y="2220277"/>
                <a:chExt cx="106270" cy="134302"/>
              </a:xfrm>
            </p:grpSpPr>
            <p:sp>
              <p:nvSpPr>
                <p:cNvPr id="1227" name="Google Shape;1227;p9"/>
                <p:cNvSpPr/>
                <p:nvPr/>
              </p:nvSpPr>
              <p:spPr>
                <a:xfrm>
                  <a:off x="4806724" y="2220277"/>
                  <a:ext cx="105318" cy="133416"/>
                </a:xfrm>
                <a:custGeom>
                  <a:rect b="b" l="l" r="r" t="t"/>
                  <a:pathLst>
                    <a:path extrusionOk="0" h="133416" w="105318">
                      <a:moveTo>
                        <a:pt x="4353" y="0"/>
                      </a:moveTo>
                      <a:cubicBezTo>
                        <a:pt x="5306" y="0"/>
                        <a:pt x="13878" y="2857"/>
                        <a:pt x="16736" y="4763"/>
                      </a:cubicBezTo>
                      <a:cubicBezTo>
                        <a:pt x="27213" y="14288"/>
                        <a:pt x="31976" y="24765"/>
                        <a:pt x="37691" y="36195"/>
                      </a:cubicBezTo>
                      <a:cubicBezTo>
                        <a:pt x="45311" y="48577"/>
                        <a:pt x="54836" y="60007"/>
                        <a:pt x="60551" y="73342"/>
                      </a:cubicBezTo>
                      <a:cubicBezTo>
                        <a:pt x="66266" y="85725"/>
                        <a:pt x="71028" y="97155"/>
                        <a:pt x="78648" y="107632"/>
                      </a:cubicBezTo>
                      <a:cubicBezTo>
                        <a:pt x="85316" y="117157"/>
                        <a:pt x="97698" y="124777"/>
                        <a:pt x="105318" y="133350"/>
                      </a:cubicBezTo>
                      <a:cubicBezTo>
                        <a:pt x="89126" y="134302"/>
                        <a:pt x="72933" y="124777"/>
                        <a:pt x="63408" y="118110"/>
                      </a:cubicBezTo>
                      <a:cubicBezTo>
                        <a:pt x="45311" y="105727"/>
                        <a:pt x="26261" y="89535"/>
                        <a:pt x="13878" y="70485"/>
                      </a:cubicBezTo>
                      <a:cubicBezTo>
                        <a:pt x="-1362" y="48577"/>
                        <a:pt x="-3267" y="24765"/>
                        <a:pt x="4353" y="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8" name="Google Shape;1228;p9"/>
                <p:cNvSpPr/>
                <p:nvPr/>
              </p:nvSpPr>
              <p:spPr>
                <a:xfrm>
                  <a:off x="4811077" y="2220277"/>
                  <a:ext cx="101917" cy="134302"/>
                </a:xfrm>
                <a:custGeom>
                  <a:rect b="b" l="l" r="r" t="t"/>
                  <a:pathLst>
                    <a:path extrusionOk="0" h="134302" w="101917">
                      <a:moveTo>
                        <a:pt x="0" y="0"/>
                      </a:moveTo>
                      <a:cubicBezTo>
                        <a:pt x="30480" y="0"/>
                        <a:pt x="61913" y="23813"/>
                        <a:pt x="69532" y="52388"/>
                      </a:cubicBezTo>
                      <a:cubicBezTo>
                        <a:pt x="77152" y="81915"/>
                        <a:pt x="75247" y="111442"/>
                        <a:pt x="101917" y="134302"/>
                      </a:cubicBezTo>
                      <a:cubicBezTo>
                        <a:pt x="80010" y="122872"/>
                        <a:pt x="61913" y="94297"/>
                        <a:pt x="46672" y="69532"/>
                      </a:cubicBezTo>
                      <a:cubicBezTo>
                        <a:pt x="34290" y="47625"/>
                        <a:pt x="21907" y="14288"/>
                        <a:pt x="0" y="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29" name="Google Shape;1229;p9"/>
              <p:cNvGrpSpPr/>
              <p:nvPr/>
            </p:nvGrpSpPr>
            <p:grpSpPr>
              <a:xfrm>
                <a:off x="4876902" y="2799397"/>
                <a:ext cx="74192" cy="117548"/>
                <a:chOff x="4876902" y="2799397"/>
                <a:chExt cx="74192" cy="117548"/>
              </a:xfrm>
            </p:grpSpPr>
            <p:sp>
              <p:nvSpPr>
                <p:cNvPr id="1230" name="Google Shape;1230;p9"/>
                <p:cNvSpPr/>
                <p:nvPr/>
              </p:nvSpPr>
              <p:spPr>
                <a:xfrm>
                  <a:off x="4901565" y="2799397"/>
                  <a:ext cx="49529" cy="117548"/>
                </a:xfrm>
                <a:custGeom>
                  <a:rect b="b" l="l" r="r" t="t"/>
                  <a:pathLst>
                    <a:path extrusionOk="0" h="117548" w="49529">
                      <a:moveTo>
                        <a:pt x="0" y="117158"/>
                      </a:moveTo>
                      <a:cubicBezTo>
                        <a:pt x="21907" y="120968"/>
                        <a:pt x="44767" y="96203"/>
                        <a:pt x="45720" y="73343"/>
                      </a:cubicBezTo>
                      <a:cubicBezTo>
                        <a:pt x="45720" y="60008"/>
                        <a:pt x="38100" y="33338"/>
                        <a:pt x="49530" y="0"/>
                      </a:cubicBezTo>
                      <a:cubicBezTo>
                        <a:pt x="34290" y="20955"/>
                        <a:pt x="24765" y="24765"/>
                        <a:pt x="14288" y="45720"/>
                      </a:cubicBezTo>
                      <a:cubicBezTo>
                        <a:pt x="4763" y="65723"/>
                        <a:pt x="7620" y="100013"/>
                        <a:pt x="0" y="117158"/>
                      </a:cubicBezTo>
                      <a:close/>
                    </a:path>
                  </a:pathLst>
                </a:custGeom>
                <a:solidFill>
                  <a:srgbClr val="70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1" name="Google Shape;1231;p9"/>
                <p:cNvSpPr/>
                <p:nvPr/>
              </p:nvSpPr>
              <p:spPr>
                <a:xfrm>
                  <a:off x="4876902" y="2799397"/>
                  <a:ext cx="73239" cy="117157"/>
                </a:xfrm>
                <a:custGeom>
                  <a:rect b="b" l="l" r="r" t="t"/>
                  <a:pathLst>
                    <a:path extrusionOk="0" h="117157" w="73239">
                      <a:moveTo>
                        <a:pt x="2755" y="62865"/>
                      </a:moveTo>
                      <a:cubicBezTo>
                        <a:pt x="-4865" y="80963"/>
                        <a:pt x="3707" y="110490"/>
                        <a:pt x="23710" y="117158"/>
                      </a:cubicBezTo>
                      <a:cubicBezTo>
                        <a:pt x="40855" y="104775"/>
                        <a:pt x="43712" y="79058"/>
                        <a:pt x="45617" y="71438"/>
                      </a:cubicBezTo>
                      <a:cubicBezTo>
                        <a:pt x="50380" y="47625"/>
                        <a:pt x="56095" y="24765"/>
                        <a:pt x="73240" y="0"/>
                      </a:cubicBezTo>
                      <a:cubicBezTo>
                        <a:pt x="67525" y="6668"/>
                        <a:pt x="58000" y="8573"/>
                        <a:pt x="50380" y="13335"/>
                      </a:cubicBezTo>
                      <a:cubicBezTo>
                        <a:pt x="33235" y="23813"/>
                        <a:pt x="12280" y="42863"/>
                        <a:pt x="2755" y="62865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32" name="Google Shape;1232;p9"/>
              <p:cNvGrpSpPr/>
              <p:nvPr/>
            </p:nvGrpSpPr>
            <p:grpSpPr>
              <a:xfrm>
                <a:off x="5757738" y="2764643"/>
                <a:ext cx="100136" cy="112858"/>
                <a:chOff x="5757738" y="2764643"/>
                <a:chExt cx="100136" cy="112858"/>
              </a:xfrm>
            </p:grpSpPr>
            <p:sp>
              <p:nvSpPr>
                <p:cNvPr id="1233" name="Google Shape;1233;p9"/>
                <p:cNvSpPr/>
                <p:nvPr/>
              </p:nvSpPr>
              <p:spPr>
                <a:xfrm>
                  <a:off x="5757738" y="2764643"/>
                  <a:ext cx="100136" cy="112858"/>
                </a:xfrm>
                <a:custGeom>
                  <a:rect b="b" l="l" r="r" t="t"/>
                  <a:pathLst>
                    <a:path extrusionOk="0" h="112858" w="100136">
                      <a:moveTo>
                        <a:pt x="2981" y="35706"/>
                      </a:moveTo>
                      <a:cubicBezTo>
                        <a:pt x="1076" y="29039"/>
                        <a:pt x="-5591" y="-4299"/>
                        <a:pt x="10601" y="464"/>
                      </a:cubicBezTo>
                      <a:lnTo>
                        <a:pt x="12506" y="464"/>
                      </a:lnTo>
                      <a:cubicBezTo>
                        <a:pt x="37271" y="8084"/>
                        <a:pt x="51559" y="30944"/>
                        <a:pt x="61084" y="53804"/>
                      </a:cubicBezTo>
                      <a:cubicBezTo>
                        <a:pt x="65846" y="66186"/>
                        <a:pt x="69656" y="77616"/>
                        <a:pt x="76324" y="88094"/>
                      </a:cubicBezTo>
                      <a:cubicBezTo>
                        <a:pt x="82991" y="98571"/>
                        <a:pt x="92516" y="104286"/>
                        <a:pt x="100136" y="112859"/>
                      </a:cubicBezTo>
                      <a:cubicBezTo>
                        <a:pt x="71561" y="110001"/>
                        <a:pt x="45844" y="94761"/>
                        <a:pt x="26794" y="74759"/>
                      </a:cubicBezTo>
                      <a:cubicBezTo>
                        <a:pt x="13459" y="63329"/>
                        <a:pt x="6791" y="51899"/>
                        <a:pt x="2981" y="35706"/>
                      </a:cubicBezTo>
                      <a:close/>
                    </a:path>
                  </a:pathLst>
                </a:custGeom>
                <a:solidFill>
                  <a:srgbClr val="7D8A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4" name="Google Shape;1234;p9"/>
                <p:cNvSpPr/>
                <p:nvPr/>
              </p:nvSpPr>
              <p:spPr>
                <a:xfrm>
                  <a:off x="5757738" y="2764643"/>
                  <a:ext cx="100136" cy="111906"/>
                </a:xfrm>
                <a:custGeom>
                  <a:rect b="b" l="l" r="r" t="t"/>
                  <a:pathLst>
                    <a:path extrusionOk="0" h="111906" w="100136">
                      <a:moveTo>
                        <a:pt x="2981" y="35706"/>
                      </a:moveTo>
                      <a:cubicBezTo>
                        <a:pt x="1076" y="29039"/>
                        <a:pt x="-5591" y="-4299"/>
                        <a:pt x="10601" y="464"/>
                      </a:cubicBezTo>
                      <a:lnTo>
                        <a:pt x="12506" y="464"/>
                      </a:lnTo>
                      <a:cubicBezTo>
                        <a:pt x="12506" y="464"/>
                        <a:pt x="13459" y="464"/>
                        <a:pt x="13459" y="464"/>
                      </a:cubicBezTo>
                      <a:cubicBezTo>
                        <a:pt x="13459" y="464"/>
                        <a:pt x="13459" y="1416"/>
                        <a:pt x="13459" y="1416"/>
                      </a:cubicBezTo>
                      <a:cubicBezTo>
                        <a:pt x="19174" y="11894"/>
                        <a:pt x="25841" y="21419"/>
                        <a:pt x="32509" y="30944"/>
                      </a:cubicBezTo>
                      <a:cubicBezTo>
                        <a:pt x="46796" y="64281"/>
                        <a:pt x="63941" y="99524"/>
                        <a:pt x="99184" y="110954"/>
                      </a:cubicBezTo>
                      <a:cubicBezTo>
                        <a:pt x="99184" y="110954"/>
                        <a:pt x="99184" y="110954"/>
                        <a:pt x="100136" y="111906"/>
                      </a:cubicBezTo>
                      <a:cubicBezTo>
                        <a:pt x="71561" y="109049"/>
                        <a:pt x="45844" y="93809"/>
                        <a:pt x="26794" y="73806"/>
                      </a:cubicBezTo>
                      <a:cubicBezTo>
                        <a:pt x="13459" y="63329"/>
                        <a:pt x="6791" y="51899"/>
                        <a:pt x="2981" y="35706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235" name="Google Shape;1235;p9"/>
            <p:cNvGrpSpPr/>
            <p:nvPr/>
          </p:nvGrpSpPr>
          <p:grpSpPr>
            <a:xfrm flipH="1">
              <a:off x="2740581" y="-52189"/>
              <a:ext cx="255031" cy="2229112"/>
              <a:chOff x="2960369" y="1253489"/>
              <a:chExt cx="255031" cy="2229112"/>
            </a:xfrm>
          </p:grpSpPr>
          <p:grpSp>
            <p:nvGrpSpPr>
              <p:cNvPr id="1236" name="Google Shape;1236;p9"/>
              <p:cNvGrpSpPr/>
              <p:nvPr/>
            </p:nvGrpSpPr>
            <p:grpSpPr>
              <a:xfrm>
                <a:off x="3010486" y="1253489"/>
                <a:ext cx="186103" cy="2229112"/>
                <a:chOff x="3010486" y="1253489"/>
                <a:chExt cx="186103" cy="2229112"/>
              </a:xfrm>
            </p:grpSpPr>
            <p:sp>
              <p:nvSpPr>
                <p:cNvPr id="1237" name="Google Shape;1237;p9"/>
                <p:cNvSpPr/>
                <p:nvPr/>
              </p:nvSpPr>
              <p:spPr>
                <a:xfrm>
                  <a:off x="3010486" y="1253489"/>
                  <a:ext cx="186103" cy="2229112"/>
                </a:xfrm>
                <a:custGeom>
                  <a:rect b="b" l="l" r="r" t="t"/>
                  <a:pathLst>
                    <a:path extrusionOk="0" h="2229112" w="186103">
                      <a:moveTo>
                        <a:pt x="186103" y="30480"/>
                      </a:moveTo>
                      <a:cubicBezTo>
                        <a:pt x="167053" y="20003"/>
                        <a:pt x="148956" y="10478"/>
                        <a:pt x="129906" y="0"/>
                      </a:cubicBezTo>
                      <a:cubicBezTo>
                        <a:pt x="59421" y="83820"/>
                        <a:pt x="13701" y="188595"/>
                        <a:pt x="4176" y="299085"/>
                      </a:cubicBezTo>
                      <a:cubicBezTo>
                        <a:pt x="-10112" y="461010"/>
                        <a:pt x="13701" y="620078"/>
                        <a:pt x="53706" y="776288"/>
                      </a:cubicBezTo>
                      <a:cubicBezTo>
                        <a:pt x="80376" y="882015"/>
                        <a:pt x="116571" y="983932"/>
                        <a:pt x="128001" y="1093470"/>
                      </a:cubicBezTo>
                      <a:cubicBezTo>
                        <a:pt x="139431" y="1207770"/>
                        <a:pt x="129906" y="1324928"/>
                        <a:pt x="97521" y="1435418"/>
                      </a:cubicBezTo>
                      <a:cubicBezTo>
                        <a:pt x="80376" y="1495425"/>
                        <a:pt x="56563" y="1553528"/>
                        <a:pt x="44181" y="1614488"/>
                      </a:cubicBezTo>
                      <a:cubicBezTo>
                        <a:pt x="27988" y="1694498"/>
                        <a:pt x="30846" y="1778318"/>
                        <a:pt x="52753" y="1856423"/>
                      </a:cubicBezTo>
                      <a:cubicBezTo>
                        <a:pt x="80376" y="1954530"/>
                        <a:pt x="162291" y="2064068"/>
                        <a:pt x="117523" y="2167890"/>
                      </a:cubicBezTo>
                      <a:cubicBezTo>
                        <a:pt x="112761" y="2179320"/>
                        <a:pt x="106093" y="2190750"/>
                        <a:pt x="95616" y="2197418"/>
                      </a:cubicBezTo>
                      <a:cubicBezTo>
                        <a:pt x="80376" y="2205990"/>
                        <a:pt x="59421" y="2200275"/>
                        <a:pt x="48943" y="2186940"/>
                      </a:cubicBezTo>
                      <a:cubicBezTo>
                        <a:pt x="38466" y="2172653"/>
                        <a:pt x="37513" y="2152650"/>
                        <a:pt x="46086" y="2137410"/>
                      </a:cubicBezTo>
                      <a:cubicBezTo>
                        <a:pt x="27988" y="2147888"/>
                        <a:pt x="20368" y="2172653"/>
                        <a:pt x="27036" y="2192655"/>
                      </a:cubicBezTo>
                      <a:cubicBezTo>
                        <a:pt x="33703" y="2212658"/>
                        <a:pt x="53706" y="2226945"/>
                        <a:pt x="74661" y="2228850"/>
                      </a:cubicBezTo>
                      <a:cubicBezTo>
                        <a:pt x="95616" y="2230755"/>
                        <a:pt x="116571" y="2222183"/>
                        <a:pt x="131811" y="2206943"/>
                      </a:cubicBezTo>
                      <a:cubicBezTo>
                        <a:pt x="139431" y="2198370"/>
                        <a:pt x="146098" y="2188845"/>
                        <a:pt x="151813" y="2179320"/>
                      </a:cubicBezTo>
                      <a:cubicBezTo>
                        <a:pt x="168006" y="2152650"/>
                        <a:pt x="168958" y="2138363"/>
                        <a:pt x="168958" y="2108835"/>
                      </a:cubicBezTo>
                      <a:cubicBezTo>
                        <a:pt x="168958" y="2077403"/>
                        <a:pt x="164196" y="2046923"/>
                        <a:pt x="152766" y="2017395"/>
                      </a:cubicBezTo>
                      <a:cubicBezTo>
                        <a:pt x="140383" y="1983105"/>
                        <a:pt x="121333" y="1951673"/>
                        <a:pt x="107046" y="1918335"/>
                      </a:cubicBezTo>
                      <a:cubicBezTo>
                        <a:pt x="49896" y="1788795"/>
                        <a:pt x="68946" y="1641158"/>
                        <a:pt x="107046" y="1508760"/>
                      </a:cubicBezTo>
                      <a:cubicBezTo>
                        <a:pt x="134668" y="1412558"/>
                        <a:pt x="172768" y="1317308"/>
                        <a:pt x="179436" y="1216343"/>
                      </a:cubicBezTo>
                      <a:cubicBezTo>
                        <a:pt x="190866" y="1043940"/>
                        <a:pt x="151813" y="872490"/>
                        <a:pt x="92758" y="712470"/>
                      </a:cubicBezTo>
                      <a:cubicBezTo>
                        <a:pt x="12748" y="498158"/>
                        <a:pt x="40371" y="211455"/>
                        <a:pt x="186103" y="30480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8" name="Google Shape;1238;p9"/>
                <p:cNvSpPr/>
                <p:nvPr/>
              </p:nvSpPr>
              <p:spPr>
                <a:xfrm>
                  <a:off x="3026239" y="1265872"/>
                  <a:ext cx="170350" cy="2214825"/>
                </a:xfrm>
                <a:custGeom>
                  <a:rect b="b" l="l" r="r" t="t"/>
                  <a:pathLst>
                    <a:path extrusionOk="0" h="2214825" w="170350">
                      <a:moveTo>
                        <a:pt x="170351" y="18097"/>
                      </a:moveTo>
                      <a:cubicBezTo>
                        <a:pt x="158921" y="12382"/>
                        <a:pt x="148443" y="6667"/>
                        <a:pt x="137013" y="0"/>
                      </a:cubicBezTo>
                      <a:cubicBezTo>
                        <a:pt x="105581" y="41910"/>
                        <a:pt x="73196" y="80010"/>
                        <a:pt x="53193" y="130492"/>
                      </a:cubicBezTo>
                      <a:cubicBezTo>
                        <a:pt x="44621" y="151447"/>
                        <a:pt x="36048" y="173355"/>
                        <a:pt x="27476" y="194310"/>
                      </a:cubicBezTo>
                      <a:cubicBezTo>
                        <a:pt x="4616" y="250507"/>
                        <a:pt x="8426" y="320992"/>
                        <a:pt x="2711" y="381000"/>
                      </a:cubicBezTo>
                      <a:cubicBezTo>
                        <a:pt x="-13482" y="537210"/>
                        <a:pt x="46526" y="696278"/>
                        <a:pt x="85578" y="844868"/>
                      </a:cubicBezTo>
                      <a:cubicBezTo>
                        <a:pt x="105581" y="920115"/>
                        <a:pt x="126536" y="996315"/>
                        <a:pt x="136061" y="1073468"/>
                      </a:cubicBezTo>
                      <a:cubicBezTo>
                        <a:pt x="139871" y="1109662"/>
                        <a:pt x="149396" y="1186815"/>
                        <a:pt x="114153" y="1215390"/>
                      </a:cubicBezTo>
                      <a:cubicBezTo>
                        <a:pt x="112248" y="1252537"/>
                        <a:pt x="108438" y="1289685"/>
                        <a:pt x="101771" y="1326833"/>
                      </a:cubicBezTo>
                      <a:cubicBezTo>
                        <a:pt x="123678" y="1366837"/>
                        <a:pt x="68433" y="1505903"/>
                        <a:pt x="61766" y="1528762"/>
                      </a:cubicBezTo>
                      <a:cubicBezTo>
                        <a:pt x="33191" y="1626870"/>
                        <a:pt x="20808" y="1735455"/>
                        <a:pt x="49383" y="1835468"/>
                      </a:cubicBezTo>
                      <a:cubicBezTo>
                        <a:pt x="62718" y="1884998"/>
                        <a:pt x="88436" y="1929765"/>
                        <a:pt x="107486" y="1977390"/>
                      </a:cubicBezTo>
                      <a:cubicBezTo>
                        <a:pt x="142728" y="2027873"/>
                        <a:pt x="144633" y="2114550"/>
                        <a:pt x="120821" y="2161222"/>
                      </a:cubicBezTo>
                      <a:cubicBezTo>
                        <a:pt x="89388" y="2225040"/>
                        <a:pt x="6521" y="2205038"/>
                        <a:pt x="10331" y="2144078"/>
                      </a:cubicBezTo>
                      <a:cubicBezTo>
                        <a:pt x="5568" y="2154555"/>
                        <a:pt x="4616" y="2167890"/>
                        <a:pt x="8426" y="2178368"/>
                      </a:cubicBezTo>
                      <a:cubicBezTo>
                        <a:pt x="15093" y="2198370"/>
                        <a:pt x="35096" y="2212658"/>
                        <a:pt x="56051" y="2214563"/>
                      </a:cubicBezTo>
                      <a:cubicBezTo>
                        <a:pt x="77006" y="2216468"/>
                        <a:pt x="97961" y="2207895"/>
                        <a:pt x="113201" y="2192655"/>
                      </a:cubicBezTo>
                      <a:cubicBezTo>
                        <a:pt x="120821" y="2184083"/>
                        <a:pt x="127488" y="2174558"/>
                        <a:pt x="133203" y="2165033"/>
                      </a:cubicBezTo>
                      <a:cubicBezTo>
                        <a:pt x="149396" y="2138363"/>
                        <a:pt x="150348" y="2124075"/>
                        <a:pt x="150348" y="2094547"/>
                      </a:cubicBezTo>
                      <a:cubicBezTo>
                        <a:pt x="150348" y="2063115"/>
                        <a:pt x="145586" y="2032635"/>
                        <a:pt x="134156" y="2003108"/>
                      </a:cubicBezTo>
                      <a:cubicBezTo>
                        <a:pt x="121773" y="1968818"/>
                        <a:pt x="102723" y="1937385"/>
                        <a:pt x="88436" y="1904048"/>
                      </a:cubicBezTo>
                      <a:cubicBezTo>
                        <a:pt x="31286" y="1774508"/>
                        <a:pt x="50336" y="1626870"/>
                        <a:pt x="88436" y="1494473"/>
                      </a:cubicBezTo>
                      <a:cubicBezTo>
                        <a:pt x="116058" y="1398270"/>
                        <a:pt x="154158" y="1303020"/>
                        <a:pt x="160826" y="1202055"/>
                      </a:cubicBezTo>
                      <a:cubicBezTo>
                        <a:pt x="172256" y="1029653"/>
                        <a:pt x="133203" y="858203"/>
                        <a:pt x="74148" y="698182"/>
                      </a:cubicBezTo>
                      <a:cubicBezTo>
                        <a:pt x="-3004" y="485775"/>
                        <a:pt x="24618" y="199072"/>
                        <a:pt x="170351" y="18097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39" name="Google Shape;1239;p9"/>
              <p:cNvGrpSpPr/>
              <p:nvPr/>
            </p:nvGrpSpPr>
            <p:grpSpPr>
              <a:xfrm>
                <a:off x="2960369" y="1423035"/>
                <a:ext cx="255031" cy="1787842"/>
                <a:chOff x="2960369" y="1423035"/>
                <a:chExt cx="255031" cy="1787842"/>
              </a:xfrm>
            </p:grpSpPr>
            <p:sp>
              <p:nvSpPr>
                <p:cNvPr id="1240" name="Google Shape;1240;p9"/>
                <p:cNvSpPr/>
                <p:nvPr/>
              </p:nvSpPr>
              <p:spPr>
                <a:xfrm>
                  <a:off x="3146244" y="2201941"/>
                  <a:ext cx="69156" cy="125015"/>
                </a:xfrm>
                <a:custGeom>
                  <a:rect b="b" l="l" r="r" t="t"/>
                  <a:pathLst>
                    <a:path extrusionOk="0" h="125015" w="69156">
                      <a:moveTo>
                        <a:pt x="68443" y="86916"/>
                      </a:moveTo>
                      <a:cubicBezTo>
                        <a:pt x="69395" y="77391"/>
                        <a:pt x="69395" y="67866"/>
                        <a:pt x="68443" y="59293"/>
                      </a:cubicBezTo>
                      <a:cubicBezTo>
                        <a:pt x="66538" y="43101"/>
                        <a:pt x="55108" y="31671"/>
                        <a:pt x="43678" y="22146"/>
                      </a:cubicBezTo>
                      <a:cubicBezTo>
                        <a:pt x="33200" y="13573"/>
                        <a:pt x="21770" y="3096"/>
                        <a:pt x="7483" y="238"/>
                      </a:cubicBezTo>
                      <a:cubicBezTo>
                        <a:pt x="5578" y="238"/>
                        <a:pt x="2720" y="-714"/>
                        <a:pt x="815" y="1191"/>
                      </a:cubicBezTo>
                      <a:cubicBezTo>
                        <a:pt x="-1090" y="3096"/>
                        <a:pt x="815" y="5953"/>
                        <a:pt x="1768" y="7858"/>
                      </a:cubicBezTo>
                      <a:cubicBezTo>
                        <a:pt x="10340" y="21193"/>
                        <a:pt x="13198" y="34528"/>
                        <a:pt x="17008" y="48816"/>
                      </a:cubicBezTo>
                      <a:cubicBezTo>
                        <a:pt x="18913" y="55483"/>
                        <a:pt x="21770" y="62151"/>
                        <a:pt x="25580" y="67866"/>
                      </a:cubicBezTo>
                      <a:cubicBezTo>
                        <a:pt x="35105" y="83106"/>
                        <a:pt x="52250" y="98346"/>
                        <a:pt x="53203" y="117396"/>
                      </a:cubicBezTo>
                      <a:cubicBezTo>
                        <a:pt x="53203" y="120253"/>
                        <a:pt x="53203" y="123111"/>
                        <a:pt x="55108" y="125016"/>
                      </a:cubicBezTo>
                      <a:cubicBezTo>
                        <a:pt x="58918" y="120253"/>
                        <a:pt x="61775" y="113586"/>
                        <a:pt x="63680" y="107871"/>
                      </a:cubicBezTo>
                      <a:cubicBezTo>
                        <a:pt x="65585" y="102156"/>
                        <a:pt x="67490" y="94536"/>
                        <a:pt x="68443" y="86916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1" name="Google Shape;1241;p9"/>
                <p:cNvSpPr/>
                <p:nvPr/>
              </p:nvSpPr>
              <p:spPr>
                <a:xfrm>
                  <a:off x="2974262" y="1423035"/>
                  <a:ext cx="82562" cy="115252"/>
                </a:xfrm>
                <a:custGeom>
                  <a:rect b="b" l="l" r="r" t="t"/>
                  <a:pathLst>
                    <a:path extrusionOk="0" h="115252" w="82562">
                      <a:moveTo>
                        <a:pt x="395" y="74295"/>
                      </a:moveTo>
                      <a:cubicBezTo>
                        <a:pt x="1347" y="64770"/>
                        <a:pt x="2300" y="56197"/>
                        <a:pt x="5157" y="47625"/>
                      </a:cubicBezTo>
                      <a:cubicBezTo>
                        <a:pt x="9920" y="32385"/>
                        <a:pt x="23255" y="22860"/>
                        <a:pt x="36590" y="15240"/>
                      </a:cubicBezTo>
                      <a:cubicBezTo>
                        <a:pt x="48020" y="8572"/>
                        <a:pt x="61355" y="0"/>
                        <a:pt x="75642" y="0"/>
                      </a:cubicBezTo>
                      <a:cubicBezTo>
                        <a:pt x="77547" y="0"/>
                        <a:pt x="80405" y="0"/>
                        <a:pt x="82310" y="1905"/>
                      </a:cubicBezTo>
                      <a:cubicBezTo>
                        <a:pt x="83262" y="3810"/>
                        <a:pt x="81357" y="6667"/>
                        <a:pt x="79452" y="8572"/>
                      </a:cubicBezTo>
                      <a:cubicBezTo>
                        <a:pt x="68975" y="20002"/>
                        <a:pt x="64212" y="32385"/>
                        <a:pt x="57545" y="46672"/>
                      </a:cubicBezTo>
                      <a:cubicBezTo>
                        <a:pt x="54687" y="53340"/>
                        <a:pt x="49925" y="58102"/>
                        <a:pt x="46115" y="63817"/>
                      </a:cubicBezTo>
                      <a:cubicBezTo>
                        <a:pt x="33732" y="77152"/>
                        <a:pt x="13730" y="89535"/>
                        <a:pt x="9920" y="108585"/>
                      </a:cubicBezTo>
                      <a:cubicBezTo>
                        <a:pt x="8967" y="111442"/>
                        <a:pt x="8967" y="114300"/>
                        <a:pt x="7062" y="115252"/>
                      </a:cubicBezTo>
                      <a:cubicBezTo>
                        <a:pt x="4205" y="109538"/>
                        <a:pt x="2300" y="102870"/>
                        <a:pt x="1347" y="97155"/>
                      </a:cubicBezTo>
                      <a:cubicBezTo>
                        <a:pt x="395" y="90488"/>
                        <a:pt x="-558" y="81915"/>
                        <a:pt x="395" y="74295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242" name="Google Shape;1242;p9"/>
                <p:cNvGrpSpPr/>
                <p:nvPr/>
              </p:nvGrpSpPr>
              <p:grpSpPr>
                <a:xfrm>
                  <a:off x="2960369" y="2706722"/>
                  <a:ext cx="147637" cy="109820"/>
                  <a:chOff x="2960369" y="2706722"/>
                  <a:chExt cx="147637" cy="109820"/>
                </a:xfrm>
              </p:grpSpPr>
              <p:sp>
                <p:nvSpPr>
                  <p:cNvPr id="1243" name="Google Shape;1243;p9"/>
                  <p:cNvSpPr/>
                  <p:nvPr/>
                </p:nvSpPr>
                <p:spPr>
                  <a:xfrm>
                    <a:off x="2960369" y="2706722"/>
                    <a:ext cx="146685" cy="109819"/>
                  </a:xfrm>
                  <a:custGeom>
                    <a:rect b="b" l="l" r="r" t="t"/>
                    <a:pathLst>
                      <a:path extrusionOk="0" h="109819" w="146685">
                        <a:moveTo>
                          <a:pt x="5715" y="105057"/>
                        </a:moveTo>
                        <a:lnTo>
                          <a:pt x="0" y="109820"/>
                        </a:lnTo>
                        <a:cubicBezTo>
                          <a:pt x="25718" y="63147"/>
                          <a:pt x="73343" y="-23530"/>
                          <a:pt x="146685" y="5997"/>
                        </a:cubicBezTo>
                        <a:cubicBezTo>
                          <a:pt x="124778" y="23142"/>
                          <a:pt x="99060" y="34572"/>
                          <a:pt x="76200" y="48860"/>
                        </a:cubicBezTo>
                        <a:cubicBezTo>
                          <a:pt x="50483" y="65052"/>
                          <a:pt x="30480" y="87912"/>
                          <a:pt x="5715" y="105057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44" name="Google Shape;1244;p9"/>
                  <p:cNvSpPr/>
                  <p:nvPr/>
                </p:nvSpPr>
                <p:spPr>
                  <a:xfrm>
                    <a:off x="2960369" y="2712720"/>
                    <a:ext cx="147637" cy="103822"/>
                  </a:xfrm>
                  <a:custGeom>
                    <a:rect b="b" l="l" r="r" t="t"/>
                    <a:pathLst>
                      <a:path extrusionOk="0" h="103822" w="147637">
                        <a:moveTo>
                          <a:pt x="0" y="103822"/>
                        </a:moveTo>
                        <a:cubicBezTo>
                          <a:pt x="22860" y="85725"/>
                          <a:pt x="45720" y="60960"/>
                          <a:pt x="70485" y="43815"/>
                        </a:cubicBezTo>
                        <a:cubicBezTo>
                          <a:pt x="92393" y="29527"/>
                          <a:pt x="130493" y="12383"/>
                          <a:pt x="147638" y="0"/>
                        </a:cubicBezTo>
                        <a:cubicBezTo>
                          <a:pt x="142875" y="31433"/>
                          <a:pt x="122873" y="57150"/>
                          <a:pt x="95250" y="70485"/>
                        </a:cubicBezTo>
                        <a:cubicBezTo>
                          <a:pt x="67628" y="82867"/>
                          <a:pt x="19050" y="92392"/>
                          <a:pt x="0" y="103822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245" name="Google Shape;1245;p9"/>
                <p:cNvGrpSpPr/>
                <p:nvPr/>
              </p:nvGrpSpPr>
              <p:grpSpPr>
                <a:xfrm>
                  <a:off x="2979528" y="1912620"/>
                  <a:ext cx="78744" cy="177164"/>
                  <a:chOff x="2979528" y="1912620"/>
                  <a:chExt cx="78744" cy="177164"/>
                </a:xfrm>
              </p:grpSpPr>
              <p:sp>
                <p:nvSpPr>
                  <p:cNvPr id="1246" name="Google Shape;1246;p9"/>
                  <p:cNvSpPr/>
                  <p:nvPr/>
                </p:nvSpPr>
                <p:spPr>
                  <a:xfrm>
                    <a:off x="2979528" y="1912620"/>
                    <a:ext cx="66566" cy="176212"/>
                  </a:xfrm>
                  <a:custGeom>
                    <a:rect b="b" l="l" r="r" t="t"/>
                    <a:pathLst>
                      <a:path extrusionOk="0" h="176212" w="66566">
                        <a:moveTo>
                          <a:pt x="62757" y="0"/>
                        </a:moveTo>
                        <a:cubicBezTo>
                          <a:pt x="63709" y="952"/>
                          <a:pt x="66567" y="9525"/>
                          <a:pt x="66567" y="13335"/>
                        </a:cubicBezTo>
                        <a:cubicBezTo>
                          <a:pt x="65614" y="28575"/>
                          <a:pt x="59899" y="39052"/>
                          <a:pt x="54184" y="52388"/>
                        </a:cubicBezTo>
                        <a:cubicBezTo>
                          <a:pt x="48469" y="67627"/>
                          <a:pt x="45612" y="82867"/>
                          <a:pt x="37992" y="97155"/>
                        </a:cubicBezTo>
                        <a:cubicBezTo>
                          <a:pt x="31324" y="110490"/>
                          <a:pt x="24657" y="121920"/>
                          <a:pt x="21799" y="136207"/>
                        </a:cubicBezTo>
                        <a:cubicBezTo>
                          <a:pt x="18942" y="148590"/>
                          <a:pt x="19894" y="163830"/>
                          <a:pt x="17037" y="176213"/>
                        </a:cubicBezTo>
                        <a:cubicBezTo>
                          <a:pt x="5607" y="163830"/>
                          <a:pt x="1797" y="142875"/>
                          <a:pt x="844" y="130492"/>
                        </a:cubicBezTo>
                        <a:cubicBezTo>
                          <a:pt x="-1061" y="106680"/>
                          <a:pt x="-108" y="79057"/>
                          <a:pt x="7512" y="56197"/>
                        </a:cubicBezTo>
                        <a:cubicBezTo>
                          <a:pt x="17037" y="28575"/>
                          <a:pt x="37039" y="10477"/>
                          <a:pt x="62757" y="0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47" name="Google Shape;1247;p9"/>
                  <p:cNvSpPr/>
                  <p:nvPr/>
                </p:nvSpPr>
                <p:spPr>
                  <a:xfrm>
                    <a:off x="2995514" y="1912620"/>
                    <a:ext cx="62758" cy="177164"/>
                  </a:xfrm>
                  <a:custGeom>
                    <a:rect b="b" l="l" r="r" t="t"/>
                    <a:pathLst>
                      <a:path extrusionOk="0" h="177164" w="62758">
                        <a:moveTo>
                          <a:pt x="46770" y="0"/>
                        </a:moveTo>
                        <a:cubicBezTo>
                          <a:pt x="66773" y="25717"/>
                          <a:pt x="68678" y="69532"/>
                          <a:pt x="48675" y="95250"/>
                        </a:cubicBezTo>
                        <a:cubicBezTo>
                          <a:pt x="28673" y="121920"/>
                          <a:pt x="2003" y="140017"/>
                          <a:pt x="1050" y="177165"/>
                        </a:cubicBezTo>
                        <a:cubicBezTo>
                          <a:pt x="-3712" y="150495"/>
                          <a:pt x="8670" y="116205"/>
                          <a:pt x="19148" y="86677"/>
                        </a:cubicBezTo>
                        <a:cubicBezTo>
                          <a:pt x="28673" y="61913"/>
                          <a:pt x="48675" y="28575"/>
                          <a:pt x="46770" y="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248" name="Google Shape;1248;p9"/>
                <p:cNvGrpSpPr/>
                <p:nvPr/>
              </p:nvGrpSpPr>
              <p:grpSpPr>
                <a:xfrm>
                  <a:off x="3022559" y="3051672"/>
                  <a:ext cx="51871" cy="159205"/>
                  <a:chOff x="3022559" y="3051672"/>
                  <a:chExt cx="51871" cy="159205"/>
                </a:xfrm>
              </p:grpSpPr>
              <p:sp>
                <p:nvSpPr>
                  <p:cNvPr id="1249" name="Google Shape;1249;p9"/>
                  <p:cNvSpPr/>
                  <p:nvPr/>
                </p:nvSpPr>
                <p:spPr>
                  <a:xfrm>
                    <a:off x="3022559" y="3051672"/>
                    <a:ext cx="51871" cy="159205"/>
                  </a:xfrm>
                  <a:custGeom>
                    <a:rect b="b" l="l" r="r" t="t"/>
                    <a:pathLst>
                      <a:path extrusionOk="0" h="159205" w="51871">
                        <a:moveTo>
                          <a:pt x="9248" y="28712"/>
                        </a:moveTo>
                        <a:cubicBezTo>
                          <a:pt x="13058" y="22045"/>
                          <a:pt x="29250" y="-11293"/>
                          <a:pt x="39728" y="3948"/>
                        </a:cubicBezTo>
                        <a:lnTo>
                          <a:pt x="40680" y="4900"/>
                        </a:lnTo>
                        <a:cubicBezTo>
                          <a:pt x="56873" y="28712"/>
                          <a:pt x="53063" y="58240"/>
                          <a:pt x="44490" y="83005"/>
                        </a:cubicBezTo>
                        <a:cubicBezTo>
                          <a:pt x="40680" y="96340"/>
                          <a:pt x="35918" y="108723"/>
                          <a:pt x="34013" y="122057"/>
                        </a:cubicBezTo>
                        <a:cubicBezTo>
                          <a:pt x="32108" y="135393"/>
                          <a:pt x="35918" y="146823"/>
                          <a:pt x="36870" y="159205"/>
                        </a:cubicBezTo>
                        <a:cubicBezTo>
                          <a:pt x="14963" y="137298"/>
                          <a:pt x="3533" y="106818"/>
                          <a:pt x="675" y="77290"/>
                        </a:cubicBezTo>
                        <a:cubicBezTo>
                          <a:pt x="-1230" y="59193"/>
                          <a:pt x="675" y="44905"/>
                          <a:pt x="9248" y="28712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50" name="Google Shape;1250;p9"/>
                  <p:cNvSpPr/>
                  <p:nvPr/>
                </p:nvSpPr>
                <p:spPr>
                  <a:xfrm>
                    <a:off x="3022559" y="3051672"/>
                    <a:ext cx="41632" cy="159205"/>
                  </a:xfrm>
                  <a:custGeom>
                    <a:rect b="b" l="l" r="r" t="t"/>
                    <a:pathLst>
                      <a:path extrusionOk="0" h="159205" w="41632">
                        <a:moveTo>
                          <a:pt x="9248" y="28712"/>
                        </a:moveTo>
                        <a:cubicBezTo>
                          <a:pt x="13058" y="22045"/>
                          <a:pt x="29250" y="-11293"/>
                          <a:pt x="39728" y="3948"/>
                        </a:cubicBezTo>
                        <a:lnTo>
                          <a:pt x="40680" y="4900"/>
                        </a:lnTo>
                        <a:cubicBezTo>
                          <a:pt x="40680" y="4900"/>
                          <a:pt x="40680" y="5852"/>
                          <a:pt x="41633" y="5852"/>
                        </a:cubicBezTo>
                        <a:cubicBezTo>
                          <a:pt x="41633" y="5852"/>
                          <a:pt x="40680" y="6805"/>
                          <a:pt x="40680" y="6805"/>
                        </a:cubicBezTo>
                        <a:cubicBezTo>
                          <a:pt x="38775" y="19187"/>
                          <a:pt x="36870" y="32523"/>
                          <a:pt x="35918" y="44905"/>
                        </a:cubicBezTo>
                        <a:cubicBezTo>
                          <a:pt x="24488" y="83005"/>
                          <a:pt x="15915" y="123962"/>
                          <a:pt x="36870" y="158252"/>
                        </a:cubicBezTo>
                        <a:cubicBezTo>
                          <a:pt x="36870" y="158252"/>
                          <a:pt x="36870" y="159205"/>
                          <a:pt x="36870" y="159205"/>
                        </a:cubicBezTo>
                        <a:cubicBezTo>
                          <a:pt x="14963" y="137298"/>
                          <a:pt x="3533" y="106818"/>
                          <a:pt x="675" y="77290"/>
                        </a:cubicBezTo>
                        <a:cubicBezTo>
                          <a:pt x="-1230" y="59193"/>
                          <a:pt x="675" y="44905"/>
                          <a:pt x="9248" y="28712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1251" name="Google Shape;1251;p9"/>
            <p:cNvGrpSpPr/>
            <p:nvPr/>
          </p:nvGrpSpPr>
          <p:grpSpPr>
            <a:xfrm flipH="1" rot="8658896">
              <a:off x="844010" y="64310"/>
              <a:ext cx="725994" cy="1575601"/>
              <a:chOff x="5685287" y="2863915"/>
              <a:chExt cx="907616" cy="1969770"/>
            </a:xfrm>
          </p:grpSpPr>
          <p:sp>
            <p:nvSpPr>
              <p:cNvPr id="1252" name="Google Shape;1252;p9"/>
              <p:cNvSpPr/>
              <p:nvPr/>
            </p:nvSpPr>
            <p:spPr>
              <a:xfrm>
                <a:off x="5685287" y="2863915"/>
                <a:ext cx="707590" cy="1853707"/>
              </a:xfrm>
              <a:custGeom>
                <a:rect b="b" l="l" r="r" t="t"/>
                <a:pathLst>
                  <a:path extrusionOk="0" h="1853707" w="707590">
                    <a:moveTo>
                      <a:pt x="136091" y="0"/>
                    </a:moveTo>
                    <a:cubicBezTo>
                      <a:pt x="81799" y="124777"/>
                      <a:pt x="43699" y="251460"/>
                      <a:pt x="21791" y="379095"/>
                    </a:cubicBezTo>
                    <a:cubicBezTo>
                      <a:pt x="76084" y="394335"/>
                      <a:pt x="131328" y="406717"/>
                      <a:pt x="167524" y="407670"/>
                    </a:cubicBezTo>
                    <a:cubicBezTo>
                      <a:pt x="167524" y="407670"/>
                      <a:pt x="89419" y="435292"/>
                      <a:pt x="11314" y="450533"/>
                    </a:cubicBezTo>
                    <a:cubicBezTo>
                      <a:pt x="-3926" y="575310"/>
                      <a:pt x="-3926" y="700088"/>
                      <a:pt x="12266" y="822960"/>
                    </a:cubicBezTo>
                    <a:cubicBezTo>
                      <a:pt x="97991" y="830580"/>
                      <a:pt x="189431" y="836295"/>
                      <a:pt x="239914" y="833438"/>
                    </a:cubicBezTo>
                    <a:cubicBezTo>
                      <a:pt x="310399" y="829627"/>
                      <a:pt x="161809" y="883920"/>
                      <a:pt x="28459" y="920115"/>
                    </a:cubicBezTo>
                    <a:cubicBezTo>
                      <a:pt x="37031" y="962025"/>
                      <a:pt x="47509" y="1002983"/>
                      <a:pt x="59891" y="1043940"/>
                    </a:cubicBezTo>
                    <a:cubicBezTo>
                      <a:pt x="84656" y="1125855"/>
                      <a:pt x="117041" y="1204913"/>
                      <a:pt x="156094" y="1282065"/>
                    </a:cubicBezTo>
                    <a:cubicBezTo>
                      <a:pt x="255153" y="1266825"/>
                      <a:pt x="354214" y="1250633"/>
                      <a:pt x="375169" y="1241108"/>
                    </a:cubicBezTo>
                    <a:cubicBezTo>
                      <a:pt x="401839" y="1228725"/>
                      <a:pt x="300874" y="1303020"/>
                      <a:pt x="199909" y="1361123"/>
                    </a:cubicBezTo>
                    <a:cubicBezTo>
                      <a:pt x="221816" y="1399223"/>
                      <a:pt x="246581" y="1436370"/>
                      <a:pt x="272299" y="1472565"/>
                    </a:cubicBezTo>
                    <a:cubicBezTo>
                      <a:pt x="314209" y="1531620"/>
                      <a:pt x="359928" y="1589723"/>
                      <a:pt x="411364" y="1644968"/>
                    </a:cubicBezTo>
                    <a:cubicBezTo>
                      <a:pt x="440891" y="1629727"/>
                      <a:pt x="468514" y="1615440"/>
                      <a:pt x="478039" y="1607820"/>
                    </a:cubicBezTo>
                    <a:cubicBezTo>
                      <a:pt x="493278" y="1595438"/>
                      <a:pt x="484706" y="1652588"/>
                      <a:pt x="460894" y="1695450"/>
                    </a:cubicBezTo>
                    <a:cubicBezTo>
                      <a:pt x="497089" y="1730693"/>
                      <a:pt x="535189" y="1764983"/>
                      <a:pt x="575194" y="1796415"/>
                    </a:cubicBezTo>
                    <a:cubicBezTo>
                      <a:pt x="628534" y="1838325"/>
                      <a:pt x="671396" y="1855470"/>
                      <a:pt x="707591" y="1853565"/>
                    </a:cubicBezTo>
                    <a:cubicBezTo>
                      <a:pt x="493278" y="1256348"/>
                      <a:pt x="288491" y="611505"/>
                      <a:pt x="136091" y="0"/>
                    </a:cubicBezTo>
                    <a:cubicBezTo>
                      <a:pt x="137044" y="953"/>
                      <a:pt x="137044" y="953"/>
                      <a:pt x="13609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3" name="Google Shape;1253;p9"/>
              <p:cNvSpPr/>
              <p:nvPr/>
            </p:nvSpPr>
            <p:spPr>
              <a:xfrm>
                <a:off x="5823284" y="2865820"/>
                <a:ext cx="769619" cy="1854517"/>
              </a:xfrm>
              <a:custGeom>
                <a:rect b="b" l="l" r="r" t="t"/>
                <a:pathLst>
                  <a:path extrusionOk="0" h="1854517" w="769619">
                    <a:moveTo>
                      <a:pt x="564832" y="1217295"/>
                    </a:moveTo>
                    <a:cubicBezTo>
                      <a:pt x="608647" y="1220153"/>
                      <a:pt x="691515" y="1210628"/>
                      <a:pt x="769620" y="1199198"/>
                    </a:cubicBezTo>
                    <a:cubicBezTo>
                      <a:pt x="764857" y="1080135"/>
                      <a:pt x="743903" y="963930"/>
                      <a:pt x="707707" y="850583"/>
                    </a:cubicBezTo>
                    <a:cubicBezTo>
                      <a:pt x="701993" y="833438"/>
                      <a:pt x="696278" y="816293"/>
                      <a:pt x="689610" y="799147"/>
                    </a:cubicBezTo>
                    <a:cubicBezTo>
                      <a:pt x="604838" y="837247"/>
                      <a:pt x="496253" y="877253"/>
                      <a:pt x="532447" y="850583"/>
                    </a:cubicBezTo>
                    <a:cubicBezTo>
                      <a:pt x="558165" y="831533"/>
                      <a:pt x="616268" y="782003"/>
                      <a:pt x="665797" y="739140"/>
                    </a:cubicBezTo>
                    <a:cubicBezTo>
                      <a:pt x="609600" y="606743"/>
                      <a:pt x="531495" y="481013"/>
                      <a:pt x="435293" y="366713"/>
                    </a:cubicBezTo>
                    <a:cubicBezTo>
                      <a:pt x="358140" y="411480"/>
                      <a:pt x="255270" y="455295"/>
                      <a:pt x="290513" y="433388"/>
                    </a:cubicBezTo>
                    <a:cubicBezTo>
                      <a:pt x="317182" y="416243"/>
                      <a:pt x="352425" y="357188"/>
                      <a:pt x="380047" y="304800"/>
                    </a:cubicBezTo>
                    <a:cubicBezTo>
                      <a:pt x="272415" y="189547"/>
                      <a:pt x="144780" y="86678"/>
                      <a:pt x="0" y="0"/>
                    </a:cubicBezTo>
                    <a:cubicBezTo>
                      <a:pt x="151447" y="610553"/>
                      <a:pt x="355282" y="1255395"/>
                      <a:pt x="569595" y="1854518"/>
                    </a:cubicBezTo>
                    <a:cubicBezTo>
                      <a:pt x="635318" y="1851660"/>
                      <a:pt x="675322" y="1785938"/>
                      <a:pt x="704850" y="1691640"/>
                    </a:cubicBezTo>
                    <a:cubicBezTo>
                      <a:pt x="712470" y="1667828"/>
                      <a:pt x="719138" y="1644015"/>
                      <a:pt x="724853" y="1620203"/>
                    </a:cubicBezTo>
                    <a:cubicBezTo>
                      <a:pt x="665797" y="1597343"/>
                      <a:pt x="585788" y="1527810"/>
                      <a:pt x="616268" y="1533525"/>
                    </a:cubicBezTo>
                    <a:cubicBezTo>
                      <a:pt x="634365" y="1536383"/>
                      <a:pt x="689610" y="1542098"/>
                      <a:pt x="741045" y="1545908"/>
                    </a:cubicBezTo>
                    <a:cubicBezTo>
                      <a:pt x="759143" y="1458278"/>
                      <a:pt x="768668" y="1370648"/>
                      <a:pt x="769620" y="1283970"/>
                    </a:cubicBezTo>
                    <a:cubicBezTo>
                      <a:pt x="643890" y="1263968"/>
                      <a:pt x="500063" y="1213485"/>
                      <a:pt x="564832" y="12172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3D760D"/>
                  </a:gs>
                  <a:gs pos="8000">
                    <a:srgbClr val="3D760D"/>
                  </a:gs>
                  <a:gs pos="100000">
                    <a:srgbClr val="35650E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4" name="Google Shape;1254;p9"/>
              <p:cNvSpPr/>
              <p:nvPr/>
            </p:nvSpPr>
            <p:spPr>
              <a:xfrm>
                <a:off x="5839476" y="2930591"/>
                <a:ext cx="600075" cy="1903094"/>
              </a:xfrm>
              <a:custGeom>
                <a:rect b="b" l="l" r="r" t="t"/>
                <a:pathLst>
                  <a:path extrusionOk="0" h="1903094" w="600075">
                    <a:moveTo>
                      <a:pt x="6667" y="0"/>
                    </a:moveTo>
                    <a:cubicBezTo>
                      <a:pt x="84772" y="321945"/>
                      <a:pt x="175260" y="641032"/>
                      <a:pt x="275272" y="957263"/>
                    </a:cubicBezTo>
                    <a:cubicBezTo>
                      <a:pt x="375285" y="1273492"/>
                      <a:pt x="485775" y="1586865"/>
                      <a:pt x="600075" y="1899285"/>
                    </a:cubicBezTo>
                    <a:lnTo>
                      <a:pt x="587692" y="1903095"/>
                    </a:lnTo>
                    <a:cubicBezTo>
                      <a:pt x="474345" y="1590675"/>
                      <a:pt x="364807" y="1276350"/>
                      <a:pt x="265747" y="960120"/>
                    </a:cubicBezTo>
                    <a:cubicBezTo>
                      <a:pt x="166688" y="643890"/>
                      <a:pt x="77152" y="323850"/>
                      <a:pt x="0" y="1905"/>
                    </a:cubicBezTo>
                    <a:lnTo>
                      <a:pt x="6667" y="0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55" name="Google Shape;1255;p9"/>
            <p:cNvGrpSpPr/>
            <p:nvPr/>
          </p:nvGrpSpPr>
          <p:grpSpPr>
            <a:xfrm rot="-10175364">
              <a:off x="844171" y="-39858"/>
              <a:ext cx="605031" cy="1387040"/>
              <a:chOff x="6209083" y="1899986"/>
              <a:chExt cx="1085697" cy="2488974"/>
            </a:xfrm>
          </p:grpSpPr>
          <p:sp>
            <p:nvSpPr>
              <p:cNvPr id="1256" name="Google Shape;1256;p9"/>
              <p:cNvSpPr/>
              <p:nvPr/>
            </p:nvSpPr>
            <p:spPr>
              <a:xfrm>
                <a:off x="6209083" y="1899986"/>
                <a:ext cx="1085697" cy="2325514"/>
              </a:xfrm>
              <a:custGeom>
                <a:rect b="b" l="l" r="r" t="t"/>
                <a:pathLst>
                  <a:path extrusionOk="0" h="2325514" w="1085697">
                    <a:moveTo>
                      <a:pt x="140933" y="1965007"/>
                    </a:moveTo>
                    <a:lnTo>
                      <a:pt x="140933" y="1965007"/>
                    </a:lnTo>
                    <a:cubicBezTo>
                      <a:pt x="116169" y="1839278"/>
                      <a:pt x="185701" y="1717357"/>
                      <a:pt x="230469" y="1597343"/>
                    </a:cubicBezTo>
                    <a:cubicBezTo>
                      <a:pt x="275236" y="1477328"/>
                      <a:pt x="286666" y="1318260"/>
                      <a:pt x="182844" y="1243965"/>
                    </a:cubicBezTo>
                    <a:cubicBezTo>
                      <a:pt x="130456" y="1205865"/>
                      <a:pt x="51398" y="1191578"/>
                      <a:pt x="32348" y="1130618"/>
                    </a:cubicBezTo>
                    <a:cubicBezTo>
                      <a:pt x="3773" y="1041082"/>
                      <a:pt x="135219" y="968693"/>
                      <a:pt x="130456" y="875347"/>
                    </a:cubicBezTo>
                    <a:cubicBezTo>
                      <a:pt x="127598" y="809625"/>
                      <a:pt x="60923" y="768668"/>
                      <a:pt x="27586" y="712470"/>
                    </a:cubicBezTo>
                    <a:cubicBezTo>
                      <a:pt x="-16229" y="640080"/>
                      <a:pt x="-1942" y="545783"/>
                      <a:pt x="29491" y="467678"/>
                    </a:cubicBezTo>
                    <a:cubicBezTo>
                      <a:pt x="60923" y="389572"/>
                      <a:pt x="108548" y="317183"/>
                      <a:pt x="131408" y="235267"/>
                    </a:cubicBezTo>
                    <a:cubicBezTo>
                      <a:pt x="154269" y="153353"/>
                      <a:pt x="146648" y="55245"/>
                      <a:pt x="82831" y="0"/>
                    </a:cubicBezTo>
                    <a:cubicBezTo>
                      <a:pt x="219991" y="76200"/>
                      <a:pt x="359056" y="154305"/>
                      <a:pt x="470498" y="263842"/>
                    </a:cubicBezTo>
                    <a:cubicBezTo>
                      <a:pt x="582894" y="373380"/>
                      <a:pt x="666713" y="521017"/>
                      <a:pt x="666713" y="678180"/>
                    </a:cubicBezTo>
                    <a:cubicBezTo>
                      <a:pt x="666713" y="784860"/>
                      <a:pt x="631471" y="904875"/>
                      <a:pt x="696241" y="988695"/>
                    </a:cubicBezTo>
                    <a:cubicBezTo>
                      <a:pt x="736246" y="1041082"/>
                      <a:pt x="803873" y="1062038"/>
                      <a:pt x="864833" y="1087755"/>
                    </a:cubicBezTo>
                    <a:cubicBezTo>
                      <a:pt x="925794" y="1113473"/>
                      <a:pt x="990563" y="1153478"/>
                      <a:pt x="1002946" y="1218248"/>
                    </a:cubicBezTo>
                    <a:cubicBezTo>
                      <a:pt x="1017233" y="1288732"/>
                      <a:pt x="965798" y="1355407"/>
                      <a:pt x="959131" y="1427798"/>
                    </a:cubicBezTo>
                    <a:cubicBezTo>
                      <a:pt x="951511" y="1522095"/>
                      <a:pt x="1021044" y="1602105"/>
                      <a:pt x="1057239" y="1689735"/>
                    </a:cubicBezTo>
                    <a:cubicBezTo>
                      <a:pt x="1117246" y="1834515"/>
                      <a:pt x="1078194" y="2009775"/>
                      <a:pt x="979133" y="2131695"/>
                    </a:cubicBezTo>
                    <a:cubicBezTo>
                      <a:pt x="882931" y="2250758"/>
                      <a:pt x="705766" y="2368868"/>
                      <a:pt x="550508" y="2309813"/>
                    </a:cubicBezTo>
                    <a:cubicBezTo>
                      <a:pt x="394298" y="2248853"/>
                      <a:pt x="176176" y="2145983"/>
                      <a:pt x="140933" y="19650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A5B52"/>
                  </a:gs>
                  <a:gs pos="8000">
                    <a:srgbClr val="2A5B52"/>
                  </a:gs>
                  <a:gs pos="100000">
                    <a:srgbClr val="1C3B36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7" name="Google Shape;1257;p9"/>
              <p:cNvSpPr/>
              <p:nvPr/>
            </p:nvSpPr>
            <p:spPr>
              <a:xfrm>
                <a:off x="6442316" y="2213685"/>
                <a:ext cx="561812" cy="2175275"/>
              </a:xfrm>
              <a:custGeom>
                <a:rect b="b" l="l" r="r" t="t"/>
                <a:pathLst>
                  <a:path extrusionOk="0" h="2175275" w="561812">
                    <a:moveTo>
                      <a:pt x="329658" y="1406516"/>
                    </a:moveTo>
                    <a:cubicBezTo>
                      <a:pt x="365853" y="1257926"/>
                      <a:pt x="422050" y="1114098"/>
                      <a:pt x="495393" y="979796"/>
                    </a:cubicBezTo>
                    <a:cubicBezTo>
                      <a:pt x="498250" y="975033"/>
                      <a:pt x="490630" y="971223"/>
                      <a:pt x="488725" y="975986"/>
                    </a:cubicBezTo>
                    <a:cubicBezTo>
                      <a:pt x="417287" y="1105526"/>
                      <a:pt x="362995" y="1244591"/>
                      <a:pt x="325848" y="1387466"/>
                    </a:cubicBezTo>
                    <a:cubicBezTo>
                      <a:pt x="322990" y="1361748"/>
                      <a:pt x="320133" y="1336031"/>
                      <a:pt x="318228" y="1311266"/>
                    </a:cubicBezTo>
                    <a:cubicBezTo>
                      <a:pt x="290605" y="1018848"/>
                      <a:pt x="282033" y="722621"/>
                      <a:pt x="205833" y="437823"/>
                    </a:cubicBezTo>
                    <a:cubicBezTo>
                      <a:pt x="204880" y="433061"/>
                      <a:pt x="202975" y="428298"/>
                      <a:pt x="202023" y="423536"/>
                    </a:cubicBezTo>
                    <a:cubicBezTo>
                      <a:pt x="202023" y="423536"/>
                      <a:pt x="202023" y="423536"/>
                      <a:pt x="202023" y="422583"/>
                    </a:cubicBezTo>
                    <a:cubicBezTo>
                      <a:pt x="212500" y="353051"/>
                      <a:pt x="222978" y="283518"/>
                      <a:pt x="232503" y="213986"/>
                    </a:cubicBezTo>
                    <a:cubicBezTo>
                      <a:pt x="233455" y="209223"/>
                      <a:pt x="224883" y="209223"/>
                      <a:pt x="224883" y="213986"/>
                    </a:cubicBezTo>
                    <a:cubicBezTo>
                      <a:pt x="215358" y="277803"/>
                      <a:pt x="205833" y="340668"/>
                      <a:pt x="196308" y="404486"/>
                    </a:cubicBezTo>
                    <a:cubicBezTo>
                      <a:pt x="196308" y="404486"/>
                      <a:pt x="196308" y="404486"/>
                      <a:pt x="196308" y="404486"/>
                    </a:cubicBezTo>
                    <a:cubicBezTo>
                      <a:pt x="196308" y="403533"/>
                      <a:pt x="196308" y="401628"/>
                      <a:pt x="195355" y="400676"/>
                    </a:cubicBezTo>
                    <a:cubicBezTo>
                      <a:pt x="153445" y="258753"/>
                      <a:pt x="94390" y="122546"/>
                      <a:pt x="7712" y="1578"/>
                    </a:cubicBezTo>
                    <a:cubicBezTo>
                      <a:pt x="4855" y="-2232"/>
                      <a:pt x="-2765" y="1578"/>
                      <a:pt x="1045" y="5388"/>
                    </a:cubicBezTo>
                    <a:cubicBezTo>
                      <a:pt x="84865" y="123498"/>
                      <a:pt x="142968" y="254943"/>
                      <a:pt x="183925" y="391151"/>
                    </a:cubicBezTo>
                    <a:cubicBezTo>
                      <a:pt x="135348" y="354003"/>
                      <a:pt x="86770" y="317808"/>
                      <a:pt x="38193" y="280661"/>
                    </a:cubicBezTo>
                    <a:cubicBezTo>
                      <a:pt x="34383" y="277803"/>
                      <a:pt x="29620" y="284471"/>
                      <a:pt x="34383" y="287328"/>
                    </a:cubicBezTo>
                    <a:cubicBezTo>
                      <a:pt x="85818" y="326381"/>
                      <a:pt x="136300" y="365433"/>
                      <a:pt x="187735" y="403533"/>
                    </a:cubicBezTo>
                    <a:cubicBezTo>
                      <a:pt x="228693" y="543551"/>
                      <a:pt x="252505" y="689283"/>
                      <a:pt x="268698" y="834063"/>
                    </a:cubicBezTo>
                    <a:cubicBezTo>
                      <a:pt x="282985" y="958841"/>
                      <a:pt x="291558" y="1084571"/>
                      <a:pt x="302035" y="1210301"/>
                    </a:cubicBezTo>
                    <a:cubicBezTo>
                      <a:pt x="233455" y="1045518"/>
                      <a:pt x="139158" y="891213"/>
                      <a:pt x="24858" y="754053"/>
                    </a:cubicBezTo>
                    <a:cubicBezTo>
                      <a:pt x="21048" y="750243"/>
                      <a:pt x="15333" y="755958"/>
                      <a:pt x="19143" y="759768"/>
                    </a:cubicBezTo>
                    <a:cubicBezTo>
                      <a:pt x="137253" y="900738"/>
                      <a:pt x="232503" y="1058853"/>
                      <a:pt x="301083" y="1229351"/>
                    </a:cubicBezTo>
                    <a:cubicBezTo>
                      <a:pt x="302035" y="1230303"/>
                      <a:pt x="302987" y="1231256"/>
                      <a:pt x="303940" y="1231256"/>
                    </a:cubicBezTo>
                    <a:cubicBezTo>
                      <a:pt x="318228" y="1395086"/>
                      <a:pt x="335373" y="1557963"/>
                      <a:pt x="372520" y="1717983"/>
                    </a:cubicBezTo>
                    <a:cubicBezTo>
                      <a:pt x="409668" y="1878003"/>
                      <a:pt x="465865" y="2034213"/>
                      <a:pt x="554448" y="2173278"/>
                    </a:cubicBezTo>
                    <a:cubicBezTo>
                      <a:pt x="557305" y="2178041"/>
                      <a:pt x="563973" y="2173278"/>
                      <a:pt x="561115" y="2169468"/>
                    </a:cubicBezTo>
                    <a:cubicBezTo>
                      <a:pt x="416335" y="1940868"/>
                      <a:pt x="359185" y="1673216"/>
                      <a:pt x="328705" y="1406516"/>
                    </a:cubicBezTo>
                    <a:cubicBezTo>
                      <a:pt x="328705" y="1408421"/>
                      <a:pt x="329658" y="1407468"/>
                      <a:pt x="329658" y="1406516"/>
                    </a:cubicBezTo>
                    <a:close/>
                  </a:path>
                </a:pathLst>
              </a:custGeom>
              <a:solidFill>
                <a:srgbClr val="4493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58" name="Google Shape;1258;p9"/>
            <p:cNvSpPr/>
            <p:nvPr/>
          </p:nvSpPr>
          <p:spPr>
            <a:xfrm rot="-8617848">
              <a:off x="526181" y="-22132"/>
              <a:ext cx="888873" cy="1271724"/>
            </a:xfrm>
            <a:custGeom>
              <a:rect b="b" l="l" r="r" t="t"/>
              <a:pathLst>
                <a:path extrusionOk="0" h="1587610" w="1109662">
                  <a:moveTo>
                    <a:pt x="828675" y="1237922"/>
                  </a:moveTo>
                  <a:cubicBezTo>
                    <a:pt x="626745" y="1089332"/>
                    <a:pt x="549592" y="938837"/>
                    <a:pt x="404813" y="799772"/>
                  </a:cubicBezTo>
                  <a:cubicBezTo>
                    <a:pt x="650557" y="878829"/>
                    <a:pt x="809625" y="1168389"/>
                    <a:pt x="828675" y="1230302"/>
                  </a:cubicBezTo>
                  <a:cubicBezTo>
                    <a:pt x="828675" y="1131242"/>
                    <a:pt x="818197" y="1031229"/>
                    <a:pt x="796290" y="934074"/>
                  </a:cubicBezTo>
                  <a:cubicBezTo>
                    <a:pt x="678180" y="833109"/>
                    <a:pt x="554355" y="775959"/>
                    <a:pt x="458153" y="632132"/>
                  </a:cubicBezTo>
                  <a:cubicBezTo>
                    <a:pt x="611505" y="670232"/>
                    <a:pt x="753428" y="850254"/>
                    <a:pt x="792480" y="919787"/>
                  </a:cubicBezTo>
                  <a:cubicBezTo>
                    <a:pt x="771525" y="834062"/>
                    <a:pt x="742950" y="749289"/>
                    <a:pt x="704850" y="669279"/>
                  </a:cubicBezTo>
                  <a:cubicBezTo>
                    <a:pt x="588645" y="611177"/>
                    <a:pt x="485775" y="535929"/>
                    <a:pt x="399097" y="446394"/>
                  </a:cubicBezTo>
                  <a:cubicBezTo>
                    <a:pt x="509588" y="476874"/>
                    <a:pt x="610553" y="541644"/>
                    <a:pt x="684847" y="628322"/>
                  </a:cubicBezTo>
                  <a:cubicBezTo>
                    <a:pt x="652463" y="566409"/>
                    <a:pt x="615315" y="506402"/>
                    <a:pt x="573405" y="449252"/>
                  </a:cubicBezTo>
                  <a:cubicBezTo>
                    <a:pt x="568642" y="450204"/>
                    <a:pt x="564832" y="452109"/>
                    <a:pt x="560070" y="453062"/>
                  </a:cubicBezTo>
                  <a:cubicBezTo>
                    <a:pt x="461010" y="429249"/>
                    <a:pt x="371475" y="376862"/>
                    <a:pt x="305753" y="304472"/>
                  </a:cubicBezTo>
                  <a:cubicBezTo>
                    <a:pt x="390525" y="318759"/>
                    <a:pt x="471488" y="354002"/>
                    <a:pt x="539115" y="405437"/>
                  </a:cubicBezTo>
                  <a:cubicBezTo>
                    <a:pt x="512445" y="373052"/>
                    <a:pt x="483870" y="341619"/>
                    <a:pt x="454342" y="311139"/>
                  </a:cubicBezTo>
                  <a:cubicBezTo>
                    <a:pt x="439103" y="310187"/>
                    <a:pt x="387667" y="300662"/>
                    <a:pt x="387667" y="300662"/>
                  </a:cubicBezTo>
                  <a:cubicBezTo>
                    <a:pt x="303847" y="278754"/>
                    <a:pt x="229553" y="241607"/>
                    <a:pt x="156210" y="198744"/>
                  </a:cubicBezTo>
                  <a:cubicBezTo>
                    <a:pt x="224790" y="199697"/>
                    <a:pt x="398145" y="273039"/>
                    <a:pt x="445770" y="301614"/>
                  </a:cubicBezTo>
                  <a:cubicBezTo>
                    <a:pt x="404813" y="260657"/>
                    <a:pt x="360997" y="222557"/>
                    <a:pt x="315278" y="188267"/>
                  </a:cubicBezTo>
                  <a:cubicBezTo>
                    <a:pt x="313372" y="188267"/>
                    <a:pt x="311467" y="188267"/>
                    <a:pt x="310515" y="189219"/>
                  </a:cubicBezTo>
                  <a:cubicBezTo>
                    <a:pt x="247650" y="183504"/>
                    <a:pt x="188595" y="155882"/>
                    <a:pt x="138113" y="120639"/>
                  </a:cubicBezTo>
                  <a:cubicBezTo>
                    <a:pt x="87630" y="85397"/>
                    <a:pt x="44767" y="42534"/>
                    <a:pt x="0" y="1577"/>
                  </a:cubicBezTo>
                  <a:cubicBezTo>
                    <a:pt x="151447" y="-15568"/>
                    <a:pt x="236220" y="111114"/>
                    <a:pt x="326707" y="187314"/>
                  </a:cubicBezTo>
                  <a:cubicBezTo>
                    <a:pt x="326707" y="187314"/>
                    <a:pt x="325755" y="187314"/>
                    <a:pt x="325755" y="187314"/>
                  </a:cubicBezTo>
                  <a:cubicBezTo>
                    <a:pt x="367665" y="218747"/>
                    <a:pt x="407670" y="252084"/>
                    <a:pt x="444817" y="288279"/>
                  </a:cubicBezTo>
                  <a:cubicBezTo>
                    <a:pt x="416242" y="201602"/>
                    <a:pt x="375285" y="117782"/>
                    <a:pt x="331470" y="34914"/>
                  </a:cubicBezTo>
                  <a:cubicBezTo>
                    <a:pt x="404813" y="97779"/>
                    <a:pt x="452438" y="185409"/>
                    <a:pt x="461963" y="275897"/>
                  </a:cubicBezTo>
                  <a:cubicBezTo>
                    <a:pt x="461963" y="275897"/>
                    <a:pt x="459105" y="292089"/>
                    <a:pt x="454342" y="297804"/>
                  </a:cubicBezTo>
                  <a:cubicBezTo>
                    <a:pt x="501967" y="344477"/>
                    <a:pt x="546735" y="394007"/>
                    <a:pt x="585788" y="446394"/>
                  </a:cubicBezTo>
                  <a:lnTo>
                    <a:pt x="585788" y="446394"/>
                  </a:lnTo>
                  <a:lnTo>
                    <a:pt x="585788" y="446394"/>
                  </a:lnTo>
                  <a:cubicBezTo>
                    <a:pt x="591503" y="454014"/>
                    <a:pt x="598170" y="462587"/>
                    <a:pt x="603885" y="471159"/>
                  </a:cubicBezTo>
                  <a:cubicBezTo>
                    <a:pt x="594360" y="431154"/>
                    <a:pt x="528638" y="234939"/>
                    <a:pt x="581025" y="83492"/>
                  </a:cubicBezTo>
                  <a:cubicBezTo>
                    <a:pt x="629603" y="205412"/>
                    <a:pt x="635317" y="354954"/>
                    <a:pt x="606742" y="474969"/>
                  </a:cubicBezTo>
                  <a:cubicBezTo>
                    <a:pt x="651510" y="537834"/>
                    <a:pt x="691515" y="604509"/>
                    <a:pt x="723900" y="674042"/>
                  </a:cubicBezTo>
                  <a:cubicBezTo>
                    <a:pt x="724853" y="606414"/>
                    <a:pt x="702945" y="365432"/>
                    <a:pt x="762000" y="214937"/>
                  </a:cubicBezTo>
                  <a:cubicBezTo>
                    <a:pt x="764857" y="292089"/>
                    <a:pt x="797242" y="386387"/>
                    <a:pt x="799147" y="463539"/>
                  </a:cubicBezTo>
                  <a:cubicBezTo>
                    <a:pt x="801053" y="537834"/>
                    <a:pt x="768667" y="622607"/>
                    <a:pt x="729615" y="685472"/>
                  </a:cubicBezTo>
                  <a:cubicBezTo>
                    <a:pt x="765810" y="763577"/>
                    <a:pt x="794385" y="845492"/>
                    <a:pt x="814388" y="929312"/>
                  </a:cubicBezTo>
                  <a:cubicBezTo>
                    <a:pt x="842010" y="747384"/>
                    <a:pt x="871538" y="546407"/>
                    <a:pt x="981075" y="363527"/>
                  </a:cubicBezTo>
                  <a:cubicBezTo>
                    <a:pt x="1020128" y="553074"/>
                    <a:pt x="855345" y="886449"/>
                    <a:pt x="816292" y="941694"/>
                  </a:cubicBezTo>
                  <a:cubicBezTo>
                    <a:pt x="838200" y="1036944"/>
                    <a:pt x="849630" y="1135052"/>
                    <a:pt x="849630" y="1234112"/>
                  </a:cubicBezTo>
                  <a:cubicBezTo>
                    <a:pt x="864870" y="1177914"/>
                    <a:pt x="899160" y="1000749"/>
                    <a:pt x="937260" y="915977"/>
                  </a:cubicBezTo>
                  <a:cubicBezTo>
                    <a:pt x="984885" y="815964"/>
                    <a:pt x="1023938" y="725477"/>
                    <a:pt x="1109663" y="642609"/>
                  </a:cubicBezTo>
                  <a:cubicBezTo>
                    <a:pt x="1106805" y="909309"/>
                    <a:pt x="998220" y="1096952"/>
                    <a:pt x="849630" y="1247447"/>
                  </a:cubicBezTo>
                  <a:cubicBezTo>
                    <a:pt x="848678" y="1357937"/>
                    <a:pt x="834390" y="1469379"/>
                    <a:pt x="807720" y="1577012"/>
                  </a:cubicBezTo>
                  <a:cubicBezTo>
                    <a:pt x="807720" y="1577012"/>
                    <a:pt x="807720" y="1577012"/>
                    <a:pt x="807720" y="1577012"/>
                  </a:cubicBezTo>
                  <a:cubicBezTo>
                    <a:pt x="805815" y="1583679"/>
                    <a:pt x="799147" y="1588442"/>
                    <a:pt x="792480" y="1587489"/>
                  </a:cubicBezTo>
                  <a:cubicBezTo>
                    <a:pt x="785813" y="1586537"/>
                    <a:pt x="782003" y="1579869"/>
                    <a:pt x="783907" y="1573202"/>
                  </a:cubicBezTo>
                  <a:cubicBezTo>
                    <a:pt x="812482" y="1463664"/>
                    <a:pt x="827722" y="1351269"/>
                    <a:pt x="828675" y="1237922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59" name="Google Shape;1259;p9"/>
            <p:cNvGrpSpPr/>
            <p:nvPr/>
          </p:nvGrpSpPr>
          <p:grpSpPr>
            <a:xfrm rot="-7974174">
              <a:off x="267359" y="-193641"/>
              <a:ext cx="821066" cy="1425244"/>
              <a:chOff x="7981884" y="2154029"/>
              <a:chExt cx="1026344" cy="1781575"/>
            </a:xfrm>
          </p:grpSpPr>
          <p:sp>
            <p:nvSpPr>
              <p:cNvPr id="1260" name="Google Shape;1260;p9"/>
              <p:cNvSpPr/>
              <p:nvPr/>
            </p:nvSpPr>
            <p:spPr>
              <a:xfrm>
                <a:off x="7981884" y="2154029"/>
                <a:ext cx="1026344" cy="1688503"/>
              </a:xfrm>
              <a:custGeom>
                <a:rect b="b" l="l" r="r" t="t"/>
                <a:pathLst>
                  <a:path extrusionOk="0" h="1688503" w="1026344">
                    <a:moveTo>
                      <a:pt x="224555" y="1223284"/>
                    </a:moveTo>
                    <a:cubicBezTo>
                      <a:pt x="165500" y="1170897"/>
                      <a:pt x="100730" y="1123272"/>
                      <a:pt x="54057" y="1059454"/>
                    </a:cubicBezTo>
                    <a:cubicBezTo>
                      <a:pt x="7385" y="995637"/>
                      <a:pt x="-17380" y="908959"/>
                      <a:pt x="14052" y="836569"/>
                    </a:cubicBezTo>
                    <a:cubicBezTo>
                      <a:pt x="45485" y="764179"/>
                      <a:pt x="149307" y="725127"/>
                      <a:pt x="209315" y="776562"/>
                    </a:cubicBezTo>
                    <a:cubicBezTo>
                      <a:pt x="234080" y="797517"/>
                      <a:pt x="258845" y="831807"/>
                      <a:pt x="288373" y="819424"/>
                    </a:cubicBezTo>
                    <a:cubicBezTo>
                      <a:pt x="315995" y="807994"/>
                      <a:pt x="312185" y="766084"/>
                      <a:pt x="296945" y="740367"/>
                    </a:cubicBezTo>
                    <a:cubicBezTo>
                      <a:pt x="271227" y="698457"/>
                      <a:pt x="230270" y="667977"/>
                      <a:pt x="193123" y="635592"/>
                    </a:cubicBezTo>
                    <a:cubicBezTo>
                      <a:pt x="155975" y="603207"/>
                      <a:pt x="119780" y="565107"/>
                      <a:pt x="110255" y="516529"/>
                    </a:cubicBezTo>
                    <a:cubicBezTo>
                      <a:pt x="100730" y="467952"/>
                      <a:pt x="129305" y="409849"/>
                      <a:pt x="177882" y="403182"/>
                    </a:cubicBezTo>
                    <a:cubicBezTo>
                      <a:pt x="195980" y="401277"/>
                      <a:pt x="215030" y="406039"/>
                      <a:pt x="232175" y="399372"/>
                    </a:cubicBezTo>
                    <a:cubicBezTo>
                      <a:pt x="260750" y="388894"/>
                      <a:pt x="270275" y="350794"/>
                      <a:pt x="263607" y="320314"/>
                    </a:cubicBezTo>
                    <a:cubicBezTo>
                      <a:pt x="256940" y="289834"/>
                      <a:pt x="237890" y="264117"/>
                      <a:pt x="227412" y="235542"/>
                    </a:cubicBezTo>
                    <a:cubicBezTo>
                      <a:pt x="189312" y="133624"/>
                      <a:pt x="271227" y="6942"/>
                      <a:pt x="379812" y="274"/>
                    </a:cubicBezTo>
                    <a:cubicBezTo>
                      <a:pt x="488398" y="-6393"/>
                      <a:pt x="585552" y="109812"/>
                      <a:pt x="560787" y="215539"/>
                    </a:cubicBezTo>
                    <a:cubicBezTo>
                      <a:pt x="553167" y="247924"/>
                      <a:pt x="536023" y="279357"/>
                      <a:pt x="533165" y="312694"/>
                    </a:cubicBezTo>
                    <a:cubicBezTo>
                      <a:pt x="531260" y="346032"/>
                      <a:pt x="552215" y="386037"/>
                      <a:pt x="585552" y="385084"/>
                    </a:cubicBezTo>
                    <a:cubicBezTo>
                      <a:pt x="619842" y="384132"/>
                      <a:pt x="638892" y="346032"/>
                      <a:pt x="667467" y="327934"/>
                    </a:cubicBezTo>
                    <a:cubicBezTo>
                      <a:pt x="715092" y="297454"/>
                      <a:pt x="783673" y="331744"/>
                      <a:pt x="805580" y="384132"/>
                    </a:cubicBezTo>
                    <a:cubicBezTo>
                      <a:pt x="827487" y="436519"/>
                      <a:pt x="813200" y="497479"/>
                      <a:pt x="790340" y="548914"/>
                    </a:cubicBezTo>
                    <a:cubicBezTo>
                      <a:pt x="767480" y="600349"/>
                      <a:pt x="735095" y="648927"/>
                      <a:pt x="718902" y="703219"/>
                    </a:cubicBezTo>
                    <a:cubicBezTo>
                      <a:pt x="713187" y="722269"/>
                      <a:pt x="710330" y="746082"/>
                      <a:pt x="726523" y="758464"/>
                    </a:cubicBezTo>
                    <a:cubicBezTo>
                      <a:pt x="751287" y="778467"/>
                      <a:pt x="783673" y="747987"/>
                      <a:pt x="809390" y="729889"/>
                    </a:cubicBezTo>
                    <a:cubicBezTo>
                      <a:pt x="872255" y="687027"/>
                      <a:pt x="965600" y="726079"/>
                      <a:pt x="1001795" y="792754"/>
                    </a:cubicBezTo>
                    <a:cubicBezTo>
                      <a:pt x="1037990" y="860382"/>
                      <a:pt x="1029417" y="942297"/>
                      <a:pt x="1006557" y="1015639"/>
                    </a:cubicBezTo>
                    <a:lnTo>
                      <a:pt x="1006557" y="1015639"/>
                    </a:lnTo>
                    <a:cubicBezTo>
                      <a:pt x="970362" y="1133749"/>
                      <a:pt x="903687" y="1237572"/>
                      <a:pt x="835107" y="1338537"/>
                    </a:cubicBezTo>
                    <a:cubicBezTo>
                      <a:pt x="768432" y="1436644"/>
                      <a:pt x="715092" y="1549992"/>
                      <a:pt x="645560" y="1643337"/>
                    </a:cubicBezTo>
                    <a:cubicBezTo>
                      <a:pt x="547452" y="1775734"/>
                      <a:pt x="504590" y="1582377"/>
                      <a:pt x="457917" y="1506177"/>
                    </a:cubicBezTo>
                    <a:cubicBezTo>
                      <a:pt x="396005" y="1401402"/>
                      <a:pt x="316948" y="1305199"/>
                      <a:pt x="224555" y="12232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1" name="Google Shape;1261;p9"/>
              <p:cNvSpPr/>
              <p:nvPr/>
            </p:nvSpPr>
            <p:spPr>
              <a:xfrm>
                <a:off x="8212802" y="2446819"/>
                <a:ext cx="551152" cy="1488785"/>
              </a:xfrm>
              <a:custGeom>
                <a:rect b="b" l="l" r="r" t="t"/>
                <a:pathLst>
                  <a:path extrusionOk="0" h="1488785" w="551152">
                    <a:moveTo>
                      <a:pt x="550849" y="615216"/>
                    </a:moveTo>
                    <a:cubicBezTo>
                      <a:pt x="552754" y="610454"/>
                      <a:pt x="545134" y="608549"/>
                      <a:pt x="543229" y="613311"/>
                    </a:cubicBezTo>
                    <a:cubicBezTo>
                      <a:pt x="447026" y="844769"/>
                      <a:pt x="381304" y="1084799"/>
                      <a:pt x="356539" y="1333401"/>
                    </a:cubicBezTo>
                    <a:cubicBezTo>
                      <a:pt x="339394" y="1060034"/>
                      <a:pt x="306057" y="786666"/>
                      <a:pt x="257479" y="517109"/>
                    </a:cubicBezTo>
                    <a:cubicBezTo>
                      <a:pt x="257479" y="517109"/>
                      <a:pt x="257479" y="517109"/>
                      <a:pt x="257479" y="517109"/>
                    </a:cubicBezTo>
                    <a:cubicBezTo>
                      <a:pt x="286054" y="420906"/>
                      <a:pt x="324154" y="328514"/>
                      <a:pt x="372732" y="239931"/>
                    </a:cubicBezTo>
                    <a:cubicBezTo>
                      <a:pt x="375589" y="235169"/>
                      <a:pt x="368921" y="231359"/>
                      <a:pt x="366064" y="236121"/>
                    </a:cubicBezTo>
                    <a:cubicBezTo>
                      <a:pt x="319392" y="319941"/>
                      <a:pt x="282244" y="408524"/>
                      <a:pt x="253669" y="500916"/>
                    </a:cubicBezTo>
                    <a:cubicBezTo>
                      <a:pt x="243192" y="441861"/>
                      <a:pt x="231762" y="383759"/>
                      <a:pt x="219379" y="325656"/>
                    </a:cubicBezTo>
                    <a:cubicBezTo>
                      <a:pt x="197471" y="217071"/>
                      <a:pt x="171754" y="109439"/>
                      <a:pt x="145084" y="2759"/>
                    </a:cubicBezTo>
                    <a:cubicBezTo>
                      <a:pt x="144132" y="-2004"/>
                      <a:pt x="136512" y="-99"/>
                      <a:pt x="137464" y="4664"/>
                    </a:cubicBezTo>
                    <a:cubicBezTo>
                      <a:pt x="166039" y="116106"/>
                      <a:pt x="191757" y="228501"/>
                      <a:pt x="214617" y="341849"/>
                    </a:cubicBezTo>
                    <a:cubicBezTo>
                      <a:pt x="172707" y="301844"/>
                      <a:pt x="130796" y="262791"/>
                      <a:pt x="89839" y="222786"/>
                    </a:cubicBezTo>
                    <a:cubicBezTo>
                      <a:pt x="86029" y="218976"/>
                      <a:pt x="80314" y="224691"/>
                      <a:pt x="84124" y="228501"/>
                    </a:cubicBezTo>
                    <a:cubicBezTo>
                      <a:pt x="127939" y="270411"/>
                      <a:pt x="172707" y="312321"/>
                      <a:pt x="216521" y="354231"/>
                    </a:cubicBezTo>
                    <a:cubicBezTo>
                      <a:pt x="216521" y="354231"/>
                      <a:pt x="217474" y="355184"/>
                      <a:pt x="217474" y="355184"/>
                    </a:cubicBezTo>
                    <a:cubicBezTo>
                      <a:pt x="258432" y="555209"/>
                      <a:pt x="289864" y="757139"/>
                      <a:pt x="313676" y="959069"/>
                    </a:cubicBezTo>
                    <a:cubicBezTo>
                      <a:pt x="222237" y="839054"/>
                      <a:pt x="119367" y="727611"/>
                      <a:pt x="6971" y="626646"/>
                    </a:cubicBezTo>
                    <a:cubicBezTo>
                      <a:pt x="3162" y="622836"/>
                      <a:pt x="-2554" y="628551"/>
                      <a:pt x="1257" y="632361"/>
                    </a:cubicBezTo>
                    <a:cubicBezTo>
                      <a:pt x="116509" y="736184"/>
                      <a:pt x="222237" y="850484"/>
                      <a:pt x="314629" y="974309"/>
                    </a:cubicBezTo>
                    <a:cubicBezTo>
                      <a:pt x="321296" y="1035269"/>
                      <a:pt x="327964" y="1096229"/>
                      <a:pt x="333679" y="1157189"/>
                    </a:cubicBezTo>
                    <a:cubicBezTo>
                      <a:pt x="343204" y="1265774"/>
                      <a:pt x="350824" y="1375311"/>
                      <a:pt x="355587" y="1484849"/>
                    </a:cubicBezTo>
                    <a:cubicBezTo>
                      <a:pt x="355587" y="1489611"/>
                      <a:pt x="363207" y="1490564"/>
                      <a:pt x="363207" y="1484849"/>
                    </a:cubicBezTo>
                    <a:cubicBezTo>
                      <a:pt x="361301" y="1450559"/>
                      <a:pt x="360349" y="1417221"/>
                      <a:pt x="357492" y="1382931"/>
                    </a:cubicBezTo>
                    <a:cubicBezTo>
                      <a:pt x="357492" y="1381979"/>
                      <a:pt x="358444" y="1381979"/>
                      <a:pt x="358444" y="1381026"/>
                    </a:cubicBezTo>
                    <a:cubicBezTo>
                      <a:pt x="382257" y="1115279"/>
                      <a:pt x="449884" y="860009"/>
                      <a:pt x="550849" y="615216"/>
                    </a:cubicBezTo>
                    <a:close/>
                  </a:path>
                </a:pathLst>
              </a:custGeom>
              <a:solidFill>
                <a:srgbClr val="192B3E"/>
              </a:solidFill>
              <a:ln cap="flat" cmpd="sng" w="9525">
                <a:solidFill>
                  <a:srgbClr val="317A6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62" name="Google Shape;1262;p9"/>
            <p:cNvGrpSpPr/>
            <p:nvPr/>
          </p:nvGrpSpPr>
          <p:grpSpPr>
            <a:xfrm rot="10357414">
              <a:off x="1231785" y="-29890"/>
              <a:ext cx="431258" cy="947377"/>
              <a:chOff x="7793199" y="3142045"/>
              <a:chExt cx="539126" cy="1184339"/>
            </a:xfrm>
          </p:grpSpPr>
          <p:sp>
            <p:nvSpPr>
              <p:cNvPr id="1263" name="Google Shape;1263;p9"/>
              <p:cNvSpPr/>
              <p:nvPr/>
            </p:nvSpPr>
            <p:spPr>
              <a:xfrm>
                <a:off x="7793199" y="3142045"/>
                <a:ext cx="539126" cy="1184339"/>
              </a:xfrm>
              <a:custGeom>
                <a:rect b="b" l="l" r="r" t="t"/>
                <a:pathLst>
                  <a:path extrusionOk="0" h="1184339" w="539126">
                    <a:moveTo>
                      <a:pt x="89390" y="737235"/>
                    </a:moveTo>
                    <a:cubicBezTo>
                      <a:pt x="89390" y="671513"/>
                      <a:pt x="101772" y="604838"/>
                      <a:pt x="81770" y="541972"/>
                    </a:cubicBezTo>
                    <a:cubicBezTo>
                      <a:pt x="63672" y="485775"/>
                      <a:pt x="19857" y="439103"/>
                      <a:pt x="5570" y="381953"/>
                    </a:cubicBezTo>
                    <a:cubicBezTo>
                      <a:pt x="-10623" y="318135"/>
                      <a:pt x="12237" y="252413"/>
                      <a:pt x="26524" y="188595"/>
                    </a:cubicBezTo>
                    <a:cubicBezTo>
                      <a:pt x="41765" y="124778"/>
                      <a:pt x="46527" y="50483"/>
                      <a:pt x="4617" y="0"/>
                    </a:cubicBezTo>
                    <a:cubicBezTo>
                      <a:pt x="170352" y="81915"/>
                      <a:pt x="307512" y="217170"/>
                      <a:pt x="398952" y="379095"/>
                    </a:cubicBezTo>
                    <a:cubicBezTo>
                      <a:pt x="490392" y="540068"/>
                      <a:pt x="536112" y="724853"/>
                      <a:pt x="538970" y="910590"/>
                    </a:cubicBezTo>
                    <a:cubicBezTo>
                      <a:pt x="539922" y="966788"/>
                      <a:pt x="537065" y="1024890"/>
                      <a:pt x="515157" y="1077278"/>
                    </a:cubicBezTo>
                    <a:cubicBezTo>
                      <a:pt x="493249" y="1128713"/>
                      <a:pt x="447529" y="1174433"/>
                      <a:pt x="392285" y="1183005"/>
                    </a:cubicBezTo>
                    <a:lnTo>
                      <a:pt x="392285" y="1183005"/>
                    </a:lnTo>
                    <a:cubicBezTo>
                      <a:pt x="304654" y="1197293"/>
                      <a:pt x="238932" y="1093470"/>
                      <a:pt x="192260" y="1032510"/>
                    </a:cubicBezTo>
                    <a:cubicBezTo>
                      <a:pt x="126537" y="947738"/>
                      <a:pt x="89390" y="842963"/>
                      <a:pt x="89390" y="737235"/>
                    </a:cubicBez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4" name="Google Shape;1264;p9"/>
              <p:cNvSpPr/>
              <p:nvPr/>
            </p:nvSpPr>
            <p:spPr>
              <a:xfrm>
                <a:off x="7878077" y="3272865"/>
                <a:ext cx="346292" cy="1036599"/>
              </a:xfrm>
              <a:custGeom>
                <a:rect b="b" l="l" r="r" t="t"/>
                <a:pathLst>
                  <a:path extrusionOk="0" h="1036599" w="346292">
                    <a:moveTo>
                      <a:pt x="345507" y="1031231"/>
                    </a:moveTo>
                    <a:cubicBezTo>
                      <a:pt x="262639" y="915978"/>
                      <a:pt x="217872" y="778818"/>
                      <a:pt x="186439" y="641658"/>
                    </a:cubicBezTo>
                    <a:cubicBezTo>
                      <a:pt x="154055" y="501641"/>
                      <a:pt x="133099" y="358766"/>
                      <a:pt x="93094" y="220653"/>
                    </a:cubicBezTo>
                    <a:cubicBezTo>
                      <a:pt x="71187" y="144453"/>
                      <a:pt x="43564" y="71111"/>
                      <a:pt x="6417" y="1578"/>
                    </a:cubicBezTo>
                    <a:cubicBezTo>
                      <a:pt x="4512" y="-2232"/>
                      <a:pt x="-2156" y="1578"/>
                      <a:pt x="702" y="5388"/>
                    </a:cubicBezTo>
                    <a:cubicBezTo>
                      <a:pt x="69282" y="132071"/>
                      <a:pt x="102619" y="273041"/>
                      <a:pt x="132147" y="413058"/>
                    </a:cubicBezTo>
                    <a:cubicBezTo>
                      <a:pt x="160722" y="553076"/>
                      <a:pt x="184534" y="694998"/>
                      <a:pt x="234064" y="829301"/>
                    </a:cubicBezTo>
                    <a:cubicBezTo>
                      <a:pt x="260734" y="902643"/>
                      <a:pt x="295024" y="972176"/>
                      <a:pt x="340744" y="1035993"/>
                    </a:cubicBezTo>
                    <a:cubicBezTo>
                      <a:pt x="342649" y="1037898"/>
                      <a:pt x="348364" y="1035041"/>
                      <a:pt x="345507" y="1031231"/>
                    </a:cubicBezTo>
                    <a:lnTo>
                      <a:pt x="345507" y="10312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3 columns">
  <p:cSld name="CUSTOM_9"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7" name="Google Shape;1267;p1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68" name="Google Shape;1268;p10"/>
          <p:cNvSpPr txBox="1"/>
          <p:nvPr>
            <p:ph idx="1" type="body"/>
          </p:nvPr>
        </p:nvSpPr>
        <p:spPr>
          <a:xfrm>
            <a:off x="415600" y="1890000"/>
            <a:ext cx="3635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🐍"/>
              <a:defRPr sz="2400"/>
            </a:lvl1pPr>
            <a:lvl2pPr indent="-38100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269" name="Google Shape;1269;p10"/>
          <p:cNvSpPr txBox="1"/>
          <p:nvPr>
            <p:ph idx="2" type="body"/>
          </p:nvPr>
        </p:nvSpPr>
        <p:spPr>
          <a:xfrm>
            <a:off x="4278394" y="1890000"/>
            <a:ext cx="3635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🐍"/>
              <a:defRPr sz="2400"/>
            </a:lvl1pPr>
            <a:lvl2pPr indent="-38100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270" name="Google Shape;1270;p10"/>
          <p:cNvSpPr txBox="1"/>
          <p:nvPr>
            <p:ph idx="3" type="body"/>
          </p:nvPr>
        </p:nvSpPr>
        <p:spPr>
          <a:xfrm>
            <a:off x="8141188" y="1890000"/>
            <a:ext cx="3635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🐍"/>
              <a:defRPr sz="2400"/>
            </a:lvl1pPr>
            <a:lvl2pPr indent="-38100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400"/>
              <a:buChar char="■"/>
              <a:defRPr sz="2400"/>
            </a:lvl9pPr>
          </a:lstStyle>
          <a:p/>
        </p:txBody>
      </p:sp>
      <p:grpSp>
        <p:nvGrpSpPr>
          <p:cNvPr id="1271" name="Google Shape;1271;p10"/>
          <p:cNvGrpSpPr/>
          <p:nvPr/>
        </p:nvGrpSpPr>
        <p:grpSpPr>
          <a:xfrm>
            <a:off x="1" y="-248496"/>
            <a:ext cx="2168464" cy="1709332"/>
            <a:chOff x="-123583" y="-266861"/>
            <a:chExt cx="3119195" cy="2458763"/>
          </a:xfrm>
        </p:grpSpPr>
        <p:grpSp>
          <p:nvGrpSpPr>
            <p:cNvPr id="1272" name="Google Shape;1272;p10"/>
            <p:cNvGrpSpPr/>
            <p:nvPr/>
          </p:nvGrpSpPr>
          <p:grpSpPr>
            <a:xfrm rot="-9323156">
              <a:off x="460497" y="383965"/>
              <a:ext cx="601097" cy="1379391"/>
              <a:chOff x="4564559" y="2755331"/>
              <a:chExt cx="751379" cy="1724255"/>
            </a:xfrm>
          </p:grpSpPr>
          <p:sp>
            <p:nvSpPr>
              <p:cNvPr id="1273" name="Google Shape;1273;p10"/>
              <p:cNvSpPr/>
              <p:nvPr/>
            </p:nvSpPr>
            <p:spPr>
              <a:xfrm>
                <a:off x="4564559" y="2755331"/>
                <a:ext cx="751379" cy="1607284"/>
              </a:xfrm>
              <a:custGeom>
                <a:rect b="b" l="l" r="r" t="t"/>
                <a:pathLst>
                  <a:path extrusionOk="0" h="1607284" w="751379">
                    <a:moveTo>
                      <a:pt x="97627" y="1359218"/>
                    </a:moveTo>
                    <a:lnTo>
                      <a:pt x="97627" y="1359218"/>
                    </a:lnTo>
                    <a:cubicBezTo>
                      <a:pt x="80482" y="1272540"/>
                      <a:pt x="128107" y="1187768"/>
                      <a:pt x="159539" y="1104900"/>
                    </a:cubicBezTo>
                    <a:cubicBezTo>
                      <a:pt x="190972" y="1022033"/>
                      <a:pt x="198592" y="912495"/>
                      <a:pt x="126202" y="860108"/>
                    </a:cubicBezTo>
                    <a:cubicBezTo>
                      <a:pt x="90007" y="834390"/>
                      <a:pt x="35714" y="823912"/>
                      <a:pt x="22379" y="782002"/>
                    </a:cubicBezTo>
                    <a:cubicBezTo>
                      <a:pt x="2377" y="720090"/>
                      <a:pt x="93817" y="670560"/>
                      <a:pt x="90007" y="604837"/>
                    </a:cubicBezTo>
                    <a:cubicBezTo>
                      <a:pt x="88102" y="560070"/>
                      <a:pt x="42382" y="530543"/>
                      <a:pt x="18569" y="492442"/>
                    </a:cubicBezTo>
                    <a:cubicBezTo>
                      <a:pt x="-10958" y="441960"/>
                      <a:pt x="-1433" y="377190"/>
                      <a:pt x="20474" y="322898"/>
                    </a:cubicBezTo>
                    <a:cubicBezTo>
                      <a:pt x="42382" y="268605"/>
                      <a:pt x="74767" y="219075"/>
                      <a:pt x="90959" y="162877"/>
                    </a:cubicBezTo>
                    <a:cubicBezTo>
                      <a:pt x="107152" y="106680"/>
                      <a:pt x="101437" y="38100"/>
                      <a:pt x="57622" y="0"/>
                    </a:cubicBezTo>
                    <a:cubicBezTo>
                      <a:pt x="151919" y="52388"/>
                      <a:pt x="248122" y="106680"/>
                      <a:pt x="326227" y="181927"/>
                    </a:cubicBezTo>
                    <a:cubicBezTo>
                      <a:pt x="403380" y="258127"/>
                      <a:pt x="461482" y="360045"/>
                      <a:pt x="461482" y="467677"/>
                    </a:cubicBezTo>
                    <a:cubicBezTo>
                      <a:pt x="461482" y="541020"/>
                      <a:pt x="436717" y="623887"/>
                      <a:pt x="481484" y="682943"/>
                    </a:cubicBezTo>
                    <a:cubicBezTo>
                      <a:pt x="509107" y="719137"/>
                      <a:pt x="555780" y="734377"/>
                      <a:pt x="598642" y="751523"/>
                    </a:cubicBezTo>
                    <a:cubicBezTo>
                      <a:pt x="641505" y="768668"/>
                      <a:pt x="685319" y="797243"/>
                      <a:pt x="694844" y="842010"/>
                    </a:cubicBezTo>
                    <a:cubicBezTo>
                      <a:pt x="704369" y="890587"/>
                      <a:pt x="669127" y="937260"/>
                      <a:pt x="664364" y="986790"/>
                    </a:cubicBezTo>
                    <a:cubicBezTo>
                      <a:pt x="658649" y="1051560"/>
                      <a:pt x="707227" y="1107758"/>
                      <a:pt x="731992" y="1167765"/>
                    </a:cubicBezTo>
                    <a:cubicBezTo>
                      <a:pt x="772949" y="1267777"/>
                      <a:pt x="746280" y="1388745"/>
                      <a:pt x="677699" y="1473518"/>
                    </a:cubicBezTo>
                    <a:cubicBezTo>
                      <a:pt x="611024" y="1555433"/>
                      <a:pt x="489105" y="1637348"/>
                      <a:pt x="381472" y="1596390"/>
                    </a:cubicBezTo>
                    <a:cubicBezTo>
                      <a:pt x="272887" y="1555433"/>
                      <a:pt x="121439" y="1483995"/>
                      <a:pt x="97627" y="1359218"/>
                    </a:cubicBezTo>
                    <a:close/>
                  </a:path>
                </a:pathLst>
              </a:custGeom>
              <a:solidFill>
                <a:srgbClr val="3D7A0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4" name="Google Shape;1274;p10"/>
              <p:cNvSpPr/>
              <p:nvPr/>
            </p:nvSpPr>
            <p:spPr>
              <a:xfrm>
                <a:off x="4724610" y="2974174"/>
                <a:ext cx="388550" cy="1505412"/>
              </a:xfrm>
              <a:custGeom>
                <a:rect b="b" l="l" r="r" t="t"/>
                <a:pathLst>
                  <a:path extrusionOk="0" h="1505412" w="388550">
                    <a:moveTo>
                      <a:pt x="229042" y="970829"/>
                    </a:moveTo>
                    <a:cubicBezTo>
                      <a:pt x="253806" y="867959"/>
                      <a:pt x="292859" y="768899"/>
                      <a:pt x="343342" y="676506"/>
                    </a:cubicBezTo>
                    <a:cubicBezTo>
                      <a:pt x="345246" y="673649"/>
                      <a:pt x="340484" y="670791"/>
                      <a:pt x="338579" y="673649"/>
                    </a:cubicBezTo>
                    <a:cubicBezTo>
                      <a:pt x="289049" y="763184"/>
                      <a:pt x="251901" y="859386"/>
                      <a:pt x="226184" y="958446"/>
                    </a:cubicBezTo>
                    <a:cubicBezTo>
                      <a:pt x="224279" y="940349"/>
                      <a:pt x="222374" y="923204"/>
                      <a:pt x="220469" y="905106"/>
                    </a:cubicBezTo>
                    <a:cubicBezTo>
                      <a:pt x="201419" y="703176"/>
                      <a:pt x="195704" y="498389"/>
                      <a:pt x="142364" y="301221"/>
                    </a:cubicBezTo>
                    <a:cubicBezTo>
                      <a:pt x="141411" y="297411"/>
                      <a:pt x="140459" y="294554"/>
                      <a:pt x="139506" y="290744"/>
                    </a:cubicBezTo>
                    <a:cubicBezTo>
                      <a:pt x="139506" y="290744"/>
                      <a:pt x="139506" y="290744"/>
                      <a:pt x="139506" y="290744"/>
                    </a:cubicBezTo>
                    <a:cubicBezTo>
                      <a:pt x="146174" y="243119"/>
                      <a:pt x="153794" y="194541"/>
                      <a:pt x="160461" y="146916"/>
                    </a:cubicBezTo>
                    <a:cubicBezTo>
                      <a:pt x="161414" y="143106"/>
                      <a:pt x="155699" y="143106"/>
                      <a:pt x="154746" y="146916"/>
                    </a:cubicBezTo>
                    <a:cubicBezTo>
                      <a:pt x="148079" y="190731"/>
                      <a:pt x="141411" y="234546"/>
                      <a:pt x="135696" y="278361"/>
                    </a:cubicBezTo>
                    <a:cubicBezTo>
                      <a:pt x="135696" y="278361"/>
                      <a:pt x="135696" y="278361"/>
                      <a:pt x="135696" y="278361"/>
                    </a:cubicBezTo>
                    <a:cubicBezTo>
                      <a:pt x="135696" y="277409"/>
                      <a:pt x="135696" y="276456"/>
                      <a:pt x="134744" y="276456"/>
                    </a:cubicBezTo>
                    <a:cubicBezTo>
                      <a:pt x="106169" y="178349"/>
                      <a:pt x="64259" y="84051"/>
                      <a:pt x="5204" y="1184"/>
                    </a:cubicBezTo>
                    <a:cubicBezTo>
                      <a:pt x="3299" y="-1674"/>
                      <a:pt x="-1464" y="1184"/>
                      <a:pt x="441" y="4041"/>
                    </a:cubicBezTo>
                    <a:cubicBezTo>
                      <a:pt x="58544" y="85956"/>
                      <a:pt x="98549" y="176444"/>
                      <a:pt x="127124" y="270741"/>
                    </a:cubicBezTo>
                    <a:cubicBezTo>
                      <a:pt x="93786" y="245024"/>
                      <a:pt x="60449" y="220259"/>
                      <a:pt x="27111" y="194541"/>
                    </a:cubicBezTo>
                    <a:cubicBezTo>
                      <a:pt x="24254" y="192636"/>
                      <a:pt x="21396" y="197399"/>
                      <a:pt x="24254" y="199304"/>
                    </a:cubicBezTo>
                    <a:cubicBezTo>
                      <a:pt x="59496" y="225974"/>
                      <a:pt x="94739" y="252644"/>
                      <a:pt x="129981" y="280266"/>
                    </a:cubicBezTo>
                    <a:cubicBezTo>
                      <a:pt x="158556" y="377421"/>
                      <a:pt x="174749" y="477434"/>
                      <a:pt x="185226" y="577446"/>
                    </a:cubicBezTo>
                    <a:cubicBezTo>
                      <a:pt x="194751" y="664124"/>
                      <a:pt x="200467" y="750801"/>
                      <a:pt x="208086" y="837479"/>
                    </a:cubicBezTo>
                    <a:cubicBezTo>
                      <a:pt x="160461" y="723179"/>
                      <a:pt x="95692" y="616499"/>
                      <a:pt x="16634" y="522201"/>
                    </a:cubicBezTo>
                    <a:cubicBezTo>
                      <a:pt x="14729" y="519344"/>
                      <a:pt x="9966" y="523154"/>
                      <a:pt x="12824" y="526011"/>
                    </a:cubicBezTo>
                    <a:cubicBezTo>
                      <a:pt x="94739" y="623166"/>
                      <a:pt x="160461" y="732704"/>
                      <a:pt x="208086" y="850814"/>
                    </a:cubicBezTo>
                    <a:cubicBezTo>
                      <a:pt x="208086" y="851766"/>
                      <a:pt x="209039" y="851766"/>
                      <a:pt x="209992" y="852719"/>
                    </a:cubicBezTo>
                    <a:cubicBezTo>
                      <a:pt x="219517" y="966066"/>
                      <a:pt x="231899" y="1078461"/>
                      <a:pt x="257617" y="1188951"/>
                    </a:cubicBezTo>
                    <a:cubicBezTo>
                      <a:pt x="283334" y="1299441"/>
                      <a:pt x="322386" y="1408026"/>
                      <a:pt x="383346" y="1504229"/>
                    </a:cubicBezTo>
                    <a:cubicBezTo>
                      <a:pt x="385251" y="1507086"/>
                      <a:pt x="390014" y="1504229"/>
                      <a:pt x="388109" y="1501371"/>
                    </a:cubicBezTo>
                    <a:cubicBezTo>
                      <a:pt x="288096" y="1343256"/>
                      <a:pt x="249044" y="1158471"/>
                      <a:pt x="227136" y="973686"/>
                    </a:cubicBezTo>
                    <a:cubicBezTo>
                      <a:pt x="229042" y="972734"/>
                      <a:pt x="229042" y="971781"/>
                      <a:pt x="229042" y="97082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75" name="Google Shape;1275;p10"/>
            <p:cNvGrpSpPr/>
            <p:nvPr/>
          </p:nvGrpSpPr>
          <p:grpSpPr>
            <a:xfrm flipH="1">
              <a:off x="1173480" y="18297"/>
              <a:ext cx="1691639" cy="910589"/>
              <a:chOff x="3090862" y="1323975"/>
              <a:chExt cx="1691639" cy="910589"/>
            </a:xfrm>
          </p:grpSpPr>
          <p:grpSp>
            <p:nvGrpSpPr>
              <p:cNvPr id="1276" name="Google Shape;1276;p10"/>
              <p:cNvGrpSpPr/>
              <p:nvPr/>
            </p:nvGrpSpPr>
            <p:grpSpPr>
              <a:xfrm>
                <a:off x="3090862" y="1323975"/>
                <a:ext cx="1691639" cy="815106"/>
                <a:chOff x="3090862" y="1323975"/>
                <a:chExt cx="1691639" cy="815106"/>
              </a:xfrm>
            </p:grpSpPr>
            <p:sp>
              <p:nvSpPr>
                <p:cNvPr id="1277" name="Google Shape;1277;p10"/>
                <p:cNvSpPr/>
                <p:nvPr/>
              </p:nvSpPr>
              <p:spPr>
                <a:xfrm>
                  <a:off x="3091814" y="1323975"/>
                  <a:ext cx="1690687" cy="815106"/>
                </a:xfrm>
                <a:custGeom>
                  <a:rect b="b" l="l" r="r" t="t"/>
                  <a:pathLst>
                    <a:path extrusionOk="0" h="815106" w="1690687">
                      <a:moveTo>
                        <a:pt x="1686878" y="46673"/>
                      </a:moveTo>
                      <a:cubicBezTo>
                        <a:pt x="1623060" y="24765"/>
                        <a:pt x="1545908" y="21907"/>
                        <a:pt x="1486853" y="44768"/>
                      </a:cubicBezTo>
                      <a:cubicBezTo>
                        <a:pt x="1313498" y="109538"/>
                        <a:pt x="1243013" y="316230"/>
                        <a:pt x="1175385" y="470535"/>
                      </a:cubicBezTo>
                      <a:cubicBezTo>
                        <a:pt x="1164908" y="493395"/>
                        <a:pt x="1154430" y="517208"/>
                        <a:pt x="1142048" y="540068"/>
                      </a:cubicBezTo>
                      <a:cubicBezTo>
                        <a:pt x="1095375" y="629603"/>
                        <a:pt x="1033463" y="711518"/>
                        <a:pt x="942975" y="752475"/>
                      </a:cubicBezTo>
                      <a:cubicBezTo>
                        <a:pt x="816293" y="808672"/>
                        <a:pt x="649605" y="764858"/>
                        <a:pt x="554355" y="667703"/>
                      </a:cubicBezTo>
                      <a:cubicBezTo>
                        <a:pt x="455295" y="567690"/>
                        <a:pt x="455295" y="421958"/>
                        <a:pt x="392430" y="304800"/>
                      </a:cubicBezTo>
                      <a:cubicBezTo>
                        <a:pt x="325755" y="184785"/>
                        <a:pt x="235268" y="90488"/>
                        <a:pt x="108585" y="35243"/>
                      </a:cubicBezTo>
                      <a:cubicBezTo>
                        <a:pt x="78105" y="21907"/>
                        <a:pt x="42863" y="9525"/>
                        <a:pt x="5715" y="0"/>
                      </a:cubicBezTo>
                      <a:lnTo>
                        <a:pt x="0" y="42863"/>
                      </a:lnTo>
                      <a:cubicBezTo>
                        <a:pt x="47625" y="59055"/>
                        <a:pt x="93345" y="81915"/>
                        <a:pt x="140970" y="107632"/>
                      </a:cubicBezTo>
                      <a:cubicBezTo>
                        <a:pt x="291465" y="187643"/>
                        <a:pt x="371475" y="320040"/>
                        <a:pt x="405765" y="484823"/>
                      </a:cubicBezTo>
                      <a:cubicBezTo>
                        <a:pt x="410528" y="508635"/>
                        <a:pt x="414338" y="533400"/>
                        <a:pt x="422910" y="557213"/>
                      </a:cubicBezTo>
                      <a:cubicBezTo>
                        <a:pt x="483870" y="737235"/>
                        <a:pt x="684848" y="832485"/>
                        <a:pt x="865823" y="812483"/>
                      </a:cubicBezTo>
                      <a:cubicBezTo>
                        <a:pt x="1097280" y="786765"/>
                        <a:pt x="1159193" y="543878"/>
                        <a:pt x="1246823" y="365760"/>
                      </a:cubicBezTo>
                      <a:cubicBezTo>
                        <a:pt x="1285875" y="285750"/>
                        <a:pt x="1333500" y="207645"/>
                        <a:pt x="1401128" y="150495"/>
                      </a:cubicBezTo>
                      <a:cubicBezTo>
                        <a:pt x="1478280" y="84773"/>
                        <a:pt x="1595438" y="55245"/>
                        <a:pt x="1690688" y="89535"/>
                      </a:cubicBezTo>
                      <a:cubicBezTo>
                        <a:pt x="1690688" y="75248"/>
                        <a:pt x="1688783" y="60960"/>
                        <a:pt x="1686878" y="46673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8" name="Google Shape;1278;p10"/>
                <p:cNvSpPr/>
                <p:nvPr/>
              </p:nvSpPr>
              <p:spPr>
                <a:xfrm>
                  <a:off x="3090862" y="1344930"/>
                  <a:ext cx="1690940" cy="794151"/>
                </a:xfrm>
                <a:custGeom>
                  <a:rect b="b" l="l" r="r" t="t"/>
                  <a:pathLst>
                    <a:path extrusionOk="0" h="794151" w="1690940">
                      <a:moveTo>
                        <a:pt x="1687830" y="25718"/>
                      </a:moveTo>
                      <a:cubicBezTo>
                        <a:pt x="1624013" y="3810"/>
                        <a:pt x="1546860" y="952"/>
                        <a:pt x="1487805" y="23813"/>
                      </a:cubicBezTo>
                      <a:cubicBezTo>
                        <a:pt x="1443990" y="40005"/>
                        <a:pt x="1406843" y="65722"/>
                        <a:pt x="1375410" y="96202"/>
                      </a:cubicBezTo>
                      <a:cubicBezTo>
                        <a:pt x="1384935" y="120015"/>
                        <a:pt x="1348740" y="163830"/>
                        <a:pt x="1337310" y="180975"/>
                      </a:cubicBezTo>
                      <a:cubicBezTo>
                        <a:pt x="1302068" y="232410"/>
                        <a:pt x="1270635" y="287655"/>
                        <a:pt x="1238250" y="340995"/>
                      </a:cubicBezTo>
                      <a:cubicBezTo>
                        <a:pt x="1206818" y="394335"/>
                        <a:pt x="1187768" y="453390"/>
                        <a:pt x="1160145" y="508635"/>
                      </a:cubicBezTo>
                      <a:cubicBezTo>
                        <a:pt x="1119188" y="588645"/>
                        <a:pt x="1075373" y="688658"/>
                        <a:pt x="992505" y="733425"/>
                      </a:cubicBezTo>
                      <a:cubicBezTo>
                        <a:pt x="983933" y="738187"/>
                        <a:pt x="974408" y="741998"/>
                        <a:pt x="965835" y="745808"/>
                      </a:cubicBezTo>
                      <a:cubicBezTo>
                        <a:pt x="964883" y="745808"/>
                        <a:pt x="964883" y="746760"/>
                        <a:pt x="963930" y="746760"/>
                      </a:cubicBezTo>
                      <a:cubicBezTo>
                        <a:pt x="889635" y="782003"/>
                        <a:pt x="806768" y="781050"/>
                        <a:pt x="727710" y="764858"/>
                      </a:cubicBezTo>
                      <a:cubicBezTo>
                        <a:pt x="673418" y="754380"/>
                        <a:pt x="613410" y="736283"/>
                        <a:pt x="573405" y="696278"/>
                      </a:cubicBezTo>
                      <a:cubicBezTo>
                        <a:pt x="538163" y="678180"/>
                        <a:pt x="509588" y="656273"/>
                        <a:pt x="487680" y="618173"/>
                      </a:cubicBezTo>
                      <a:cubicBezTo>
                        <a:pt x="463867" y="576262"/>
                        <a:pt x="449580" y="529590"/>
                        <a:pt x="439103" y="483870"/>
                      </a:cubicBezTo>
                      <a:cubicBezTo>
                        <a:pt x="414338" y="375285"/>
                        <a:pt x="384810" y="260985"/>
                        <a:pt x="298133" y="184785"/>
                      </a:cubicBezTo>
                      <a:cubicBezTo>
                        <a:pt x="251460" y="150495"/>
                        <a:pt x="204788" y="118110"/>
                        <a:pt x="160020" y="80963"/>
                      </a:cubicBezTo>
                      <a:cubicBezTo>
                        <a:pt x="116205" y="44768"/>
                        <a:pt x="60007" y="18097"/>
                        <a:pt x="2857" y="0"/>
                      </a:cubicBezTo>
                      <a:lnTo>
                        <a:pt x="0" y="21907"/>
                      </a:lnTo>
                      <a:cubicBezTo>
                        <a:pt x="47625" y="38100"/>
                        <a:pt x="93345" y="60960"/>
                        <a:pt x="140970" y="86677"/>
                      </a:cubicBezTo>
                      <a:cubicBezTo>
                        <a:pt x="291465" y="166688"/>
                        <a:pt x="371475" y="299085"/>
                        <a:pt x="405765" y="463868"/>
                      </a:cubicBezTo>
                      <a:cubicBezTo>
                        <a:pt x="410528" y="487680"/>
                        <a:pt x="414338" y="512445"/>
                        <a:pt x="422910" y="536258"/>
                      </a:cubicBezTo>
                      <a:cubicBezTo>
                        <a:pt x="483870" y="716280"/>
                        <a:pt x="684848" y="811530"/>
                        <a:pt x="865823" y="791528"/>
                      </a:cubicBezTo>
                      <a:cubicBezTo>
                        <a:pt x="1097280" y="765810"/>
                        <a:pt x="1159193" y="522922"/>
                        <a:pt x="1246823" y="344805"/>
                      </a:cubicBezTo>
                      <a:cubicBezTo>
                        <a:pt x="1285875" y="264795"/>
                        <a:pt x="1333500" y="186690"/>
                        <a:pt x="1401128" y="129540"/>
                      </a:cubicBezTo>
                      <a:cubicBezTo>
                        <a:pt x="1478280" y="63818"/>
                        <a:pt x="1595438" y="34290"/>
                        <a:pt x="1690688" y="68580"/>
                      </a:cubicBezTo>
                      <a:cubicBezTo>
                        <a:pt x="1691640" y="54293"/>
                        <a:pt x="1689735" y="40005"/>
                        <a:pt x="1687830" y="25718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79" name="Google Shape;1279;p10"/>
              <p:cNvGrpSpPr/>
              <p:nvPr/>
            </p:nvGrpSpPr>
            <p:grpSpPr>
              <a:xfrm>
                <a:off x="3313728" y="1500187"/>
                <a:ext cx="1048721" cy="734377"/>
                <a:chOff x="3313728" y="1500187"/>
                <a:chExt cx="1048721" cy="734377"/>
              </a:xfrm>
            </p:grpSpPr>
            <p:grpSp>
              <p:nvGrpSpPr>
                <p:cNvPr id="1280" name="Google Shape;1280;p10"/>
                <p:cNvGrpSpPr/>
                <p:nvPr/>
              </p:nvGrpSpPr>
              <p:grpSpPr>
                <a:xfrm>
                  <a:off x="3693795" y="2111544"/>
                  <a:ext cx="113365" cy="83968"/>
                  <a:chOff x="3693795" y="2111544"/>
                  <a:chExt cx="113365" cy="83968"/>
                </a:xfrm>
              </p:grpSpPr>
              <p:sp>
                <p:nvSpPr>
                  <p:cNvPr id="1281" name="Google Shape;1281;p10"/>
                  <p:cNvSpPr/>
                  <p:nvPr/>
                </p:nvSpPr>
                <p:spPr>
                  <a:xfrm>
                    <a:off x="3707129" y="2111544"/>
                    <a:ext cx="100012" cy="69680"/>
                  </a:xfrm>
                  <a:custGeom>
                    <a:rect b="b" l="l" r="r" t="t"/>
                    <a:pathLst>
                      <a:path extrusionOk="0" h="69680" w="100012">
                        <a:moveTo>
                          <a:pt x="0" y="69680"/>
                        </a:moveTo>
                        <a:cubicBezTo>
                          <a:pt x="26670" y="37295"/>
                          <a:pt x="45720" y="-23665"/>
                          <a:pt x="97155" y="9673"/>
                        </a:cubicBezTo>
                        <a:lnTo>
                          <a:pt x="100013" y="13483"/>
                        </a:lnTo>
                        <a:cubicBezTo>
                          <a:pt x="60008" y="10625"/>
                          <a:pt x="30480" y="48725"/>
                          <a:pt x="0" y="6968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2" name="Google Shape;1282;p10"/>
                  <p:cNvSpPr/>
                  <p:nvPr/>
                </p:nvSpPr>
                <p:spPr>
                  <a:xfrm>
                    <a:off x="3693795" y="2121217"/>
                    <a:ext cx="113365" cy="74295"/>
                  </a:xfrm>
                  <a:custGeom>
                    <a:rect b="b" l="l" r="r" t="t"/>
                    <a:pathLst>
                      <a:path extrusionOk="0" h="74295" w="113365">
                        <a:moveTo>
                          <a:pt x="76200" y="47625"/>
                        </a:moveTo>
                        <a:cubicBezTo>
                          <a:pt x="48577" y="52388"/>
                          <a:pt x="24765" y="61913"/>
                          <a:pt x="0" y="74295"/>
                        </a:cubicBezTo>
                        <a:cubicBezTo>
                          <a:pt x="14288" y="59055"/>
                          <a:pt x="30480" y="43815"/>
                          <a:pt x="45720" y="29528"/>
                        </a:cubicBezTo>
                        <a:cubicBezTo>
                          <a:pt x="55245" y="21908"/>
                          <a:pt x="65722" y="14288"/>
                          <a:pt x="77152" y="8573"/>
                        </a:cubicBezTo>
                        <a:cubicBezTo>
                          <a:pt x="84772" y="4763"/>
                          <a:pt x="98107" y="0"/>
                          <a:pt x="104775" y="0"/>
                        </a:cubicBezTo>
                        <a:cubicBezTo>
                          <a:pt x="116205" y="5715"/>
                          <a:pt x="115252" y="20955"/>
                          <a:pt x="107632" y="32385"/>
                        </a:cubicBezTo>
                        <a:cubicBezTo>
                          <a:pt x="101917" y="42863"/>
                          <a:pt x="87630" y="45720"/>
                          <a:pt x="76200" y="47625"/>
                        </a:cubicBezTo>
                        <a:close/>
                      </a:path>
                    </a:pathLst>
                  </a:custGeom>
                  <a:solidFill>
                    <a:srgbClr val="54660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283" name="Google Shape;1283;p10"/>
                <p:cNvGrpSpPr/>
                <p:nvPr/>
              </p:nvGrpSpPr>
              <p:grpSpPr>
                <a:xfrm>
                  <a:off x="3796397" y="2114790"/>
                  <a:ext cx="64048" cy="119774"/>
                  <a:chOff x="3796397" y="2114790"/>
                  <a:chExt cx="64048" cy="119774"/>
                </a:xfrm>
              </p:grpSpPr>
              <p:sp>
                <p:nvSpPr>
                  <p:cNvPr id="1284" name="Google Shape;1284;p10"/>
                  <p:cNvSpPr/>
                  <p:nvPr/>
                </p:nvSpPr>
                <p:spPr>
                  <a:xfrm>
                    <a:off x="3818191" y="2115502"/>
                    <a:ext cx="42254" cy="119062"/>
                  </a:xfrm>
                  <a:custGeom>
                    <a:rect b="b" l="l" r="r" t="t"/>
                    <a:pathLst>
                      <a:path extrusionOk="0" h="119062" w="42254">
                        <a:moveTo>
                          <a:pt x="21336" y="0"/>
                        </a:moveTo>
                        <a:cubicBezTo>
                          <a:pt x="40386" y="6668"/>
                          <a:pt x="48006" y="38100"/>
                          <a:pt x="37528" y="57150"/>
                        </a:cubicBezTo>
                        <a:cubicBezTo>
                          <a:pt x="31813" y="68580"/>
                          <a:pt x="11811" y="86677"/>
                          <a:pt x="7048" y="119063"/>
                        </a:cubicBezTo>
                        <a:cubicBezTo>
                          <a:pt x="4191" y="95250"/>
                          <a:pt x="-1524" y="87630"/>
                          <a:pt x="381" y="64770"/>
                        </a:cubicBezTo>
                        <a:cubicBezTo>
                          <a:pt x="1333" y="44768"/>
                          <a:pt x="20383" y="17145"/>
                          <a:pt x="21336" y="0"/>
                        </a:cubicBezTo>
                        <a:close/>
                      </a:path>
                    </a:pathLst>
                  </a:custGeom>
                  <a:solidFill>
                    <a:srgbClr val="7C951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5" name="Google Shape;1285;p10"/>
                  <p:cNvSpPr/>
                  <p:nvPr/>
                </p:nvSpPr>
                <p:spPr>
                  <a:xfrm>
                    <a:off x="3796397" y="2114790"/>
                    <a:ext cx="46627" cy="119774"/>
                  </a:xfrm>
                  <a:custGeom>
                    <a:rect b="b" l="l" r="r" t="t"/>
                    <a:pathLst>
                      <a:path extrusionOk="0" h="119774" w="46627">
                        <a:moveTo>
                          <a:pt x="267" y="35002"/>
                        </a:moveTo>
                        <a:cubicBezTo>
                          <a:pt x="2172" y="15952"/>
                          <a:pt x="23127" y="-4051"/>
                          <a:pt x="43130" y="712"/>
                        </a:cubicBezTo>
                        <a:cubicBezTo>
                          <a:pt x="51702" y="18809"/>
                          <a:pt x="42177" y="41669"/>
                          <a:pt x="39320" y="48337"/>
                        </a:cubicBezTo>
                        <a:cubicBezTo>
                          <a:pt x="32652" y="70244"/>
                          <a:pt x="25985" y="91199"/>
                          <a:pt x="28842" y="119774"/>
                        </a:cubicBezTo>
                        <a:cubicBezTo>
                          <a:pt x="26937" y="111202"/>
                          <a:pt x="20270" y="106439"/>
                          <a:pt x="16460" y="98819"/>
                        </a:cubicBezTo>
                        <a:cubicBezTo>
                          <a:pt x="6935" y="80722"/>
                          <a:pt x="-1638" y="55004"/>
                          <a:pt x="267" y="35002"/>
                        </a:cubicBezTo>
                        <a:close/>
                      </a:path>
                    </a:pathLst>
                  </a:custGeom>
                  <a:solidFill>
                    <a:srgbClr val="54660A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286" name="Google Shape;1286;p10"/>
                <p:cNvSpPr/>
                <p:nvPr/>
              </p:nvSpPr>
              <p:spPr>
                <a:xfrm>
                  <a:off x="3974284" y="2114251"/>
                  <a:ext cx="54922" cy="120313"/>
                </a:xfrm>
                <a:custGeom>
                  <a:rect b="b" l="l" r="r" t="t"/>
                  <a:pathLst>
                    <a:path extrusionOk="0" h="120313" w="54922">
                      <a:moveTo>
                        <a:pt x="51933" y="6014"/>
                      </a:moveTo>
                      <a:cubicBezTo>
                        <a:pt x="56696" y="13634"/>
                        <a:pt x="54791" y="26969"/>
                        <a:pt x="52886" y="35541"/>
                      </a:cubicBezTo>
                      <a:cubicBezTo>
                        <a:pt x="50981" y="46019"/>
                        <a:pt x="46218" y="56496"/>
                        <a:pt x="40503" y="66021"/>
                      </a:cubicBezTo>
                      <a:cubicBezTo>
                        <a:pt x="34788" y="75546"/>
                        <a:pt x="28121" y="84119"/>
                        <a:pt x="22406" y="92691"/>
                      </a:cubicBezTo>
                      <a:cubicBezTo>
                        <a:pt x="19548" y="97454"/>
                        <a:pt x="16691" y="101264"/>
                        <a:pt x="13833" y="106026"/>
                      </a:cubicBezTo>
                      <a:cubicBezTo>
                        <a:pt x="12881" y="107931"/>
                        <a:pt x="6213" y="118409"/>
                        <a:pt x="7166" y="120314"/>
                      </a:cubicBezTo>
                      <a:cubicBezTo>
                        <a:pt x="-4264" y="102216"/>
                        <a:pt x="498" y="72689"/>
                        <a:pt x="4308" y="52686"/>
                      </a:cubicBezTo>
                      <a:cubicBezTo>
                        <a:pt x="7166" y="38399"/>
                        <a:pt x="11928" y="23159"/>
                        <a:pt x="21453" y="11729"/>
                      </a:cubicBezTo>
                      <a:cubicBezTo>
                        <a:pt x="25263" y="6966"/>
                        <a:pt x="30026" y="3156"/>
                        <a:pt x="34788" y="1251"/>
                      </a:cubicBezTo>
                      <a:cubicBezTo>
                        <a:pt x="40503" y="-654"/>
                        <a:pt x="45266" y="-654"/>
                        <a:pt x="49076" y="3156"/>
                      </a:cubicBezTo>
                      <a:cubicBezTo>
                        <a:pt x="50981" y="4109"/>
                        <a:pt x="50981" y="5061"/>
                        <a:pt x="51933" y="6014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7" name="Google Shape;1287;p10"/>
                <p:cNvSpPr/>
                <p:nvPr/>
              </p:nvSpPr>
              <p:spPr>
                <a:xfrm>
                  <a:off x="4015740" y="1985962"/>
                  <a:ext cx="113109" cy="52534"/>
                </a:xfrm>
                <a:custGeom>
                  <a:rect b="b" l="l" r="r" t="t"/>
                  <a:pathLst>
                    <a:path extrusionOk="0" h="52534" w="113109">
                      <a:moveTo>
                        <a:pt x="30480" y="2858"/>
                      </a:moveTo>
                      <a:cubicBezTo>
                        <a:pt x="38100" y="952"/>
                        <a:pt x="46672" y="0"/>
                        <a:pt x="54292" y="0"/>
                      </a:cubicBezTo>
                      <a:cubicBezTo>
                        <a:pt x="68580" y="0"/>
                        <a:pt x="79057" y="8573"/>
                        <a:pt x="89535" y="17145"/>
                      </a:cubicBezTo>
                      <a:cubicBezTo>
                        <a:pt x="98107" y="24765"/>
                        <a:pt x="108585" y="34290"/>
                        <a:pt x="112395" y="45720"/>
                      </a:cubicBezTo>
                      <a:cubicBezTo>
                        <a:pt x="113347" y="47625"/>
                        <a:pt x="113347" y="50483"/>
                        <a:pt x="112395" y="51435"/>
                      </a:cubicBezTo>
                      <a:cubicBezTo>
                        <a:pt x="110490" y="53340"/>
                        <a:pt x="108585" y="52388"/>
                        <a:pt x="106680" y="51435"/>
                      </a:cubicBezTo>
                      <a:cubicBezTo>
                        <a:pt x="94297" y="45720"/>
                        <a:pt x="82867" y="44767"/>
                        <a:pt x="69532" y="43815"/>
                      </a:cubicBezTo>
                      <a:cubicBezTo>
                        <a:pt x="63817" y="42863"/>
                        <a:pt x="58102" y="40958"/>
                        <a:pt x="52388" y="38100"/>
                      </a:cubicBezTo>
                      <a:cubicBezTo>
                        <a:pt x="38100" y="31433"/>
                        <a:pt x="22860" y="18098"/>
                        <a:pt x="6667" y="20002"/>
                      </a:cubicBezTo>
                      <a:cubicBezTo>
                        <a:pt x="4763" y="20002"/>
                        <a:pt x="1905" y="20955"/>
                        <a:pt x="0" y="19050"/>
                      </a:cubicBezTo>
                      <a:cubicBezTo>
                        <a:pt x="3810" y="15240"/>
                        <a:pt x="8572" y="11430"/>
                        <a:pt x="13335" y="9525"/>
                      </a:cubicBezTo>
                      <a:cubicBezTo>
                        <a:pt x="18097" y="6667"/>
                        <a:pt x="24765" y="4763"/>
                        <a:pt x="30480" y="2858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8" name="Google Shape;1288;p10"/>
                <p:cNvSpPr/>
                <p:nvPr/>
              </p:nvSpPr>
              <p:spPr>
                <a:xfrm>
                  <a:off x="3472814" y="1946910"/>
                  <a:ext cx="113109" cy="52534"/>
                </a:xfrm>
                <a:custGeom>
                  <a:rect b="b" l="l" r="r" t="t"/>
                  <a:pathLst>
                    <a:path extrusionOk="0" h="52534" w="113109">
                      <a:moveTo>
                        <a:pt x="30480" y="2857"/>
                      </a:moveTo>
                      <a:cubicBezTo>
                        <a:pt x="38100" y="952"/>
                        <a:pt x="46673" y="0"/>
                        <a:pt x="54293" y="0"/>
                      </a:cubicBezTo>
                      <a:cubicBezTo>
                        <a:pt x="68580" y="0"/>
                        <a:pt x="79058" y="8573"/>
                        <a:pt x="89535" y="17145"/>
                      </a:cubicBezTo>
                      <a:cubicBezTo>
                        <a:pt x="98108" y="24765"/>
                        <a:pt x="108585" y="34290"/>
                        <a:pt x="112395" y="45720"/>
                      </a:cubicBezTo>
                      <a:cubicBezTo>
                        <a:pt x="113348" y="47625"/>
                        <a:pt x="113348" y="50482"/>
                        <a:pt x="112395" y="51435"/>
                      </a:cubicBezTo>
                      <a:cubicBezTo>
                        <a:pt x="110490" y="53340"/>
                        <a:pt x="108585" y="52388"/>
                        <a:pt x="106680" y="51435"/>
                      </a:cubicBezTo>
                      <a:cubicBezTo>
                        <a:pt x="94298" y="45720"/>
                        <a:pt x="82868" y="44767"/>
                        <a:pt x="69533" y="43815"/>
                      </a:cubicBezTo>
                      <a:cubicBezTo>
                        <a:pt x="63818" y="42863"/>
                        <a:pt x="58102" y="40957"/>
                        <a:pt x="52388" y="38100"/>
                      </a:cubicBezTo>
                      <a:cubicBezTo>
                        <a:pt x="38100" y="31432"/>
                        <a:pt x="22860" y="18098"/>
                        <a:pt x="6668" y="20002"/>
                      </a:cubicBezTo>
                      <a:cubicBezTo>
                        <a:pt x="4763" y="20002"/>
                        <a:pt x="1905" y="20955"/>
                        <a:pt x="0" y="19050"/>
                      </a:cubicBezTo>
                      <a:cubicBezTo>
                        <a:pt x="3810" y="15240"/>
                        <a:pt x="8573" y="11430"/>
                        <a:pt x="13335" y="9525"/>
                      </a:cubicBezTo>
                      <a:cubicBezTo>
                        <a:pt x="17145" y="6667"/>
                        <a:pt x="23813" y="4763"/>
                        <a:pt x="30480" y="2857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289" name="Google Shape;1289;p10"/>
                <p:cNvGrpSpPr/>
                <p:nvPr/>
              </p:nvGrpSpPr>
              <p:grpSpPr>
                <a:xfrm>
                  <a:off x="4305609" y="1683067"/>
                  <a:ext cx="56840" cy="156210"/>
                  <a:chOff x="4305609" y="1683067"/>
                  <a:chExt cx="56840" cy="156210"/>
                </a:xfrm>
              </p:grpSpPr>
              <p:sp>
                <p:nvSpPr>
                  <p:cNvPr id="1290" name="Google Shape;1290;p10"/>
                  <p:cNvSpPr/>
                  <p:nvPr/>
                </p:nvSpPr>
                <p:spPr>
                  <a:xfrm>
                    <a:off x="4305609" y="1683067"/>
                    <a:ext cx="31247" cy="156210"/>
                  </a:xfrm>
                  <a:custGeom>
                    <a:rect b="b" l="l" r="r" t="t"/>
                    <a:pathLst>
                      <a:path extrusionOk="0" h="156210" w="31247">
                        <a:moveTo>
                          <a:pt x="29218" y="149543"/>
                        </a:moveTo>
                        <a:lnTo>
                          <a:pt x="29218" y="156210"/>
                        </a:lnTo>
                        <a:cubicBezTo>
                          <a:pt x="9216" y="114300"/>
                          <a:pt x="-26027" y="36195"/>
                          <a:pt x="31123" y="0"/>
                        </a:cubicBezTo>
                        <a:cubicBezTo>
                          <a:pt x="32076" y="23813"/>
                          <a:pt x="27313" y="47625"/>
                          <a:pt x="25408" y="71438"/>
                        </a:cubicBezTo>
                        <a:cubicBezTo>
                          <a:pt x="24456" y="97155"/>
                          <a:pt x="30171" y="123825"/>
                          <a:pt x="29218" y="149543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1" name="Google Shape;1291;p10"/>
                  <p:cNvSpPr/>
                  <p:nvPr/>
                </p:nvSpPr>
                <p:spPr>
                  <a:xfrm>
                    <a:off x="4329958" y="1683067"/>
                    <a:ext cx="32491" cy="156210"/>
                  </a:xfrm>
                  <a:custGeom>
                    <a:rect b="b" l="l" r="r" t="t"/>
                    <a:pathLst>
                      <a:path extrusionOk="0" h="156210" w="32491">
                        <a:moveTo>
                          <a:pt x="5822" y="156210"/>
                        </a:moveTo>
                        <a:cubicBezTo>
                          <a:pt x="4869" y="131445"/>
                          <a:pt x="-846" y="101918"/>
                          <a:pt x="107" y="76200"/>
                        </a:cubicBezTo>
                        <a:cubicBezTo>
                          <a:pt x="1059" y="53340"/>
                          <a:pt x="8679" y="18098"/>
                          <a:pt x="8679" y="0"/>
                        </a:cubicBezTo>
                        <a:cubicBezTo>
                          <a:pt x="27729" y="19050"/>
                          <a:pt x="35349" y="46673"/>
                          <a:pt x="31539" y="72390"/>
                        </a:cubicBezTo>
                        <a:cubicBezTo>
                          <a:pt x="25824" y="98108"/>
                          <a:pt x="6774" y="137160"/>
                          <a:pt x="5822" y="15621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292" name="Google Shape;1292;p10"/>
                <p:cNvGrpSpPr/>
                <p:nvPr/>
              </p:nvGrpSpPr>
              <p:grpSpPr>
                <a:xfrm>
                  <a:off x="3313728" y="1500187"/>
                  <a:ext cx="60965" cy="159067"/>
                  <a:chOff x="3313728" y="1500187"/>
                  <a:chExt cx="60965" cy="159067"/>
                </a:xfrm>
              </p:grpSpPr>
              <p:sp>
                <p:nvSpPr>
                  <p:cNvPr id="1293" name="Google Shape;1293;p10"/>
                  <p:cNvSpPr/>
                  <p:nvPr/>
                </p:nvSpPr>
                <p:spPr>
                  <a:xfrm>
                    <a:off x="3313728" y="1500187"/>
                    <a:ext cx="43498" cy="159067"/>
                  </a:xfrm>
                  <a:custGeom>
                    <a:rect b="b" l="l" r="r" t="t"/>
                    <a:pathLst>
                      <a:path extrusionOk="0" h="159067" w="43498">
                        <a:moveTo>
                          <a:pt x="37167" y="0"/>
                        </a:moveTo>
                        <a:cubicBezTo>
                          <a:pt x="38119" y="952"/>
                          <a:pt x="41929" y="7620"/>
                          <a:pt x="42882" y="11430"/>
                        </a:cubicBezTo>
                        <a:cubicBezTo>
                          <a:pt x="44787" y="23813"/>
                          <a:pt x="41929" y="34290"/>
                          <a:pt x="39072" y="46673"/>
                        </a:cubicBezTo>
                        <a:cubicBezTo>
                          <a:pt x="36214" y="60008"/>
                          <a:pt x="36214" y="74295"/>
                          <a:pt x="33357" y="87630"/>
                        </a:cubicBezTo>
                        <a:cubicBezTo>
                          <a:pt x="30499" y="100013"/>
                          <a:pt x="26689" y="110490"/>
                          <a:pt x="25737" y="123825"/>
                        </a:cubicBezTo>
                        <a:cubicBezTo>
                          <a:pt x="24784" y="134302"/>
                          <a:pt x="28594" y="147638"/>
                          <a:pt x="28594" y="159067"/>
                        </a:cubicBezTo>
                        <a:cubicBezTo>
                          <a:pt x="16212" y="150495"/>
                          <a:pt x="10497" y="133350"/>
                          <a:pt x="7639" y="122873"/>
                        </a:cubicBezTo>
                        <a:cubicBezTo>
                          <a:pt x="1924" y="102870"/>
                          <a:pt x="-1886" y="79058"/>
                          <a:pt x="972" y="58102"/>
                        </a:cubicBezTo>
                        <a:cubicBezTo>
                          <a:pt x="2877" y="31433"/>
                          <a:pt x="16212" y="13335"/>
                          <a:pt x="37167" y="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4" name="Google Shape;1294;p10"/>
                  <p:cNvSpPr/>
                  <p:nvPr/>
                </p:nvSpPr>
                <p:spPr>
                  <a:xfrm>
                    <a:off x="3337223" y="1500187"/>
                    <a:ext cx="37470" cy="158114"/>
                  </a:xfrm>
                  <a:custGeom>
                    <a:rect b="b" l="l" r="r" t="t"/>
                    <a:pathLst>
                      <a:path extrusionOk="0" h="158114" w="37470">
                        <a:moveTo>
                          <a:pt x="13671" y="0"/>
                        </a:moveTo>
                        <a:cubicBezTo>
                          <a:pt x="35579" y="19050"/>
                          <a:pt x="44151" y="55245"/>
                          <a:pt x="31769" y="80010"/>
                        </a:cubicBezTo>
                        <a:cubicBezTo>
                          <a:pt x="19386" y="105727"/>
                          <a:pt x="336" y="126683"/>
                          <a:pt x="5099" y="158115"/>
                        </a:cubicBezTo>
                        <a:cubicBezTo>
                          <a:pt x="-3474" y="136208"/>
                          <a:pt x="336" y="104775"/>
                          <a:pt x="5099" y="78105"/>
                        </a:cubicBezTo>
                        <a:cubicBezTo>
                          <a:pt x="8909" y="55245"/>
                          <a:pt x="20339" y="23813"/>
                          <a:pt x="13671" y="0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295" name="Google Shape;1295;p10"/>
                <p:cNvGrpSpPr/>
                <p:nvPr/>
              </p:nvGrpSpPr>
              <p:grpSpPr>
                <a:xfrm>
                  <a:off x="3539617" y="1768792"/>
                  <a:ext cx="75120" cy="108290"/>
                  <a:chOff x="3539617" y="1768792"/>
                  <a:chExt cx="75120" cy="108290"/>
                </a:xfrm>
              </p:grpSpPr>
              <p:sp>
                <p:nvSpPr>
                  <p:cNvPr id="1296" name="Google Shape;1296;p10"/>
                  <p:cNvSpPr/>
                  <p:nvPr/>
                </p:nvSpPr>
                <p:spPr>
                  <a:xfrm>
                    <a:off x="3560445" y="1768792"/>
                    <a:ext cx="54292" cy="108290"/>
                  </a:xfrm>
                  <a:custGeom>
                    <a:rect b="b" l="l" r="r" t="t"/>
                    <a:pathLst>
                      <a:path extrusionOk="0" h="108290" w="54292">
                        <a:moveTo>
                          <a:pt x="0" y="107633"/>
                        </a:moveTo>
                        <a:cubicBezTo>
                          <a:pt x="20002" y="112395"/>
                          <a:pt x="43815" y="90488"/>
                          <a:pt x="45720" y="68580"/>
                        </a:cubicBezTo>
                        <a:cubicBezTo>
                          <a:pt x="46672" y="56198"/>
                          <a:pt x="40957" y="30480"/>
                          <a:pt x="54292" y="0"/>
                        </a:cubicBezTo>
                        <a:cubicBezTo>
                          <a:pt x="39052" y="19050"/>
                          <a:pt x="29527" y="20955"/>
                          <a:pt x="18097" y="40958"/>
                        </a:cubicBezTo>
                        <a:cubicBezTo>
                          <a:pt x="7620" y="59055"/>
                          <a:pt x="8572" y="92393"/>
                          <a:pt x="0" y="107633"/>
                        </a:cubicBezTo>
                        <a:close/>
                      </a:path>
                    </a:pathLst>
                  </a:custGeom>
                  <a:solidFill>
                    <a:srgbClr val="70951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7" name="Google Shape;1297;p10"/>
                  <p:cNvSpPr/>
                  <p:nvPr/>
                </p:nvSpPr>
                <p:spPr>
                  <a:xfrm>
                    <a:off x="3539617" y="1768792"/>
                    <a:ext cx="75120" cy="107632"/>
                  </a:xfrm>
                  <a:custGeom>
                    <a:rect b="b" l="l" r="r" t="t"/>
                    <a:pathLst>
                      <a:path extrusionOk="0" h="107632" w="75120">
                        <a:moveTo>
                          <a:pt x="3683" y="55245"/>
                        </a:moveTo>
                        <a:cubicBezTo>
                          <a:pt x="-4890" y="72390"/>
                          <a:pt x="1778" y="100013"/>
                          <a:pt x="20828" y="107633"/>
                        </a:cubicBezTo>
                        <a:cubicBezTo>
                          <a:pt x="37973" y="97155"/>
                          <a:pt x="41783" y="72390"/>
                          <a:pt x="44640" y="65723"/>
                        </a:cubicBezTo>
                        <a:cubicBezTo>
                          <a:pt x="51308" y="43815"/>
                          <a:pt x="57023" y="22860"/>
                          <a:pt x="75120" y="0"/>
                        </a:cubicBezTo>
                        <a:cubicBezTo>
                          <a:pt x="68453" y="5715"/>
                          <a:pt x="60833" y="6668"/>
                          <a:pt x="53213" y="10478"/>
                        </a:cubicBezTo>
                        <a:cubicBezTo>
                          <a:pt x="34163" y="20003"/>
                          <a:pt x="13208" y="37148"/>
                          <a:pt x="3683" y="55245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298" name="Google Shape;1298;p10"/>
                <p:cNvGrpSpPr/>
                <p:nvPr/>
              </p:nvGrpSpPr>
              <p:grpSpPr>
                <a:xfrm>
                  <a:off x="4160139" y="1976295"/>
                  <a:ext cx="43189" cy="138254"/>
                  <a:chOff x="4160139" y="1976295"/>
                  <a:chExt cx="43189" cy="138254"/>
                </a:xfrm>
              </p:grpSpPr>
              <p:sp>
                <p:nvSpPr>
                  <p:cNvPr id="1299" name="Google Shape;1299;p10"/>
                  <p:cNvSpPr/>
                  <p:nvPr/>
                </p:nvSpPr>
                <p:spPr>
                  <a:xfrm>
                    <a:off x="4160139" y="1976295"/>
                    <a:ext cx="43189" cy="137302"/>
                  </a:xfrm>
                  <a:custGeom>
                    <a:rect b="b" l="l" r="r" t="t"/>
                    <a:pathLst>
                      <a:path extrusionOk="0" h="137302" w="43189">
                        <a:moveTo>
                          <a:pt x="5144" y="26812"/>
                        </a:moveTo>
                        <a:cubicBezTo>
                          <a:pt x="8001" y="20145"/>
                          <a:pt x="19431" y="-9383"/>
                          <a:pt x="28956" y="3000"/>
                        </a:cubicBezTo>
                        <a:lnTo>
                          <a:pt x="29908" y="3952"/>
                        </a:lnTo>
                        <a:cubicBezTo>
                          <a:pt x="45148" y="23002"/>
                          <a:pt x="45148" y="48720"/>
                          <a:pt x="40386" y="70627"/>
                        </a:cubicBezTo>
                        <a:cubicBezTo>
                          <a:pt x="37528" y="82057"/>
                          <a:pt x="34671" y="93487"/>
                          <a:pt x="34671" y="104917"/>
                        </a:cubicBezTo>
                        <a:cubicBezTo>
                          <a:pt x="34671" y="116347"/>
                          <a:pt x="38481" y="125872"/>
                          <a:pt x="40386" y="137302"/>
                        </a:cubicBezTo>
                        <a:cubicBezTo>
                          <a:pt x="19431" y="120157"/>
                          <a:pt x="7048" y="94440"/>
                          <a:pt x="2286" y="68722"/>
                        </a:cubicBezTo>
                        <a:cubicBezTo>
                          <a:pt x="-1524" y="53482"/>
                          <a:pt x="-572" y="42052"/>
                          <a:pt x="5144" y="26812"/>
                        </a:cubicBezTo>
                        <a:close/>
                      </a:path>
                    </a:pathLst>
                  </a:custGeom>
                  <a:solidFill>
                    <a:srgbClr val="7D8A1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0" name="Google Shape;1300;p10"/>
                  <p:cNvSpPr/>
                  <p:nvPr/>
                </p:nvSpPr>
                <p:spPr>
                  <a:xfrm>
                    <a:off x="4160139" y="1976295"/>
                    <a:ext cx="40385" cy="138254"/>
                  </a:xfrm>
                  <a:custGeom>
                    <a:rect b="b" l="l" r="r" t="t"/>
                    <a:pathLst>
                      <a:path extrusionOk="0" h="138254" w="40385">
                        <a:moveTo>
                          <a:pt x="5144" y="26812"/>
                        </a:moveTo>
                        <a:cubicBezTo>
                          <a:pt x="8001" y="20145"/>
                          <a:pt x="19431" y="-9383"/>
                          <a:pt x="28956" y="3000"/>
                        </a:cubicBezTo>
                        <a:lnTo>
                          <a:pt x="29908" y="3952"/>
                        </a:lnTo>
                        <a:cubicBezTo>
                          <a:pt x="29908" y="3952"/>
                          <a:pt x="29908" y="4905"/>
                          <a:pt x="30861" y="4905"/>
                        </a:cubicBezTo>
                        <a:cubicBezTo>
                          <a:pt x="30861" y="4905"/>
                          <a:pt x="30861" y="5857"/>
                          <a:pt x="30861" y="5857"/>
                        </a:cubicBezTo>
                        <a:cubicBezTo>
                          <a:pt x="29908" y="17287"/>
                          <a:pt x="29908" y="27765"/>
                          <a:pt x="29908" y="39195"/>
                        </a:cubicBezTo>
                        <a:cubicBezTo>
                          <a:pt x="23241" y="72532"/>
                          <a:pt x="19431" y="109680"/>
                          <a:pt x="40386" y="137302"/>
                        </a:cubicBezTo>
                        <a:cubicBezTo>
                          <a:pt x="40386" y="137302"/>
                          <a:pt x="40386" y="138255"/>
                          <a:pt x="40386" y="138255"/>
                        </a:cubicBezTo>
                        <a:cubicBezTo>
                          <a:pt x="19431" y="121110"/>
                          <a:pt x="7048" y="95392"/>
                          <a:pt x="2286" y="69675"/>
                        </a:cubicBezTo>
                        <a:cubicBezTo>
                          <a:pt x="-1524" y="53482"/>
                          <a:pt x="-572" y="42052"/>
                          <a:pt x="5144" y="26812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1301" name="Google Shape;1301;p10"/>
            <p:cNvGrpSpPr/>
            <p:nvPr/>
          </p:nvGrpSpPr>
          <p:grpSpPr>
            <a:xfrm flipH="1">
              <a:off x="49529" y="-35043"/>
              <a:ext cx="1151583" cy="2226945"/>
              <a:chOff x="4754869" y="1270635"/>
              <a:chExt cx="1151583" cy="2226945"/>
            </a:xfrm>
          </p:grpSpPr>
          <p:grpSp>
            <p:nvGrpSpPr>
              <p:cNvPr id="1302" name="Google Shape;1302;p10"/>
              <p:cNvGrpSpPr/>
              <p:nvPr/>
            </p:nvGrpSpPr>
            <p:grpSpPr>
              <a:xfrm>
                <a:off x="4754869" y="1270635"/>
                <a:ext cx="1081838" cy="2163664"/>
                <a:chOff x="4754869" y="1270635"/>
                <a:chExt cx="1081838" cy="2163664"/>
              </a:xfrm>
            </p:grpSpPr>
            <p:sp>
              <p:nvSpPr>
                <p:cNvPr id="1303" name="Google Shape;1303;p10"/>
                <p:cNvSpPr/>
                <p:nvPr/>
              </p:nvSpPr>
              <p:spPr>
                <a:xfrm>
                  <a:off x="4754869" y="1270635"/>
                  <a:ext cx="1081288" cy="2163664"/>
                </a:xfrm>
                <a:custGeom>
                  <a:rect b="b" l="l" r="r" t="t"/>
                  <a:pathLst>
                    <a:path extrusionOk="0" h="2163664" w="1081288">
                      <a:moveTo>
                        <a:pt x="321003" y="2024062"/>
                      </a:moveTo>
                      <a:cubicBezTo>
                        <a:pt x="162888" y="1883093"/>
                        <a:pt x="135265" y="1627823"/>
                        <a:pt x="118120" y="1430655"/>
                      </a:cubicBezTo>
                      <a:cubicBezTo>
                        <a:pt x="96213" y="1184910"/>
                        <a:pt x="81925" y="942023"/>
                        <a:pt x="71448" y="696278"/>
                      </a:cubicBezTo>
                      <a:cubicBezTo>
                        <a:pt x="62875" y="487680"/>
                        <a:pt x="49540" y="276225"/>
                        <a:pt x="38110" y="66675"/>
                      </a:cubicBezTo>
                      <a:cubicBezTo>
                        <a:pt x="37158" y="42863"/>
                        <a:pt x="35253" y="18097"/>
                        <a:pt x="20965" y="0"/>
                      </a:cubicBezTo>
                      <a:cubicBezTo>
                        <a:pt x="-11420" y="79057"/>
                        <a:pt x="2868" y="162877"/>
                        <a:pt x="4773" y="246698"/>
                      </a:cubicBezTo>
                      <a:cubicBezTo>
                        <a:pt x="7630" y="344805"/>
                        <a:pt x="10488" y="443865"/>
                        <a:pt x="14298" y="541973"/>
                      </a:cubicBezTo>
                      <a:cubicBezTo>
                        <a:pt x="17155" y="623888"/>
                        <a:pt x="30490" y="701040"/>
                        <a:pt x="31443" y="782955"/>
                      </a:cubicBezTo>
                      <a:cubicBezTo>
                        <a:pt x="35253" y="1147762"/>
                        <a:pt x="65733" y="1524000"/>
                        <a:pt x="162888" y="1875473"/>
                      </a:cubicBezTo>
                      <a:cubicBezTo>
                        <a:pt x="190510" y="1974533"/>
                        <a:pt x="252423" y="2051685"/>
                        <a:pt x="343863" y="2103120"/>
                      </a:cubicBezTo>
                      <a:cubicBezTo>
                        <a:pt x="439113" y="2156460"/>
                        <a:pt x="553413" y="2175510"/>
                        <a:pt x="661045" y="2156460"/>
                      </a:cubicBezTo>
                      <a:cubicBezTo>
                        <a:pt x="928698" y="2108835"/>
                        <a:pt x="998230" y="1762125"/>
                        <a:pt x="1023948" y="1537335"/>
                      </a:cubicBezTo>
                      <a:cubicBezTo>
                        <a:pt x="1035378" y="1441133"/>
                        <a:pt x="1041093" y="1345883"/>
                        <a:pt x="1044903" y="1250633"/>
                      </a:cubicBezTo>
                      <a:cubicBezTo>
                        <a:pt x="1050618" y="1082040"/>
                        <a:pt x="1048713" y="914400"/>
                        <a:pt x="1053475" y="743903"/>
                      </a:cubicBezTo>
                      <a:cubicBezTo>
                        <a:pt x="1058238" y="562928"/>
                        <a:pt x="1066810" y="382905"/>
                        <a:pt x="1078240" y="201930"/>
                      </a:cubicBezTo>
                      <a:cubicBezTo>
                        <a:pt x="1082050" y="145733"/>
                        <a:pt x="1085860" y="86677"/>
                        <a:pt x="1065858" y="34290"/>
                      </a:cubicBezTo>
                      <a:cubicBezTo>
                        <a:pt x="1042998" y="83820"/>
                        <a:pt x="1040140" y="140017"/>
                        <a:pt x="1037283" y="195263"/>
                      </a:cubicBezTo>
                      <a:cubicBezTo>
                        <a:pt x="1023948" y="487680"/>
                        <a:pt x="1009660" y="780098"/>
                        <a:pt x="1002993" y="1073468"/>
                      </a:cubicBezTo>
                      <a:cubicBezTo>
                        <a:pt x="999183" y="1263015"/>
                        <a:pt x="998230" y="1458278"/>
                        <a:pt x="969655" y="1648778"/>
                      </a:cubicBezTo>
                      <a:cubicBezTo>
                        <a:pt x="943938" y="1817370"/>
                        <a:pt x="901075" y="2000250"/>
                        <a:pt x="736293" y="2087880"/>
                      </a:cubicBezTo>
                      <a:cubicBezTo>
                        <a:pt x="607705" y="2154555"/>
                        <a:pt x="428635" y="2119313"/>
                        <a:pt x="321003" y="2024062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4" name="Google Shape;1304;p10"/>
                <p:cNvSpPr/>
                <p:nvPr/>
              </p:nvSpPr>
              <p:spPr>
                <a:xfrm>
                  <a:off x="4756059" y="1271587"/>
                  <a:ext cx="1080648" cy="2160806"/>
                </a:xfrm>
                <a:custGeom>
                  <a:rect b="b" l="l" r="r" t="t"/>
                  <a:pathLst>
                    <a:path extrusionOk="0" h="2160806" w="1080648">
                      <a:moveTo>
                        <a:pt x="1073240" y="58102"/>
                      </a:moveTo>
                      <a:cubicBezTo>
                        <a:pt x="1073240" y="64770"/>
                        <a:pt x="1073240" y="71438"/>
                        <a:pt x="1073240" y="78105"/>
                      </a:cubicBezTo>
                      <a:cubicBezTo>
                        <a:pt x="1073240" y="120968"/>
                        <a:pt x="1068478" y="161925"/>
                        <a:pt x="1061810" y="203835"/>
                      </a:cubicBezTo>
                      <a:cubicBezTo>
                        <a:pt x="1052285" y="273367"/>
                        <a:pt x="1039903" y="842963"/>
                        <a:pt x="1037997" y="936308"/>
                      </a:cubicBezTo>
                      <a:cubicBezTo>
                        <a:pt x="1036093" y="1029653"/>
                        <a:pt x="1032283" y="1122998"/>
                        <a:pt x="1025615" y="1216343"/>
                      </a:cubicBezTo>
                      <a:cubicBezTo>
                        <a:pt x="1023710" y="1368743"/>
                        <a:pt x="1015138" y="1519238"/>
                        <a:pt x="984658" y="1669733"/>
                      </a:cubicBezTo>
                      <a:cubicBezTo>
                        <a:pt x="959893" y="1793558"/>
                        <a:pt x="927508" y="1919288"/>
                        <a:pt x="846545" y="2019300"/>
                      </a:cubicBezTo>
                      <a:cubicBezTo>
                        <a:pt x="751295" y="2136458"/>
                        <a:pt x="586513" y="2172653"/>
                        <a:pt x="446495" y="2120265"/>
                      </a:cubicBezTo>
                      <a:cubicBezTo>
                        <a:pt x="290285" y="2062163"/>
                        <a:pt x="178843" y="1931670"/>
                        <a:pt x="144553" y="1769745"/>
                      </a:cubicBezTo>
                      <a:cubicBezTo>
                        <a:pt x="129312" y="1697355"/>
                        <a:pt x="124550" y="1628775"/>
                        <a:pt x="113120" y="1559243"/>
                      </a:cubicBezTo>
                      <a:cubicBezTo>
                        <a:pt x="102643" y="1501140"/>
                        <a:pt x="90260" y="1442085"/>
                        <a:pt x="93118" y="1383030"/>
                      </a:cubicBezTo>
                      <a:cubicBezTo>
                        <a:pt x="68353" y="1119188"/>
                        <a:pt x="12155" y="117157"/>
                        <a:pt x="19775" y="0"/>
                      </a:cubicBezTo>
                      <a:cubicBezTo>
                        <a:pt x="-10705" y="78105"/>
                        <a:pt x="2630" y="160973"/>
                        <a:pt x="4535" y="243840"/>
                      </a:cubicBezTo>
                      <a:cubicBezTo>
                        <a:pt x="7393" y="341948"/>
                        <a:pt x="10250" y="441008"/>
                        <a:pt x="14060" y="539115"/>
                      </a:cubicBezTo>
                      <a:cubicBezTo>
                        <a:pt x="16918" y="621030"/>
                        <a:pt x="30253" y="698183"/>
                        <a:pt x="31205" y="780098"/>
                      </a:cubicBezTo>
                      <a:cubicBezTo>
                        <a:pt x="35015" y="1144905"/>
                        <a:pt x="65495" y="1521143"/>
                        <a:pt x="162650" y="1872615"/>
                      </a:cubicBezTo>
                      <a:cubicBezTo>
                        <a:pt x="190273" y="1971675"/>
                        <a:pt x="252185" y="2048828"/>
                        <a:pt x="343625" y="2100263"/>
                      </a:cubicBezTo>
                      <a:cubicBezTo>
                        <a:pt x="438875" y="2153603"/>
                        <a:pt x="553175" y="2172653"/>
                        <a:pt x="660808" y="2153603"/>
                      </a:cubicBezTo>
                      <a:cubicBezTo>
                        <a:pt x="928460" y="2105978"/>
                        <a:pt x="997993" y="1759268"/>
                        <a:pt x="1023710" y="1534478"/>
                      </a:cubicBezTo>
                      <a:cubicBezTo>
                        <a:pt x="1035140" y="1438275"/>
                        <a:pt x="1040855" y="1343025"/>
                        <a:pt x="1044665" y="1247775"/>
                      </a:cubicBezTo>
                      <a:cubicBezTo>
                        <a:pt x="1050380" y="1079183"/>
                        <a:pt x="1048475" y="911543"/>
                        <a:pt x="1053238" y="741045"/>
                      </a:cubicBezTo>
                      <a:cubicBezTo>
                        <a:pt x="1058000" y="560070"/>
                        <a:pt x="1066573" y="380048"/>
                        <a:pt x="1078003" y="199073"/>
                      </a:cubicBezTo>
                      <a:cubicBezTo>
                        <a:pt x="1080860" y="152400"/>
                        <a:pt x="1083718" y="103823"/>
                        <a:pt x="1073240" y="58102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05" name="Google Shape;1305;p10"/>
              <p:cNvGrpSpPr/>
              <p:nvPr/>
            </p:nvGrpSpPr>
            <p:grpSpPr>
              <a:xfrm>
                <a:off x="5374005" y="3328817"/>
                <a:ext cx="140969" cy="61196"/>
                <a:chOff x="5374005" y="3328817"/>
                <a:chExt cx="140969" cy="61196"/>
              </a:xfrm>
            </p:grpSpPr>
            <p:sp>
              <p:nvSpPr>
                <p:cNvPr id="1306" name="Google Shape;1306;p10"/>
                <p:cNvSpPr/>
                <p:nvPr/>
              </p:nvSpPr>
              <p:spPr>
                <a:xfrm>
                  <a:off x="5395912" y="3328817"/>
                  <a:ext cx="119062" cy="42080"/>
                </a:xfrm>
                <a:custGeom>
                  <a:rect b="b" l="l" r="r" t="t"/>
                  <a:pathLst>
                    <a:path extrusionOk="0" h="42080" w="119062">
                      <a:moveTo>
                        <a:pt x="0" y="14458"/>
                      </a:moveTo>
                      <a:cubicBezTo>
                        <a:pt x="43815" y="8743"/>
                        <a:pt x="101918" y="-25547"/>
                        <a:pt x="119063" y="37318"/>
                      </a:cubicBezTo>
                      <a:lnTo>
                        <a:pt x="118110" y="42080"/>
                      </a:lnTo>
                      <a:cubicBezTo>
                        <a:pt x="88582" y="11600"/>
                        <a:pt x="38100" y="19220"/>
                        <a:pt x="0" y="14458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7" name="Google Shape;1307;p10"/>
                <p:cNvSpPr/>
                <p:nvPr/>
              </p:nvSpPr>
              <p:spPr>
                <a:xfrm>
                  <a:off x="5374005" y="3342322"/>
                  <a:ext cx="135403" cy="47691"/>
                </a:xfrm>
                <a:custGeom>
                  <a:rect b="b" l="l" r="r" t="t"/>
                  <a:pathLst>
                    <a:path extrusionOk="0" h="47691" w="135403">
                      <a:moveTo>
                        <a:pt x="79057" y="36195"/>
                      </a:moveTo>
                      <a:cubicBezTo>
                        <a:pt x="54292" y="20003"/>
                        <a:pt x="28575" y="10478"/>
                        <a:pt x="0" y="1905"/>
                      </a:cubicBezTo>
                      <a:cubicBezTo>
                        <a:pt x="21907" y="0"/>
                        <a:pt x="44767" y="0"/>
                        <a:pt x="67627" y="0"/>
                      </a:cubicBezTo>
                      <a:cubicBezTo>
                        <a:pt x="80963" y="0"/>
                        <a:pt x="94297" y="2858"/>
                        <a:pt x="106680" y="5715"/>
                      </a:cubicBezTo>
                      <a:cubicBezTo>
                        <a:pt x="116205" y="8572"/>
                        <a:pt x="129540" y="14288"/>
                        <a:pt x="134302" y="19050"/>
                      </a:cubicBezTo>
                      <a:cubicBezTo>
                        <a:pt x="139065" y="32385"/>
                        <a:pt x="127635" y="42863"/>
                        <a:pt x="114300" y="46672"/>
                      </a:cubicBezTo>
                      <a:cubicBezTo>
                        <a:pt x="102870" y="50483"/>
                        <a:pt x="89535" y="42863"/>
                        <a:pt x="79057" y="36195"/>
                      </a:cubicBezTo>
                      <a:close/>
                    </a:path>
                  </a:pathLst>
                </a:custGeom>
                <a:solidFill>
                  <a:srgbClr val="54660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08" name="Google Shape;1308;p10"/>
              <p:cNvGrpSpPr/>
              <p:nvPr/>
            </p:nvGrpSpPr>
            <p:grpSpPr>
              <a:xfrm>
                <a:off x="5145577" y="3382666"/>
                <a:ext cx="77932" cy="114914"/>
                <a:chOff x="5145577" y="3382666"/>
                <a:chExt cx="77932" cy="114914"/>
              </a:xfrm>
            </p:grpSpPr>
            <p:sp>
              <p:nvSpPr>
                <p:cNvPr id="1309" name="Google Shape;1309;p10"/>
                <p:cNvSpPr/>
                <p:nvPr/>
              </p:nvSpPr>
              <p:spPr>
                <a:xfrm>
                  <a:off x="5168265" y="3382666"/>
                  <a:ext cx="55244" cy="114913"/>
                </a:xfrm>
                <a:custGeom>
                  <a:rect b="b" l="l" r="r" t="t"/>
                  <a:pathLst>
                    <a:path extrusionOk="0" h="114913" w="55244">
                      <a:moveTo>
                        <a:pt x="0" y="614"/>
                      </a:moveTo>
                      <a:cubicBezTo>
                        <a:pt x="20955" y="-4149"/>
                        <a:pt x="45720" y="19664"/>
                        <a:pt x="47625" y="42524"/>
                      </a:cubicBezTo>
                      <a:cubicBezTo>
                        <a:pt x="48578" y="55858"/>
                        <a:pt x="41910" y="83481"/>
                        <a:pt x="55245" y="114914"/>
                      </a:cubicBezTo>
                      <a:cubicBezTo>
                        <a:pt x="39052" y="94911"/>
                        <a:pt x="29527" y="92053"/>
                        <a:pt x="18097" y="70146"/>
                      </a:cubicBezTo>
                      <a:cubicBezTo>
                        <a:pt x="7620" y="52049"/>
                        <a:pt x="8572" y="16806"/>
                        <a:pt x="0" y="614"/>
                      </a:cubicBezTo>
                      <a:close/>
                    </a:path>
                  </a:pathLst>
                </a:custGeom>
                <a:solidFill>
                  <a:srgbClr val="7C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10" name="Google Shape;1310;p10"/>
                <p:cNvSpPr/>
                <p:nvPr/>
              </p:nvSpPr>
              <p:spPr>
                <a:xfrm>
                  <a:off x="5145577" y="3383280"/>
                  <a:ext cx="77932" cy="114300"/>
                </a:xfrm>
                <a:custGeom>
                  <a:rect b="b" l="l" r="r" t="t"/>
                  <a:pathLst>
                    <a:path extrusionOk="0" h="114300" w="77932">
                      <a:moveTo>
                        <a:pt x="3638" y="55245"/>
                      </a:moveTo>
                      <a:cubicBezTo>
                        <a:pt x="-4935" y="37147"/>
                        <a:pt x="1733" y="7620"/>
                        <a:pt x="22688" y="0"/>
                      </a:cubicBezTo>
                      <a:cubicBezTo>
                        <a:pt x="40786" y="11430"/>
                        <a:pt x="44595" y="37147"/>
                        <a:pt x="46501" y="44767"/>
                      </a:cubicBezTo>
                      <a:cubicBezTo>
                        <a:pt x="52215" y="67627"/>
                        <a:pt x="58883" y="90488"/>
                        <a:pt x="77933" y="114300"/>
                      </a:cubicBezTo>
                      <a:cubicBezTo>
                        <a:pt x="71266" y="107632"/>
                        <a:pt x="62693" y="106680"/>
                        <a:pt x="55073" y="102870"/>
                      </a:cubicBezTo>
                      <a:cubicBezTo>
                        <a:pt x="36023" y="92392"/>
                        <a:pt x="13163" y="74295"/>
                        <a:pt x="3638" y="55245"/>
                      </a:cubicBezTo>
                      <a:close/>
                    </a:path>
                  </a:pathLst>
                </a:custGeom>
                <a:solidFill>
                  <a:srgbClr val="54660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311" name="Google Shape;1311;p10"/>
              <p:cNvSpPr/>
              <p:nvPr/>
            </p:nvSpPr>
            <p:spPr>
              <a:xfrm>
                <a:off x="5652657" y="3208789"/>
                <a:ext cx="48055" cy="129722"/>
              </a:xfrm>
              <a:custGeom>
                <a:rect b="b" l="l" r="r" t="t"/>
                <a:pathLst>
                  <a:path extrusionOk="0" h="129722" w="48055">
                    <a:moveTo>
                      <a:pt x="24243" y="2088"/>
                    </a:moveTo>
                    <a:cubicBezTo>
                      <a:pt x="32815" y="6850"/>
                      <a:pt x="38530" y="19232"/>
                      <a:pt x="41388" y="27805"/>
                    </a:cubicBezTo>
                    <a:cubicBezTo>
                      <a:pt x="45198" y="39235"/>
                      <a:pt x="47103" y="50665"/>
                      <a:pt x="47103" y="62095"/>
                    </a:cubicBezTo>
                    <a:cubicBezTo>
                      <a:pt x="47103" y="73525"/>
                      <a:pt x="46150" y="84955"/>
                      <a:pt x="46150" y="96385"/>
                    </a:cubicBezTo>
                    <a:cubicBezTo>
                      <a:pt x="46150" y="102100"/>
                      <a:pt x="46150" y="107815"/>
                      <a:pt x="46150" y="113530"/>
                    </a:cubicBezTo>
                    <a:cubicBezTo>
                      <a:pt x="46150" y="115435"/>
                      <a:pt x="46150" y="128770"/>
                      <a:pt x="48055" y="129723"/>
                    </a:cubicBezTo>
                    <a:cubicBezTo>
                      <a:pt x="27100" y="120198"/>
                      <a:pt x="14718" y="90670"/>
                      <a:pt x="8050" y="70668"/>
                    </a:cubicBezTo>
                    <a:cubicBezTo>
                      <a:pt x="3288" y="56380"/>
                      <a:pt x="-1475" y="40188"/>
                      <a:pt x="430" y="23995"/>
                    </a:cubicBezTo>
                    <a:cubicBezTo>
                      <a:pt x="1383" y="18280"/>
                      <a:pt x="3288" y="11613"/>
                      <a:pt x="7098" y="6850"/>
                    </a:cubicBezTo>
                    <a:cubicBezTo>
                      <a:pt x="10908" y="2088"/>
                      <a:pt x="14718" y="-770"/>
                      <a:pt x="21385" y="182"/>
                    </a:cubicBezTo>
                    <a:cubicBezTo>
                      <a:pt x="22338" y="1135"/>
                      <a:pt x="23290" y="2088"/>
                      <a:pt x="24243" y="2088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2" name="Google Shape;1312;p10"/>
              <p:cNvSpPr/>
              <p:nvPr/>
            </p:nvSpPr>
            <p:spPr>
              <a:xfrm>
                <a:off x="5692140" y="2530687"/>
                <a:ext cx="82168" cy="99164"/>
              </a:xfrm>
              <a:custGeom>
                <a:rect b="b" l="l" r="r" t="t"/>
                <a:pathLst>
                  <a:path extrusionOk="0" h="99164" w="82168">
                    <a:moveTo>
                      <a:pt x="953" y="62017"/>
                    </a:moveTo>
                    <a:cubicBezTo>
                      <a:pt x="1905" y="53445"/>
                      <a:pt x="4763" y="44872"/>
                      <a:pt x="7620" y="38205"/>
                    </a:cubicBezTo>
                    <a:cubicBezTo>
                      <a:pt x="13335" y="24870"/>
                      <a:pt x="25717" y="17250"/>
                      <a:pt x="39053" y="10582"/>
                    </a:cubicBezTo>
                    <a:cubicBezTo>
                      <a:pt x="50482" y="4867"/>
                      <a:pt x="62865" y="-848"/>
                      <a:pt x="76200" y="105"/>
                    </a:cubicBezTo>
                    <a:cubicBezTo>
                      <a:pt x="78105" y="105"/>
                      <a:pt x="80963" y="1057"/>
                      <a:pt x="81915" y="2962"/>
                    </a:cubicBezTo>
                    <a:cubicBezTo>
                      <a:pt x="82867" y="4867"/>
                      <a:pt x="80963" y="7725"/>
                      <a:pt x="79057" y="8677"/>
                    </a:cubicBezTo>
                    <a:cubicBezTo>
                      <a:pt x="68580" y="18202"/>
                      <a:pt x="62865" y="29632"/>
                      <a:pt x="56197" y="42015"/>
                    </a:cubicBezTo>
                    <a:cubicBezTo>
                      <a:pt x="53340" y="47730"/>
                      <a:pt x="48578" y="52492"/>
                      <a:pt x="43815" y="56302"/>
                    </a:cubicBezTo>
                    <a:cubicBezTo>
                      <a:pt x="31432" y="67732"/>
                      <a:pt x="12382" y="77257"/>
                      <a:pt x="7620" y="93450"/>
                    </a:cubicBezTo>
                    <a:cubicBezTo>
                      <a:pt x="6667" y="95355"/>
                      <a:pt x="6667" y="98212"/>
                      <a:pt x="3810" y="99165"/>
                    </a:cubicBezTo>
                    <a:cubicBezTo>
                      <a:pt x="1905" y="94402"/>
                      <a:pt x="0" y="87735"/>
                      <a:pt x="0" y="82020"/>
                    </a:cubicBezTo>
                    <a:cubicBezTo>
                      <a:pt x="0" y="76305"/>
                      <a:pt x="0" y="69637"/>
                      <a:pt x="953" y="62017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3" name="Google Shape;1313;p10"/>
              <p:cNvSpPr/>
              <p:nvPr/>
            </p:nvSpPr>
            <p:spPr>
              <a:xfrm>
                <a:off x="4839652" y="3184126"/>
                <a:ext cx="123019" cy="50710"/>
              </a:xfrm>
              <a:custGeom>
                <a:rect b="b" l="l" r="r" t="t"/>
                <a:pathLst>
                  <a:path extrusionOk="0" h="50710" w="123019">
                    <a:moveTo>
                      <a:pt x="33338" y="4843"/>
                    </a:moveTo>
                    <a:cubicBezTo>
                      <a:pt x="41910" y="1986"/>
                      <a:pt x="49530" y="1033"/>
                      <a:pt x="58102" y="81"/>
                    </a:cubicBezTo>
                    <a:cubicBezTo>
                      <a:pt x="72390" y="-872"/>
                      <a:pt x="84772" y="6748"/>
                      <a:pt x="96202" y="15321"/>
                    </a:cubicBezTo>
                    <a:cubicBezTo>
                      <a:pt x="105727" y="22941"/>
                      <a:pt x="117157" y="31513"/>
                      <a:pt x="121920" y="43896"/>
                    </a:cubicBezTo>
                    <a:cubicBezTo>
                      <a:pt x="122872" y="45801"/>
                      <a:pt x="123825" y="48658"/>
                      <a:pt x="121920" y="49611"/>
                    </a:cubicBezTo>
                    <a:cubicBezTo>
                      <a:pt x="120015" y="51516"/>
                      <a:pt x="117157" y="50563"/>
                      <a:pt x="115252" y="49611"/>
                    </a:cubicBezTo>
                    <a:cubicBezTo>
                      <a:pt x="101917" y="43896"/>
                      <a:pt x="89535" y="44848"/>
                      <a:pt x="75247" y="43896"/>
                    </a:cubicBezTo>
                    <a:cubicBezTo>
                      <a:pt x="68580" y="43896"/>
                      <a:pt x="62865" y="41991"/>
                      <a:pt x="56197" y="39133"/>
                    </a:cubicBezTo>
                    <a:cubicBezTo>
                      <a:pt x="40005" y="33418"/>
                      <a:pt x="23813" y="20083"/>
                      <a:pt x="6667" y="22941"/>
                    </a:cubicBezTo>
                    <a:cubicBezTo>
                      <a:pt x="3810" y="22941"/>
                      <a:pt x="1905" y="23893"/>
                      <a:pt x="0" y="22941"/>
                    </a:cubicBezTo>
                    <a:cubicBezTo>
                      <a:pt x="3810" y="19131"/>
                      <a:pt x="8572" y="14368"/>
                      <a:pt x="13335" y="12463"/>
                    </a:cubicBezTo>
                    <a:cubicBezTo>
                      <a:pt x="20002" y="9606"/>
                      <a:pt x="26670" y="6748"/>
                      <a:pt x="33338" y="4843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314" name="Google Shape;1314;p10"/>
              <p:cNvGrpSpPr/>
              <p:nvPr/>
            </p:nvGrpSpPr>
            <p:grpSpPr>
              <a:xfrm>
                <a:off x="5783335" y="2166533"/>
                <a:ext cx="123117" cy="119466"/>
                <a:chOff x="5783335" y="2166533"/>
                <a:chExt cx="123117" cy="119466"/>
              </a:xfrm>
            </p:grpSpPr>
            <p:sp>
              <p:nvSpPr>
                <p:cNvPr id="1315" name="Google Shape;1315;p10"/>
                <p:cNvSpPr/>
                <p:nvPr/>
              </p:nvSpPr>
              <p:spPr>
                <a:xfrm>
                  <a:off x="5783335" y="2166937"/>
                  <a:ext cx="123117" cy="119062"/>
                </a:xfrm>
                <a:custGeom>
                  <a:rect b="b" l="l" r="r" t="t"/>
                  <a:pathLst>
                    <a:path extrusionOk="0" h="119062" w="123117">
                      <a:moveTo>
                        <a:pt x="117402" y="114300"/>
                      </a:moveTo>
                      <a:lnTo>
                        <a:pt x="123117" y="119063"/>
                      </a:lnTo>
                      <a:cubicBezTo>
                        <a:pt x="75492" y="105728"/>
                        <a:pt x="-11185" y="80010"/>
                        <a:pt x="1197" y="0"/>
                      </a:cubicBezTo>
                      <a:cubicBezTo>
                        <a:pt x="20247" y="17145"/>
                        <a:pt x="36440" y="40005"/>
                        <a:pt x="53584" y="59055"/>
                      </a:cubicBezTo>
                      <a:cubicBezTo>
                        <a:pt x="72634" y="80010"/>
                        <a:pt x="98352" y="94297"/>
                        <a:pt x="117402" y="11430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16" name="Google Shape;1316;p10"/>
                <p:cNvSpPr/>
                <p:nvPr/>
              </p:nvSpPr>
              <p:spPr>
                <a:xfrm>
                  <a:off x="5784532" y="2166533"/>
                  <a:ext cx="121920" cy="119466"/>
                </a:xfrm>
                <a:custGeom>
                  <a:rect b="b" l="l" r="r" t="t"/>
                  <a:pathLst>
                    <a:path extrusionOk="0" h="119466" w="121920">
                      <a:moveTo>
                        <a:pt x="121920" y="119467"/>
                      </a:moveTo>
                      <a:cubicBezTo>
                        <a:pt x="101918" y="101369"/>
                        <a:pt x="74295" y="85177"/>
                        <a:pt x="54293" y="65174"/>
                      </a:cubicBezTo>
                      <a:cubicBezTo>
                        <a:pt x="37148" y="47077"/>
                        <a:pt x="14288" y="13739"/>
                        <a:pt x="0" y="404"/>
                      </a:cubicBezTo>
                      <a:cubicBezTo>
                        <a:pt x="29528" y="-2453"/>
                        <a:pt x="56198" y="9929"/>
                        <a:pt x="73343" y="34694"/>
                      </a:cubicBezTo>
                      <a:cubicBezTo>
                        <a:pt x="91440" y="57554"/>
                        <a:pt x="108585" y="104227"/>
                        <a:pt x="121920" y="119467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17" name="Google Shape;1317;p10"/>
              <p:cNvGrpSpPr/>
              <p:nvPr/>
            </p:nvGrpSpPr>
            <p:grpSpPr>
              <a:xfrm>
                <a:off x="4806724" y="2220277"/>
                <a:ext cx="106270" cy="134302"/>
                <a:chOff x="4806724" y="2220277"/>
                <a:chExt cx="106270" cy="134302"/>
              </a:xfrm>
            </p:grpSpPr>
            <p:sp>
              <p:nvSpPr>
                <p:cNvPr id="1318" name="Google Shape;1318;p10"/>
                <p:cNvSpPr/>
                <p:nvPr/>
              </p:nvSpPr>
              <p:spPr>
                <a:xfrm>
                  <a:off x="4806724" y="2220277"/>
                  <a:ext cx="105318" cy="133416"/>
                </a:xfrm>
                <a:custGeom>
                  <a:rect b="b" l="l" r="r" t="t"/>
                  <a:pathLst>
                    <a:path extrusionOk="0" h="133416" w="105318">
                      <a:moveTo>
                        <a:pt x="4353" y="0"/>
                      </a:moveTo>
                      <a:cubicBezTo>
                        <a:pt x="5306" y="0"/>
                        <a:pt x="13878" y="2857"/>
                        <a:pt x="16736" y="4763"/>
                      </a:cubicBezTo>
                      <a:cubicBezTo>
                        <a:pt x="27213" y="14288"/>
                        <a:pt x="31976" y="24765"/>
                        <a:pt x="37691" y="36195"/>
                      </a:cubicBezTo>
                      <a:cubicBezTo>
                        <a:pt x="45311" y="48577"/>
                        <a:pt x="54836" y="60007"/>
                        <a:pt x="60551" y="73342"/>
                      </a:cubicBezTo>
                      <a:cubicBezTo>
                        <a:pt x="66266" y="85725"/>
                        <a:pt x="71028" y="97155"/>
                        <a:pt x="78648" y="107632"/>
                      </a:cubicBezTo>
                      <a:cubicBezTo>
                        <a:pt x="85316" y="117157"/>
                        <a:pt x="97698" y="124777"/>
                        <a:pt x="105318" y="133350"/>
                      </a:cubicBezTo>
                      <a:cubicBezTo>
                        <a:pt x="89126" y="134302"/>
                        <a:pt x="72933" y="124777"/>
                        <a:pt x="63408" y="118110"/>
                      </a:cubicBezTo>
                      <a:cubicBezTo>
                        <a:pt x="45311" y="105727"/>
                        <a:pt x="26261" y="89535"/>
                        <a:pt x="13878" y="70485"/>
                      </a:cubicBezTo>
                      <a:cubicBezTo>
                        <a:pt x="-1362" y="48577"/>
                        <a:pt x="-3267" y="24765"/>
                        <a:pt x="4353" y="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19" name="Google Shape;1319;p10"/>
                <p:cNvSpPr/>
                <p:nvPr/>
              </p:nvSpPr>
              <p:spPr>
                <a:xfrm>
                  <a:off x="4811077" y="2220277"/>
                  <a:ext cx="101917" cy="134302"/>
                </a:xfrm>
                <a:custGeom>
                  <a:rect b="b" l="l" r="r" t="t"/>
                  <a:pathLst>
                    <a:path extrusionOk="0" h="134302" w="101917">
                      <a:moveTo>
                        <a:pt x="0" y="0"/>
                      </a:moveTo>
                      <a:cubicBezTo>
                        <a:pt x="30480" y="0"/>
                        <a:pt x="61913" y="23813"/>
                        <a:pt x="69532" y="52388"/>
                      </a:cubicBezTo>
                      <a:cubicBezTo>
                        <a:pt x="77152" y="81915"/>
                        <a:pt x="75247" y="111442"/>
                        <a:pt x="101917" y="134302"/>
                      </a:cubicBezTo>
                      <a:cubicBezTo>
                        <a:pt x="80010" y="122872"/>
                        <a:pt x="61913" y="94297"/>
                        <a:pt x="46672" y="69532"/>
                      </a:cubicBezTo>
                      <a:cubicBezTo>
                        <a:pt x="34290" y="47625"/>
                        <a:pt x="21907" y="14288"/>
                        <a:pt x="0" y="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20" name="Google Shape;1320;p10"/>
              <p:cNvGrpSpPr/>
              <p:nvPr/>
            </p:nvGrpSpPr>
            <p:grpSpPr>
              <a:xfrm>
                <a:off x="4876902" y="2799397"/>
                <a:ext cx="74192" cy="117548"/>
                <a:chOff x="4876902" y="2799397"/>
                <a:chExt cx="74192" cy="117548"/>
              </a:xfrm>
            </p:grpSpPr>
            <p:sp>
              <p:nvSpPr>
                <p:cNvPr id="1321" name="Google Shape;1321;p10"/>
                <p:cNvSpPr/>
                <p:nvPr/>
              </p:nvSpPr>
              <p:spPr>
                <a:xfrm>
                  <a:off x="4901565" y="2799397"/>
                  <a:ext cx="49529" cy="117548"/>
                </a:xfrm>
                <a:custGeom>
                  <a:rect b="b" l="l" r="r" t="t"/>
                  <a:pathLst>
                    <a:path extrusionOk="0" h="117548" w="49529">
                      <a:moveTo>
                        <a:pt x="0" y="117158"/>
                      </a:moveTo>
                      <a:cubicBezTo>
                        <a:pt x="21907" y="120968"/>
                        <a:pt x="44767" y="96203"/>
                        <a:pt x="45720" y="73343"/>
                      </a:cubicBezTo>
                      <a:cubicBezTo>
                        <a:pt x="45720" y="60008"/>
                        <a:pt x="38100" y="33338"/>
                        <a:pt x="49530" y="0"/>
                      </a:cubicBezTo>
                      <a:cubicBezTo>
                        <a:pt x="34290" y="20955"/>
                        <a:pt x="24765" y="24765"/>
                        <a:pt x="14288" y="45720"/>
                      </a:cubicBezTo>
                      <a:cubicBezTo>
                        <a:pt x="4763" y="65723"/>
                        <a:pt x="7620" y="100013"/>
                        <a:pt x="0" y="117158"/>
                      </a:cubicBezTo>
                      <a:close/>
                    </a:path>
                  </a:pathLst>
                </a:custGeom>
                <a:solidFill>
                  <a:srgbClr val="70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22" name="Google Shape;1322;p10"/>
                <p:cNvSpPr/>
                <p:nvPr/>
              </p:nvSpPr>
              <p:spPr>
                <a:xfrm>
                  <a:off x="4876902" y="2799397"/>
                  <a:ext cx="73239" cy="117157"/>
                </a:xfrm>
                <a:custGeom>
                  <a:rect b="b" l="l" r="r" t="t"/>
                  <a:pathLst>
                    <a:path extrusionOk="0" h="117157" w="73239">
                      <a:moveTo>
                        <a:pt x="2755" y="62865"/>
                      </a:moveTo>
                      <a:cubicBezTo>
                        <a:pt x="-4865" y="80963"/>
                        <a:pt x="3707" y="110490"/>
                        <a:pt x="23710" y="117158"/>
                      </a:cubicBezTo>
                      <a:cubicBezTo>
                        <a:pt x="40855" y="104775"/>
                        <a:pt x="43712" y="79058"/>
                        <a:pt x="45617" y="71438"/>
                      </a:cubicBezTo>
                      <a:cubicBezTo>
                        <a:pt x="50380" y="47625"/>
                        <a:pt x="56095" y="24765"/>
                        <a:pt x="73240" y="0"/>
                      </a:cubicBezTo>
                      <a:cubicBezTo>
                        <a:pt x="67525" y="6668"/>
                        <a:pt x="58000" y="8573"/>
                        <a:pt x="50380" y="13335"/>
                      </a:cubicBezTo>
                      <a:cubicBezTo>
                        <a:pt x="33235" y="23813"/>
                        <a:pt x="12280" y="42863"/>
                        <a:pt x="2755" y="62865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23" name="Google Shape;1323;p10"/>
              <p:cNvGrpSpPr/>
              <p:nvPr/>
            </p:nvGrpSpPr>
            <p:grpSpPr>
              <a:xfrm>
                <a:off x="5757738" y="2764643"/>
                <a:ext cx="100136" cy="112858"/>
                <a:chOff x="5757738" y="2764643"/>
                <a:chExt cx="100136" cy="112858"/>
              </a:xfrm>
            </p:grpSpPr>
            <p:sp>
              <p:nvSpPr>
                <p:cNvPr id="1324" name="Google Shape;1324;p10"/>
                <p:cNvSpPr/>
                <p:nvPr/>
              </p:nvSpPr>
              <p:spPr>
                <a:xfrm>
                  <a:off x="5757738" y="2764643"/>
                  <a:ext cx="100136" cy="112858"/>
                </a:xfrm>
                <a:custGeom>
                  <a:rect b="b" l="l" r="r" t="t"/>
                  <a:pathLst>
                    <a:path extrusionOk="0" h="112858" w="100136">
                      <a:moveTo>
                        <a:pt x="2981" y="35706"/>
                      </a:moveTo>
                      <a:cubicBezTo>
                        <a:pt x="1076" y="29039"/>
                        <a:pt x="-5591" y="-4299"/>
                        <a:pt x="10601" y="464"/>
                      </a:cubicBezTo>
                      <a:lnTo>
                        <a:pt x="12506" y="464"/>
                      </a:lnTo>
                      <a:cubicBezTo>
                        <a:pt x="37271" y="8084"/>
                        <a:pt x="51559" y="30944"/>
                        <a:pt x="61084" y="53804"/>
                      </a:cubicBezTo>
                      <a:cubicBezTo>
                        <a:pt x="65846" y="66186"/>
                        <a:pt x="69656" y="77616"/>
                        <a:pt x="76324" y="88094"/>
                      </a:cubicBezTo>
                      <a:cubicBezTo>
                        <a:pt x="82991" y="98571"/>
                        <a:pt x="92516" y="104286"/>
                        <a:pt x="100136" y="112859"/>
                      </a:cubicBezTo>
                      <a:cubicBezTo>
                        <a:pt x="71561" y="110001"/>
                        <a:pt x="45844" y="94761"/>
                        <a:pt x="26794" y="74759"/>
                      </a:cubicBezTo>
                      <a:cubicBezTo>
                        <a:pt x="13459" y="63329"/>
                        <a:pt x="6791" y="51899"/>
                        <a:pt x="2981" y="35706"/>
                      </a:cubicBezTo>
                      <a:close/>
                    </a:path>
                  </a:pathLst>
                </a:custGeom>
                <a:solidFill>
                  <a:srgbClr val="7D8A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25" name="Google Shape;1325;p10"/>
                <p:cNvSpPr/>
                <p:nvPr/>
              </p:nvSpPr>
              <p:spPr>
                <a:xfrm>
                  <a:off x="5757738" y="2764643"/>
                  <a:ext cx="100136" cy="111906"/>
                </a:xfrm>
                <a:custGeom>
                  <a:rect b="b" l="l" r="r" t="t"/>
                  <a:pathLst>
                    <a:path extrusionOk="0" h="111906" w="100136">
                      <a:moveTo>
                        <a:pt x="2981" y="35706"/>
                      </a:moveTo>
                      <a:cubicBezTo>
                        <a:pt x="1076" y="29039"/>
                        <a:pt x="-5591" y="-4299"/>
                        <a:pt x="10601" y="464"/>
                      </a:cubicBezTo>
                      <a:lnTo>
                        <a:pt x="12506" y="464"/>
                      </a:lnTo>
                      <a:cubicBezTo>
                        <a:pt x="12506" y="464"/>
                        <a:pt x="13459" y="464"/>
                        <a:pt x="13459" y="464"/>
                      </a:cubicBezTo>
                      <a:cubicBezTo>
                        <a:pt x="13459" y="464"/>
                        <a:pt x="13459" y="1416"/>
                        <a:pt x="13459" y="1416"/>
                      </a:cubicBezTo>
                      <a:cubicBezTo>
                        <a:pt x="19174" y="11894"/>
                        <a:pt x="25841" y="21419"/>
                        <a:pt x="32509" y="30944"/>
                      </a:cubicBezTo>
                      <a:cubicBezTo>
                        <a:pt x="46796" y="64281"/>
                        <a:pt x="63941" y="99524"/>
                        <a:pt x="99184" y="110954"/>
                      </a:cubicBezTo>
                      <a:cubicBezTo>
                        <a:pt x="99184" y="110954"/>
                        <a:pt x="99184" y="110954"/>
                        <a:pt x="100136" y="111906"/>
                      </a:cubicBezTo>
                      <a:cubicBezTo>
                        <a:pt x="71561" y="109049"/>
                        <a:pt x="45844" y="93809"/>
                        <a:pt x="26794" y="73806"/>
                      </a:cubicBezTo>
                      <a:cubicBezTo>
                        <a:pt x="13459" y="63329"/>
                        <a:pt x="6791" y="51899"/>
                        <a:pt x="2981" y="35706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326" name="Google Shape;1326;p10"/>
            <p:cNvGrpSpPr/>
            <p:nvPr/>
          </p:nvGrpSpPr>
          <p:grpSpPr>
            <a:xfrm flipH="1">
              <a:off x="2740581" y="-52189"/>
              <a:ext cx="255031" cy="2229112"/>
              <a:chOff x="2960369" y="1253489"/>
              <a:chExt cx="255031" cy="2229112"/>
            </a:xfrm>
          </p:grpSpPr>
          <p:grpSp>
            <p:nvGrpSpPr>
              <p:cNvPr id="1327" name="Google Shape;1327;p10"/>
              <p:cNvGrpSpPr/>
              <p:nvPr/>
            </p:nvGrpSpPr>
            <p:grpSpPr>
              <a:xfrm>
                <a:off x="3010486" y="1253489"/>
                <a:ext cx="186103" cy="2229112"/>
                <a:chOff x="3010486" y="1253489"/>
                <a:chExt cx="186103" cy="2229112"/>
              </a:xfrm>
            </p:grpSpPr>
            <p:sp>
              <p:nvSpPr>
                <p:cNvPr id="1328" name="Google Shape;1328;p10"/>
                <p:cNvSpPr/>
                <p:nvPr/>
              </p:nvSpPr>
              <p:spPr>
                <a:xfrm>
                  <a:off x="3010486" y="1253489"/>
                  <a:ext cx="186103" cy="2229112"/>
                </a:xfrm>
                <a:custGeom>
                  <a:rect b="b" l="l" r="r" t="t"/>
                  <a:pathLst>
                    <a:path extrusionOk="0" h="2229112" w="186103">
                      <a:moveTo>
                        <a:pt x="186103" y="30480"/>
                      </a:moveTo>
                      <a:cubicBezTo>
                        <a:pt x="167053" y="20003"/>
                        <a:pt x="148956" y="10478"/>
                        <a:pt x="129906" y="0"/>
                      </a:cubicBezTo>
                      <a:cubicBezTo>
                        <a:pt x="59421" y="83820"/>
                        <a:pt x="13701" y="188595"/>
                        <a:pt x="4176" y="299085"/>
                      </a:cubicBezTo>
                      <a:cubicBezTo>
                        <a:pt x="-10112" y="461010"/>
                        <a:pt x="13701" y="620078"/>
                        <a:pt x="53706" y="776288"/>
                      </a:cubicBezTo>
                      <a:cubicBezTo>
                        <a:pt x="80376" y="882015"/>
                        <a:pt x="116571" y="983932"/>
                        <a:pt x="128001" y="1093470"/>
                      </a:cubicBezTo>
                      <a:cubicBezTo>
                        <a:pt x="139431" y="1207770"/>
                        <a:pt x="129906" y="1324928"/>
                        <a:pt x="97521" y="1435418"/>
                      </a:cubicBezTo>
                      <a:cubicBezTo>
                        <a:pt x="80376" y="1495425"/>
                        <a:pt x="56563" y="1553528"/>
                        <a:pt x="44181" y="1614488"/>
                      </a:cubicBezTo>
                      <a:cubicBezTo>
                        <a:pt x="27988" y="1694498"/>
                        <a:pt x="30846" y="1778318"/>
                        <a:pt x="52753" y="1856423"/>
                      </a:cubicBezTo>
                      <a:cubicBezTo>
                        <a:pt x="80376" y="1954530"/>
                        <a:pt x="162291" y="2064068"/>
                        <a:pt x="117523" y="2167890"/>
                      </a:cubicBezTo>
                      <a:cubicBezTo>
                        <a:pt x="112761" y="2179320"/>
                        <a:pt x="106093" y="2190750"/>
                        <a:pt x="95616" y="2197418"/>
                      </a:cubicBezTo>
                      <a:cubicBezTo>
                        <a:pt x="80376" y="2205990"/>
                        <a:pt x="59421" y="2200275"/>
                        <a:pt x="48943" y="2186940"/>
                      </a:cubicBezTo>
                      <a:cubicBezTo>
                        <a:pt x="38466" y="2172653"/>
                        <a:pt x="37513" y="2152650"/>
                        <a:pt x="46086" y="2137410"/>
                      </a:cubicBezTo>
                      <a:cubicBezTo>
                        <a:pt x="27988" y="2147888"/>
                        <a:pt x="20368" y="2172653"/>
                        <a:pt x="27036" y="2192655"/>
                      </a:cubicBezTo>
                      <a:cubicBezTo>
                        <a:pt x="33703" y="2212658"/>
                        <a:pt x="53706" y="2226945"/>
                        <a:pt x="74661" y="2228850"/>
                      </a:cubicBezTo>
                      <a:cubicBezTo>
                        <a:pt x="95616" y="2230755"/>
                        <a:pt x="116571" y="2222183"/>
                        <a:pt x="131811" y="2206943"/>
                      </a:cubicBezTo>
                      <a:cubicBezTo>
                        <a:pt x="139431" y="2198370"/>
                        <a:pt x="146098" y="2188845"/>
                        <a:pt x="151813" y="2179320"/>
                      </a:cubicBezTo>
                      <a:cubicBezTo>
                        <a:pt x="168006" y="2152650"/>
                        <a:pt x="168958" y="2138363"/>
                        <a:pt x="168958" y="2108835"/>
                      </a:cubicBezTo>
                      <a:cubicBezTo>
                        <a:pt x="168958" y="2077403"/>
                        <a:pt x="164196" y="2046923"/>
                        <a:pt x="152766" y="2017395"/>
                      </a:cubicBezTo>
                      <a:cubicBezTo>
                        <a:pt x="140383" y="1983105"/>
                        <a:pt x="121333" y="1951673"/>
                        <a:pt x="107046" y="1918335"/>
                      </a:cubicBezTo>
                      <a:cubicBezTo>
                        <a:pt x="49896" y="1788795"/>
                        <a:pt x="68946" y="1641158"/>
                        <a:pt x="107046" y="1508760"/>
                      </a:cubicBezTo>
                      <a:cubicBezTo>
                        <a:pt x="134668" y="1412558"/>
                        <a:pt x="172768" y="1317308"/>
                        <a:pt x="179436" y="1216343"/>
                      </a:cubicBezTo>
                      <a:cubicBezTo>
                        <a:pt x="190866" y="1043940"/>
                        <a:pt x="151813" y="872490"/>
                        <a:pt x="92758" y="712470"/>
                      </a:cubicBezTo>
                      <a:cubicBezTo>
                        <a:pt x="12748" y="498158"/>
                        <a:pt x="40371" y="211455"/>
                        <a:pt x="186103" y="30480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29" name="Google Shape;1329;p10"/>
                <p:cNvSpPr/>
                <p:nvPr/>
              </p:nvSpPr>
              <p:spPr>
                <a:xfrm>
                  <a:off x="3026239" y="1265872"/>
                  <a:ext cx="170350" cy="2214825"/>
                </a:xfrm>
                <a:custGeom>
                  <a:rect b="b" l="l" r="r" t="t"/>
                  <a:pathLst>
                    <a:path extrusionOk="0" h="2214825" w="170350">
                      <a:moveTo>
                        <a:pt x="170351" y="18097"/>
                      </a:moveTo>
                      <a:cubicBezTo>
                        <a:pt x="158921" y="12382"/>
                        <a:pt x="148443" y="6667"/>
                        <a:pt x="137013" y="0"/>
                      </a:cubicBezTo>
                      <a:cubicBezTo>
                        <a:pt x="105581" y="41910"/>
                        <a:pt x="73196" y="80010"/>
                        <a:pt x="53193" y="130492"/>
                      </a:cubicBezTo>
                      <a:cubicBezTo>
                        <a:pt x="44621" y="151447"/>
                        <a:pt x="36048" y="173355"/>
                        <a:pt x="27476" y="194310"/>
                      </a:cubicBezTo>
                      <a:cubicBezTo>
                        <a:pt x="4616" y="250507"/>
                        <a:pt x="8426" y="320992"/>
                        <a:pt x="2711" y="381000"/>
                      </a:cubicBezTo>
                      <a:cubicBezTo>
                        <a:pt x="-13482" y="537210"/>
                        <a:pt x="46526" y="696278"/>
                        <a:pt x="85578" y="844868"/>
                      </a:cubicBezTo>
                      <a:cubicBezTo>
                        <a:pt x="105581" y="920115"/>
                        <a:pt x="126536" y="996315"/>
                        <a:pt x="136061" y="1073468"/>
                      </a:cubicBezTo>
                      <a:cubicBezTo>
                        <a:pt x="139871" y="1109662"/>
                        <a:pt x="149396" y="1186815"/>
                        <a:pt x="114153" y="1215390"/>
                      </a:cubicBezTo>
                      <a:cubicBezTo>
                        <a:pt x="112248" y="1252537"/>
                        <a:pt x="108438" y="1289685"/>
                        <a:pt x="101771" y="1326833"/>
                      </a:cubicBezTo>
                      <a:cubicBezTo>
                        <a:pt x="123678" y="1366837"/>
                        <a:pt x="68433" y="1505903"/>
                        <a:pt x="61766" y="1528762"/>
                      </a:cubicBezTo>
                      <a:cubicBezTo>
                        <a:pt x="33191" y="1626870"/>
                        <a:pt x="20808" y="1735455"/>
                        <a:pt x="49383" y="1835468"/>
                      </a:cubicBezTo>
                      <a:cubicBezTo>
                        <a:pt x="62718" y="1884998"/>
                        <a:pt x="88436" y="1929765"/>
                        <a:pt x="107486" y="1977390"/>
                      </a:cubicBezTo>
                      <a:cubicBezTo>
                        <a:pt x="142728" y="2027873"/>
                        <a:pt x="144633" y="2114550"/>
                        <a:pt x="120821" y="2161222"/>
                      </a:cubicBezTo>
                      <a:cubicBezTo>
                        <a:pt x="89388" y="2225040"/>
                        <a:pt x="6521" y="2205038"/>
                        <a:pt x="10331" y="2144078"/>
                      </a:cubicBezTo>
                      <a:cubicBezTo>
                        <a:pt x="5568" y="2154555"/>
                        <a:pt x="4616" y="2167890"/>
                        <a:pt x="8426" y="2178368"/>
                      </a:cubicBezTo>
                      <a:cubicBezTo>
                        <a:pt x="15093" y="2198370"/>
                        <a:pt x="35096" y="2212658"/>
                        <a:pt x="56051" y="2214563"/>
                      </a:cubicBezTo>
                      <a:cubicBezTo>
                        <a:pt x="77006" y="2216468"/>
                        <a:pt x="97961" y="2207895"/>
                        <a:pt x="113201" y="2192655"/>
                      </a:cubicBezTo>
                      <a:cubicBezTo>
                        <a:pt x="120821" y="2184083"/>
                        <a:pt x="127488" y="2174558"/>
                        <a:pt x="133203" y="2165033"/>
                      </a:cubicBezTo>
                      <a:cubicBezTo>
                        <a:pt x="149396" y="2138363"/>
                        <a:pt x="150348" y="2124075"/>
                        <a:pt x="150348" y="2094547"/>
                      </a:cubicBezTo>
                      <a:cubicBezTo>
                        <a:pt x="150348" y="2063115"/>
                        <a:pt x="145586" y="2032635"/>
                        <a:pt x="134156" y="2003108"/>
                      </a:cubicBezTo>
                      <a:cubicBezTo>
                        <a:pt x="121773" y="1968818"/>
                        <a:pt x="102723" y="1937385"/>
                        <a:pt x="88436" y="1904048"/>
                      </a:cubicBezTo>
                      <a:cubicBezTo>
                        <a:pt x="31286" y="1774508"/>
                        <a:pt x="50336" y="1626870"/>
                        <a:pt x="88436" y="1494473"/>
                      </a:cubicBezTo>
                      <a:cubicBezTo>
                        <a:pt x="116058" y="1398270"/>
                        <a:pt x="154158" y="1303020"/>
                        <a:pt x="160826" y="1202055"/>
                      </a:cubicBezTo>
                      <a:cubicBezTo>
                        <a:pt x="172256" y="1029653"/>
                        <a:pt x="133203" y="858203"/>
                        <a:pt x="74148" y="698182"/>
                      </a:cubicBezTo>
                      <a:cubicBezTo>
                        <a:pt x="-3004" y="485775"/>
                        <a:pt x="24618" y="199072"/>
                        <a:pt x="170351" y="18097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30" name="Google Shape;1330;p10"/>
              <p:cNvGrpSpPr/>
              <p:nvPr/>
            </p:nvGrpSpPr>
            <p:grpSpPr>
              <a:xfrm>
                <a:off x="2960369" y="1423035"/>
                <a:ext cx="255031" cy="1787842"/>
                <a:chOff x="2960369" y="1423035"/>
                <a:chExt cx="255031" cy="1787842"/>
              </a:xfrm>
            </p:grpSpPr>
            <p:sp>
              <p:nvSpPr>
                <p:cNvPr id="1331" name="Google Shape;1331;p10"/>
                <p:cNvSpPr/>
                <p:nvPr/>
              </p:nvSpPr>
              <p:spPr>
                <a:xfrm>
                  <a:off x="3146244" y="2201941"/>
                  <a:ext cx="69156" cy="125015"/>
                </a:xfrm>
                <a:custGeom>
                  <a:rect b="b" l="l" r="r" t="t"/>
                  <a:pathLst>
                    <a:path extrusionOk="0" h="125015" w="69156">
                      <a:moveTo>
                        <a:pt x="68443" y="86916"/>
                      </a:moveTo>
                      <a:cubicBezTo>
                        <a:pt x="69395" y="77391"/>
                        <a:pt x="69395" y="67866"/>
                        <a:pt x="68443" y="59293"/>
                      </a:cubicBezTo>
                      <a:cubicBezTo>
                        <a:pt x="66538" y="43101"/>
                        <a:pt x="55108" y="31671"/>
                        <a:pt x="43678" y="22146"/>
                      </a:cubicBezTo>
                      <a:cubicBezTo>
                        <a:pt x="33200" y="13573"/>
                        <a:pt x="21770" y="3096"/>
                        <a:pt x="7483" y="238"/>
                      </a:cubicBezTo>
                      <a:cubicBezTo>
                        <a:pt x="5578" y="238"/>
                        <a:pt x="2720" y="-714"/>
                        <a:pt x="815" y="1191"/>
                      </a:cubicBezTo>
                      <a:cubicBezTo>
                        <a:pt x="-1090" y="3096"/>
                        <a:pt x="815" y="5953"/>
                        <a:pt x="1768" y="7858"/>
                      </a:cubicBezTo>
                      <a:cubicBezTo>
                        <a:pt x="10340" y="21193"/>
                        <a:pt x="13198" y="34528"/>
                        <a:pt x="17008" y="48816"/>
                      </a:cubicBezTo>
                      <a:cubicBezTo>
                        <a:pt x="18913" y="55483"/>
                        <a:pt x="21770" y="62151"/>
                        <a:pt x="25580" y="67866"/>
                      </a:cubicBezTo>
                      <a:cubicBezTo>
                        <a:pt x="35105" y="83106"/>
                        <a:pt x="52250" y="98346"/>
                        <a:pt x="53203" y="117396"/>
                      </a:cubicBezTo>
                      <a:cubicBezTo>
                        <a:pt x="53203" y="120253"/>
                        <a:pt x="53203" y="123111"/>
                        <a:pt x="55108" y="125016"/>
                      </a:cubicBezTo>
                      <a:cubicBezTo>
                        <a:pt x="58918" y="120253"/>
                        <a:pt x="61775" y="113586"/>
                        <a:pt x="63680" y="107871"/>
                      </a:cubicBezTo>
                      <a:cubicBezTo>
                        <a:pt x="65585" y="102156"/>
                        <a:pt x="67490" y="94536"/>
                        <a:pt x="68443" y="86916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32" name="Google Shape;1332;p10"/>
                <p:cNvSpPr/>
                <p:nvPr/>
              </p:nvSpPr>
              <p:spPr>
                <a:xfrm>
                  <a:off x="2974262" y="1423035"/>
                  <a:ext cx="82562" cy="115252"/>
                </a:xfrm>
                <a:custGeom>
                  <a:rect b="b" l="l" r="r" t="t"/>
                  <a:pathLst>
                    <a:path extrusionOk="0" h="115252" w="82562">
                      <a:moveTo>
                        <a:pt x="395" y="74295"/>
                      </a:moveTo>
                      <a:cubicBezTo>
                        <a:pt x="1347" y="64770"/>
                        <a:pt x="2300" y="56197"/>
                        <a:pt x="5157" y="47625"/>
                      </a:cubicBezTo>
                      <a:cubicBezTo>
                        <a:pt x="9920" y="32385"/>
                        <a:pt x="23255" y="22860"/>
                        <a:pt x="36590" y="15240"/>
                      </a:cubicBezTo>
                      <a:cubicBezTo>
                        <a:pt x="48020" y="8572"/>
                        <a:pt x="61355" y="0"/>
                        <a:pt x="75642" y="0"/>
                      </a:cubicBezTo>
                      <a:cubicBezTo>
                        <a:pt x="77547" y="0"/>
                        <a:pt x="80405" y="0"/>
                        <a:pt x="82310" y="1905"/>
                      </a:cubicBezTo>
                      <a:cubicBezTo>
                        <a:pt x="83262" y="3810"/>
                        <a:pt x="81357" y="6667"/>
                        <a:pt x="79452" y="8572"/>
                      </a:cubicBezTo>
                      <a:cubicBezTo>
                        <a:pt x="68975" y="20002"/>
                        <a:pt x="64212" y="32385"/>
                        <a:pt x="57545" y="46672"/>
                      </a:cubicBezTo>
                      <a:cubicBezTo>
                        <a:pt x="54687" y="53340"/>
                        <a:pt x="49925" y="58102"/>
                        <a:pt x="46115" y="63817"/>
                      </a:cubicBezTo>
                      <a:cubicBezTo>
                        <a:pt x="33732" y="77152"/>
                        <a:pt x="13730" y="89535"/>
                        <a:pt x="9920" y="108585"/>
                      </a:cubicBezTo>
                      <a:cubicBezTo>
                        <a:pt x="8967" y="111442"/>
                        <a:pt x="8967" y="114300"/>
                        <a:pt x="7062" y="115252"/>
                      </a:cubicBezTo>
                      <a:cubicBezTo>
                        <a:pt x="4205" y="109538"/>
                        <a:pt x="2300" y="102870"/>
                        <a:pt x="1347" y="97155"/>
                      </a:cubicBezTo>
                      <a:cubicBezTo>
                        <a:pt x="395" y="90488"/>
                        <a:pt x="-558" y="81915"/>
                        <a:pt x="395" y="74295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333" name="Google Shape;1333;p10"/>
                <p:cNvGrpSpPr/>
                <p:nvPr/>
              </p:nvGrpSpPr>
              <p:grpSpPr>
                <a:xfrm>
                  <a:off x="2960369" y="2706722"/>
                  <a:ext cx="147637" cy="109820"/>
                  <a:chOff x="2960369" y="2706722"/>
                  <a:chExt cx="147637" cy="109820"/>
                </a:xfrm>
              </p:grpSpPr>
              <p:sp>
                <p:nvSpPr>
                  <p:cNvPr id="1334" name="Google Shape;1334;p10"/>
                  <p:cNvSpPr/>
                  <p:nvPr/>
                </p:nvSpPr>
                <p:spPr>
                  <a:xfrm>
                    <a:off x="2960369" y="2706722"/>
                    <a:ext cx="146685" cy="109819"/>
                  </a:xfrm>
                  <a:custGeom>
                    <a:rect b="b" l="l" r="r" t="t"/>
                    <a:pathLst>
                      <a:path extrusionOk="0" h="109819" w="146685">
                        <a:moveTo>
                          <a:pt x="5715" y="105057"/>
                        </a:moveTo>
                        <a:lnTo>
                          <a:pt x="0" y="109820"/>
                        </a:lnTo>
                        <a:cubicBezTo>
                          <a:pt x="25718" y="63147"/>
                          <a:pt x="73343" y="-23530"/>
                          <a:pt x="146685" y="5997"/>
                        </a:cubicBezTo>
                        <a:cubicBezTo>
                          <a:pt x="124778" y="23142"/>
                          <a:pt x="99060" y="34572"/>
                          <a:pt x="76200" y="48860"/>
                        </a:cubicBezTo>
                        <a:cubicBezTo>
                          <a:pt x="50483" y="65052"/>
                          <a:pt x="30480" y="87912"/>
                          <a:pt x="5715" y="105057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5" name="Google Shape;1335;p10"/>
                  <p:cNvSpPr/>
                  <p:nvPr/>
                </p:nvSpPr>
                <p:spPr>
                  <a:xfrm>
                    <a:off x="2960369" y="2712720"/>
                    <a:ext cx="147637" cy="103822"/>
                  </a:xfrm>
                  <a:custGeom>
                    <a:rect b="b" l="l" r="r" t="t"/>
                    <a:pathLst>
                      <a:path extrusionOk="0" h="103822" w="147637">
                        <a:moveTo>
                          <a:pt x="0" y="103822"/>
                        </a:moveTo>
                        <a:cubicBezTo>
                          <a:pt x="22860" y="85725"/>
                          <a:pt x="45720" y="60960"/>
                          <a:pt x="70485" y="43815"/>
                        </a:cubicBezTo>
                        <a:cubicBezTo>
                          <a:pt x="92393" y="29527"/>
                          <a:pt x="130493" y="12383"/>
                          <a:pt x="147638" y="0"/>
                        </a:cubicBezTo>
                        <a:cubicBezTo>
                          <a:pt x="142875" y="31433"/>
                          <a:pt x="122873" y="57150"/>
                          <a:pt x="95250" y="70485"/>
                        </a:cubicBezTo>
                        <a:cubicBezTo>
                          <a:pt x="67628" y="82867"/>
                          <a:pt x="19050" y="92392"/>
                          <a:pt x="0" y="103822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336" name="Google Shape;1336;p10"/>
                <p:cNvGrpSpPr/>
                <p:nvPr/>
              </p:nvGrpSpPr>
              <p:grpSpPr>
                <a:xfrm>
                  <a:off x="2979528" y="1912620"/>
                  <a:ext cx="78744" cy="177164"/>
                  <a:chOff x="2979528" y="1912620"/>
                  <a:chExt cx="78744" cy="177164"/>
                </a:xfrm>
              </p:grpSpPr>
              <p:sp>
                <p:nvSpPr>
                  <p:cNvPr id="1337" name="Google Shape;1337;p10"/>
                  <p:cNvSpPr/>
                  <p:nvPr/>
                </p:nvSpPr>
                <p:spPr>
                  <a:xfrm>
                    <a:off x="2979528" y="1912620"/>
                    <a:ext cx="66566" cy="176212"/>
                  </a:xfrm>
                  <a:custGeom>
                    <a:rect b="b" l="l" r="r" t="t"/>
                    <a:pathLst>
                      <a:path extrusionOk="0" h="176212" w="66566">
                        <a:moveTo>
                          <a:pt x="62757" y="0"/>
                        </a:moveTo>
                        <a:cubicBezTo>
                          <a:pt x="63709" y="952"/>
                          <a:pt x="66567" y="9525"/>
                          <a:pt x="66567" y="13335"/>
                        </a:cubicBezTo>
                        <a:cubicBezTo>
                          <a:pt x="65614" y="28575"/>
                          <a:pt x="59899" y="39052"/>
                          <a:pt x="54184" y="52388"/>
                        </a:cubicBezTo>
                        <a:cubicBezTo>
                          <a:pt x="48469" y="67627"/>
                          <a:pt x="45612" y="82867"/>
                          <a:pt x="37992" y="97155"/>
                        </a:cubicBezTo>
                        <a:cubicBezTo>
                          <a:pt x="31324" y="110490"/>
                          <a:pt x="24657" y="121920"/>
                          <a:pt x="21799" y="136207"/>
                        </a:cubicBezTo>
                        <a:cubicBezTo>
                          <a:pt x="18942" y="148590"/>
                          <a:pt x="19894" y="163830"/>
                          <a:pt x="17037" y="176213"/>
                        </a:cubicBezTo>
                        <a:cubicBezTo>
                          <a:pt x="5607" y="163830"/>
                          <a:pt x="1797" y="142875"/>
                          <a:pt x="844" y="130492"/>
                        </a:cubicBezTo>
                        <a:cubicBezTo>
                          <a:pt x="-1061" y="106680"/>
                          <a:pt x="-108" y="79057"/>
                          <a:pt x="7512" y="56197"/>
                        </a:cubicBezTo>
                        <a:cubicBezTo>
                          <a:pt x="17037" y="28575"/>
                          <a:pt x="37039" y="10477"/>
                          <a:pt x="62757" y="0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8" name="Google Shape;1338;p10"/>
                  <p:cNvSpPr/>
                  <p:nvPr/>
                </p:nvSpPr>
                <p:spPr>
                  <a:xfrm>
                    <a:off x="2995514" y="1912620"/>
                    <a:ext cx="62758" cy="177164"/>
                  </a:xfrm>
                  <a:custGeom>
                    <a:rect b="b" l="l" r="r" t="t"/>
                    <a:pathLst>
                      <a:path extrusionOk="0" h="177164" w="62758">
                        <a:moveTo>
                          <a:pt x="46770" y="0"/>
                        </a:moveTo>
                        <a:cubicBezTo>
                          <a:pt x="66773" y="25717"/>
                          <a:pt x="68678" y="69532"/>
                          <a:pt x="48675" y="95250"/>
                        </a:cubicBezTo>
                        <a:cubicBezTo>
                          <a:pt x="28673" y="121920"/>
                          <a:pt x="2003" y="140017"/>
                          <a:pt x="1050" y="177165"/>
                        </a:cubicBezTo>
                        <a:cubicBezTo>
                          <a:pt x="-3712" y="150495"/>
                          <a:pt x="8670" y="116205"/>
                          <a:pt x="19148" y="86677"/>
                        </a:cubicBezTo>
                        <a:cubicBezTo>
                          <a:pt x="28673" y="61913"/>
                          <a:pt x="48675" y="28575"/>
                          <a:pt x="46770" y="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339" name="Google Shape;1339;p10"/>
                <p:cNvGrpSpPr/>
                <p:nvPr/>
              </p:nvGrpSpPr>
              <p:grpSpPr>
                <a:xfrm>
                  <a:off x="3022559" y="3051672"/>
                  <a:ext cx="51871" cy="159205"/>
                  <a:chOff x="3022559" y="3051672"/>
                  <a:chExt cx="51871" cy="159205"/>
                </a:xfrm>
              </p:grpSpPr>
              <p:sp>
                <p:nvSpPr>
                  <p:cNvPr id="1340" name="Google Shape;1340;p10"/>
                  <p:cNvSpPr/>
                  <p:nvPr/>
                </p:nvSpPr>
                <p:spPr>
                  <a:xfrm>
                    <a:off x="3022559" y="3051672"/>
                    <a:ext cx="51871" cy="159205"/>
                  </a:xfrm>
                  <a:custGeom>
                    <a:rect b="b" l="l" r="r" t="t"/>
                    <a:pathLst>
                      <a:path extrusionOk="0" h="159205" w="51871">
                        <a:moveTo>
                          <a:pt x="9248" y="28712"/>
                        </a:moveTo>
                        <a:cubicBezTo>
                          <a:pt x="13058" y="22045"/>
                          <a:pt x="29250" y="-11293"/>
                          <a:pt x="39728" y="3948"/>
                        </a:cubicBezTo>
                        <a:lnTo>
                          <a:pt x="40680" y="4900"/>
                        </a:lnTo>
                        <a:cubicBezTo>
                          <a:pt x="56873" y="28712"/>
                          <a:pt x="53063" y="58240"/>
                          <a:pt x="44490" y="83005"/>
                        </a:cubicBezTo>
                        <a:cubicBezTo>
                          <a:pt x="40680" y="96340"/>
                          <a:pt x="35918" y="108723"/>
                          <a:pt x="34013" y="122057"/>
                        </a:cubicBezTo>
                        <a:cubicBezTo>
                          <a:pt x="32108" y="135393"/>
                          <a:pt x="35918" y="146823"/>
                          <a:pt x="36870" y="159205"/>
                        </a:cubicBezTo>
                        <a:cubicBezTo>
                          <a:pt x="14963" y="137298"/>
                          <a:pt x="3533" y="106818"/>
                          <a:pt x="675" y="77290"/>
                        </a:cubicBezTo>
                        <a:cubicBezTo>
                          <a:pt x="-1230" y="59193"/>
                          <a:pt x="675" y="44905"/>
                          <a:pt x="9248" y="28712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41" name="Google Shape;1341;p10"/>
                  <p:cNvSpPr/>
                  <p:nvPr/>
                </p:nvSpPr>
                <p:spPr>
                  <a:xfrm>
                    <a:off x="3022559" y="3051672"/>
                    <a:ext cx="41632" cy="159205"/>
                  </a:xfrm>
                  <a:custGeom>
                    <a:rect b="b" l="l" r="r" t="t"/>
                    <a:pathLst>
                      <a:path extrusionOk="0" h="159205" w="41632">
                        <a:moveTo>
                          <a:pt x="9248" y="28712"/>
                        </a:moveTo>
                        <a:cubicBezTo>
                          <a:pt x="13058" y="22045"/>
                          <a:pt x="29250" y="-11293"/>
                          <a:pt x="39728" y="3948"/>
                        </a:cubicBezTo>
                        <a:lnTo>
                          <a:pt x="40680" y="4900"/>
                        </a:lnTo>
                        <a:cubicBezTo>
                          <a:pt x="40680" y="4900"/>
                          <a:pt x="40680" y="5852"/>
                          <a:pt x="41633" y="5852"/>
                        </a:cubicBezTo>
                        <a:cubicBezTo>
                          <a:pt x="41633" y="5852"/>
                          <a:pt x="40680" y="6805"/>
                          <a:pt x="40680" y="6805"/>
                        </a:cubicBezTo>
                        <a:cubicBezTo>
                          <a:pt x="38775" y="19187"/>
                          <a:pt x="36870" y="32523"/>
                          <a:pt x="35918" y="44905"/>
                        </a:cubicBezTo>
                        <a:cubicBezTo>
                          <a:pt x="24488" y="83005"/>
                          <a:pt x="15915" y="123962"/>
                          <a:pt x="36870" y="158252"/>
                        </a:cubicBezTo>
                        <a:cubicBezTo>
                          <a:pt x="36870" y="158252"/>
                          <a:pt x="36870" y="159205"/>
                          <a:pt x="36870" y="159205"/>
                        </a:cubicBezTo>
                        <a:cubicBezTo>
                          <a:pt x="14963" y="137298"/>
                          <a:pt x="3533" y="106818"/>
                          <a:pt x="675" y="77290"/>
                        </a:cubicBezTo>
                        <a:cubicBezTo>
                          <a:pt x="-1230" y="59193"/>
                          <a:pt x="675" y="44905"/>
                          <a:pt x="9248" y="28712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1342" name="Google Shape;1342;p10"/>
            <p:cNvGrpSpPr/>
            <p:nvPr/>
          </p:nvGrpSpPr>
          <p:grpSpPr>
            <a:xfrm flipH="1" rot="8658896">
              <a:off x="844010" y="64310"/>
              <a:ext cx="725994" cy="1575601"/>
              <a:chOff x="5685287" y="2863915"/>
              <a:chExt cx="907616" cy="1969770"/>
            </a:xfrm>
          </p:grpSpPr>
          <p:sp>
            <p:nvSpPr>
              <p:cNvPr id="1343" name="Google Shape;1343;p10"/>
              <p:cNvSpPr/>
              <p:nvPr/>
            </p:nvSpPr>
            <p:spPr>
              <a:xfrm>
                <a:off x="5685287" y="2863915"/>
                <a:ext cx="707590" cy="1853707"/>
              </a:xfrm>
              <a:custGeom>
                <a:rect b="b" l="l" r="r" t="t"/>
                <a:pathLst>
                  <a:path extrusionOk="0" h="1853707" w="707590">
                    <a:moveTo>
                      <a:pt x="136091" y="0"/>
                    </a:moveTo>
                    <a:cubicBezTo>
                      <a:pt x="81799" y="124777"/>
                      <a:pt x="43699" y="251460"/>
                      <a:pt x="21791" y="379095"/>
                    </a:cubicBezTo>
                    <a:cubicBezTo>
                      <a:pt x="76084" y="394335"/>
                      <a:pt x="131328" y="406717"/>
                      <a:pt x="167524" y="407670"/>
                    </a:cubicBezTo>
                    <a:cubicBezTo>
                      <a:pt x="167524" y="407670"/>
                      <a:pt x="89419" y="435292"/>
                      <a:pt x="11314" y="450533"/>
                    </a:cubicBezTo>
                    <a:cubicBezTo>
                      <a:pt x="-3926" y="575310"/>
                      <a:pt x="-3926" y="700088"/>
                      <a:pt x="12266" y="822960"/>
                    </a:cubicBezTo>
                    <a:cubicBezTo>
                      <a:pt x="97991" y="830580"/>
                      <a:pt x="189431" y="836295"/>
                      <a:pt x="239914" y="833438"/>
                    </a:cubicBezTo>
                    <a:cubicBezTo>
                      <a:pt x="310399" y="829627"/>
                      <a:pt x="161809" y="883920"/>
                      <a:pt x="28459" y="920115"/>
                    </a:cubicBezTo>
                    <a:cubicBezTo>
                      <a:pt x="37031" y="962025"/>
                      <a:pt x="47509" y="1002983"/>
                      <a:pt x="59891" y="1043940"/>
                    </a:cubicBezTo>
                    <a:cubicBezTo>
                      <a:pt x="84656" y="1125855"/>
                      <a:pt x="117041" y="1204913"/>
                      <a:pt x="156094" y="1282065"/>
                    </a:cubicBezTo>
                    <a:cubicBezTo>
                      <a:pt x="255153" y="1266825"/>
                      <a:pt x="354214" y="1250633"/>
                      <a:pt x="375169" y="1241108"/>
                    </a:cubicBezTo>
                    <a:cubicBezTo>
                      <a:pt x="401839" y="1228725"/>
                      <a:pt x="300874" y="1303020"/>
                      <a:pt x="199909" y="1361123"/>
                    </a:cubicBezTo>
                    <a:cubicBezTo>
                      <a:pt x="221816" y="1399223"/>
                      <a:pt x="246581" y="1436370"/>
                      <a:pt x="272299" y="1472565"/>
                    </a:cubicBezTo>
                    <a:cubicBezTo>
                      <a:pt x="314209" y="1531620"/>
                      <a:pt x="359928" y="1589723"/>
                      <a:pt x="411364" y="1644968"/>
                    </a:cubicBezTo>
                    <a:cubicBezTo>
                      <a:pt x="440891" y="1629727"/>
                      <a:pt x="468514" y="1615440"/>
                      <a:pt x="478039" y="1607820"/>
                    </a:cubicBezTo>
                    <a:cubicBezTo>
                      <a:pt x="493278" y="1595438"/>
                      <a:pt x="484706" y="1652588"/>
                      <a:pt x="460894" y="1695450"/>
                    </a:cubicBezTo>
                    <a:cubicBezTo>
                      <a:pt x="497089" y="1730693"/>
                      <a:pt x="535189" y="1764983"/>
                      <a:pt x="575194" y="1796415"/>
                    </a:cubicBezTo>
                    <a:cubicBezTo>
                      <a:pt x="628534" y="1838325"/>
                      <a:pt x="671396" y="1855470"/>
                      <a:pt x="707591" y="1853565"/>
                    </a:cubicBezTo>
                    <a:cubicBezTo>
                      <a:pt x="493278" y="1256348"/>
                      <a:pt x="288491" y="611505"/>
                      <a:pt x="136091" y="0"/>
                    </a:cubicBezTo>
                    <a:cubicBezTo>
                      <a:pt x="137044" y="953"/>
                      <a:pt x="137044" y="953"/>
                      <a:pt x="13609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4" name="Google Shape;1344;p10"/>
              <p:cNvSpPr/>
              <p:nvPr/>
            </p:nvSpPr>
            <p:spPr>
              <a:xfrm>
                <a:off x="5823284" y="2865820"/>
                <a:ext cx="769619" cy="1854517"/>
              </a:xfrm>
              <a:custGeom>
                <a:rect b="b" l="l" r="r" t="t"/>
                <a:pathLst>
                  <a:path extrusionOk="0" h="1854517" w="769619">
                    <a:moveTo>
                      <a:pt x="564832" y="1217295"/>
                    </a:moveTo>
                    <a:cubicBezTo>
                      <a:pt x="608647" y="1220153"/>
                      <a:pt x="691515" y="1210628"/>
                      <a:pt x="769620" y="1199198"/>
                    </a:cubicBezTo>
                    <a:cubicBezTo>
                      <a:pt x="764857" y="1080135"/>
                      <a:pt x="743903" y="963930"/>
                      <a:pt x="707707" y="850583"/>
                    </a:cubicBezTo>
                    <a:cubicBezTo>
                      <a:pt x="701993" y="833438"/>
                      <a:pt x="696278" y="816293"/>
                      <a:pt x="689610" y="799147"/>
                    </a:cubicBezTo>
                    <a:cubicBezTo>
                      <a:pt x="604838" y="837247"/>
                      <a:pt x="496253" y="877253"/>
                      <a:pt x="532447" y="850583"/>
                    </a:cubicBezTo>
                    <a:cubicBezTo>
                      <a:pt x="558165" y="831533"/>
                      <a:pt x="616268" y="782003"/>
                      <a:pt x="665797" y="739140"/>
                    </a:cubicBezTo>
                    <a:cubicBezTo>
                      <a:pt x="609600" y="606743"/>
                      <a:pt x="531495" y="481013"/>
                      <a:pt x="435293" y="366713"/>
                    </a:cubicBezTo>
                    <a:cubicBezTo>
                      <a:pt x="358140" y="411480"/>
                      <a:pt x="255270" y="455295"/>
                      <a:pt x="290513" y="433388"/>
                    </a:cubicBezTo>
                    <a:cubicBezTo>
                      <a:pt x="317182" y="416243"/>
                      <a:pt x="352425" y="357188"/>
                      <a:pt x="380047" y="304800"/>
                    </a:cubicBezTo>
                    <a:cubicBezTo>
                      <a:pt x="272415" y="189547"/>
                      <a:pt x="144780" y="86678"/>
                      <a:pt x="0" y="0"/>
                    </a:cubicBezTo>
                    <a:cubicBezTo>
                      <a:pt x="151447" y="610553"/>
                      <a:pt x="355282" y="1255395"/>
                      <a:pt x="569595" y="1854518"/>
                    </a:cubicBezTo>
                    <a:cubicBezTo>
                      <a:pt x="635318" y="1851660"/>
                      <a:pt x="675322" y="1785938"/>
                      <a:pt x="704850" y="1691640"/>
                    </a:cubicBezTo>
                    <a:cubicBezTo>
                      <a:pt x="712470" y="1667828"/>
                      <a:pt x="719138" y="1644015"/>
                      <a:pt x="724853" y="1620203"/>
                    </a:cubicBezTo>
                    <a:cubicBezTo>
                      <a:pt x="665797" y="1597343"/>
                      <a:pt x="585788" y="1527810"/>
                      <a:pt x="616268" y="1533525"/>
                    </a:cubicBezTo>
                    <a:cubicBezTo>
                      <a:pt x="634365" y="1536383"/>
                      <a:pt x="689610" y="1542098"/>
                      <a:pt x="741045" y="1545908"/>
                    </a:cubicBezTo>
                    <a:cubicBezTo>
                      <a:pt x="759143" y="1458278"/>
                      <a:pt x="768668" y="1370648"/>
                      <a:pt x="769620" y="1283970"/>
                    </a:cubicBezTo>
                    <a:cubicBezTo>
                      <a:pt x="643890" y="1263968"/>
                      <a:pt x="500063" y="1213485"/>
                      <a:pt x="564832" y="12172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3D760D"/>
                  </a:gs>
                  <a:gs pos="8000">
                    <a:srgbClr val="3D760D"/>
                  </a:gs>
                  <a:gs pos="100000">
                    <a:srgbClr val="35650E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5" name="Google Shape;1345;p10"/>
              <p:cNvSpPr/>
              <p:nvPr/>
            </p:nvSpPr>
            <p:spPr>
              <a:xfrm>
                <a:off x="5839476" y="2930591"/>
                <a:ext cx="600075" cy="1903094"/>
              </a:xfrm>
              <a:custGeom>
                <a:rect b="b" l="l" r="r" t="t"/>
                <a:pathLst>
                  <a:path extrusionOk="0" h="1903094" w="600075">
                    <a:moveTo>
                      <a:pt x="6667" y="0"/>
                    </a:moveTo>
                    <a:cubicBezTo>
                      <a:pt x="84772" y="321945"/>
                      <a:pt x="175260" y="641032"/>
                      <a:pt x="275272" y="957263"/>
                    </a:cubicBezTo>
                    <a:cubicBezTo>
                      <a:pt x="375285" y="1273492"/>
                      <a:pt x="485775" y="1586865"/>
                      <a:pt x="600075" y="1899285"/>
                    </a:cubicBezTo>
                    <a:lnTo>
                      <a:pt x="587692" y="1903095"/>
                    </a:lnTo>
                    <a:cubicBezTo>
                      <a:pt x="474345" y="1590675"/>
                      <a:pt x="364807" y="1276350"/>
                      <a:pt x="265747" y="960120"/>
                    </a:cubicBezTo>
                    <a:cubicBezTo>
                      <a:pt x="166688" y="643890"/>
                      <a:pt x="77152" y="323850"/>
                      <a:pt x="0" y="1905"/>
                    </a:cubicBezTo>
                    <a:lnTo>
                      <a:pt x="6667" y="0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46" name="Google Shape;1346;p10"/>
            <p:cNvGrpSpPr/>
            <p:nvPr/>
          </p:nvGrpSpPr>
          <p:grpSpPr>
            <a:xfrm rot="-10175364">
              <a:off x="844171" y="-39858"/>
              <a:ext cx="605031" cy="1387040"/>
              <a:chOff x="6209083" y="1899986"/>
              <a:chExt cx="1085697" cy="2488974"/>
            </a:xfrm>
          </p:grpSpPr>
          <p:sp>
            <p:nvSpPr>
              <p:cNvPr id="1347" name="Google Shape;1347;p10"/>
              <p:cNvSpPr/>
              <p:nvPr/>
            </p:nvSpPr>
            <p:spPr>
              <a:xfrm>
                <a:off x="6209083" y="1899986"/>
                <a:ext cx="1085697" cy="2325514"/>
              </a:xfrm>
              <a:custGeom>
                <a:rect b="b" l="l" r="r" t="t"/>
                <a:pathLst>
                  <a:path extrusionOk="0" h="2325514" w="1085697">
                    <a:moveTo>
                      <a:pt x="140933" y="1965007"/>
                    </a:moveTo>
                    <a:lnTo>
                      <a:pt x="140933" y="1965007"/>
                    </a:lnTo>
                    <a:cubicBezTo>
                      <a:pt x="116169" y="1839278"/>
                      <a:pt x="185701" y="1717357"/>
                      <a:pt x="230469" y="1597343"/>
                    </a:cubicBezTo>
                    <a:cubicBezTo>
                      <a:pt x="275236" y="1477328"/>
                      <a:pt x="286666" y="1318260"/>
                      <a:pt x="182844" y="1243965"/>
                    </a:cubicBezTo>
                    <a:cubicBezTo>
                      <a:pt x="130456" y="1205865"/>
                      <a:pt x="51398" y="1191578"/>
                      <a:pt x="32348" y="1130618"/>
                    </a:cubicBezTo>
                    <a:cubicBezTo>
                      <a:pt x="3773" y="1041082"/>
                      <a:pt x="135219" y="968693"/>
                      <a:pt x="130456" y="875347"/>
                    </a:cubicBezTo>
                    <a:cubicBezTo>
                      <a:pt x="127598" y="809625"/>
                      <a:pt x="60923" y="768668"/>
                      <a:pt x="27586" y="712470"/>
                    </a:cubicBezTo>
                    <a:cubicBezTo>
                      <a:pt x="-16229" y="640080"/>
                      <a:pt x="-1942" y="545783"/>
                      <a:pt x="29491" y="467678"/>
                    </a:cubicBezTo>
                    <a:cubicBezTo>
                      <a:pt x="60923" y="389572"/>
                      <a:pt x="108548" y="317183"/>
                      <a:pt x="131408" y="235267"/>
                    </a:cubicBezTo>
                    <a:cubicBezTo>
                      <a:pt x="154269" y="153353"/>
                      <a:pt x="146648" y="55245"/>
                      <a:pt x="82831" y="0"/>
                    </a:cubicBezTo>
                    <a:cubicBezTo>
                      <a:pt x="219991" y="76200"/>
                      <a:pt x="359056" y="154305"/>
                      <a:pt x="470498" y="263842"/>
                    </a:cubicBezTo>
                    <a:cubicBezTo>
                      <a:pt x="582894" y="373380"/>
                      <a:pt x="666713" y="521017"/>
                      <a:pt x="666713" y="678180"/>
                    </a:cubicBezTo>
                    <a:cubicBezTo>
                      <a:pt x="666713" y="784860"/>
                      <a:pt x="631471" y="904875"/>
                      <a:pt x="696241" y="988695"/>
                    </a:cubicBezTo>
                    <a:cubicBezTo>
                      <a:pt x="736246" y="1041082"/>
                      <a:pt x="803873" y="1062038"/>
                      <a:pt x="864833" y="1087755"/>
                    </a:cubicBezTo>
                    <a:cubicBezTo>
                      <a:pt x="925794" y="1113473"/>
                      <a:pt x="990563" y="1153478"/>
                      <a:pt x="1002946" y="1218248"/>
                    </a:cubicBezTo>
                    <a:cubicBezTo>
                      <a:pt x="1017233" y="1288732"/>
                      <a:pt x="965798" y="1355407"/>
                      <a:pt x="959131" y="1427798"/>
                    </a:cubicBezTo>
                    <a:cubicBezTo>
                      <a:pt x="951511" y="1522095"/>
                      <a:pt x="1021044" y="1602105"/>
                      <a:pt x="1057239" y="1689735"/>
                    </a:cubicBezTo>
                    <a:cubicBezTo>
                      <a:pt x="1117246" y="1834515"/>
                      <a:pt x="1078194" y="2009775"/>
                      <a:pt x="979133" y="2131695"/>
                    </a:cubicBezTo>
                    <a:cubicBezTo>
                      <a:pt x="882931" y="2250758"/>
                      <a:pt x="705766" y="2368868"/>
                      <a:pt x="550508" y="2309813"/>
                    </a:cubicBezTo>
                    <a:cubicBezTo>
                      <a:pt x="394298" y="2248853"/>
                      <a:pt x="176176" y="2145983"/>
                      <a:pt x="140933" y="19650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A5B52"/>
                  </a:gs>
                  <a:gs pos="8000">
                    <a:srgbClr val="2A5B52"/>
                  </a:gs>
                  <a:gs pos="100000">
                    <a:srgbClr val="1C3B36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8" name="Google Shape;1348;p10"/>
              <p:cNvSpPr/>
              <p:nvPr/>
            </p:nvSpPr>
            <p:spPr>
              <a:xfrm>
                <a:off x="6442316" y="2213685"/>
                <a:ext cx="561812" cy="2175275"/>
              </a:xfrm>
              <a:custGeom>
                <a:rect b="b" l="l" r="r" t="t"/>
                <a:pathLst>
                  <a:path extrusionOk="0" h="2175275" w="561812">
                    <a:moveTo>
                      <a:pt x="329658" y="1406516"/>
                    </a:moveTo>
                    <a:cubicBezTo>
                      <a:pt x="365853" y="1257926"/>
                      <a:pt x="422050" y="1114098"/>
                      <a:pt x="495393" y="979796"/>
                    </a:cubicBezTo>
                    <a:cubicBezTo>
                      <a:pt x="498250" y="975033"/>
                      <a:pt x="490630" y="971223"/>
                      <a:pt x="488725" y="975986"/>
                    </a:cubicBezTo>
                    <a:cubicBezTo>
                      <a:pt x="417287" y="1105526"/>
                      <a:pt x="362995" y="1244591"/>
                      <a:pt x="325848" y="1387466"/>
                    </a:cubicBezTo>
                    <a:cubicBezTo>
                      <a:pt x="322990" y="1361748"/>
                      <a:pt x="320133" y="1336031"/>
                      <a:pt x="318228" y="1311266"/>
                    </a:cubicBezTo>
                    <a:cubicBezTo>
                      <a:pt x="290605" y="1018848"/>
                      <a:pt x="282033" y="722621"/>
                      <a:pt x="205833" y="437823"/>
                    </a:cubicBezTo>
                    <a:cubicBezTo>
                      <a:pt x="204880" y="433061"/>
                      <a:pt x="202975" y="428298"/>
                      <a:pt x="202023" y="423536"/>
                    </a:cubicBezTo>
                    <a:cubicBezTo>
                      <a:pt x="202023" y="423536"/>
                      <a:pt x="202023" y="423536"/>
                      <a:pt x="202023" y="422583"/>
                    </a:cubicBezTo>
                    <a:cubicBezTo>
                      <a:pt x="212500" y="353051"/>
                      <a:pt x="222978" y="283518"/>
                      <a:pt x="232503" y="213986"/>
                    </a:cubicBezTo>
                    <a:cubicBezTo>
                      <a:pt x="233455" y="209223"/>
                      <a:pt x="224883" y="209223"/>
                      <a:pt x="224883" y="213986"/>
                    </a:cubicBezTo>
                    <a:cubicBezTo>
                      <a:pt x="215358" y="277803"/>
                      <a:pt x="205833" y="340668"/>
                      <a:pt x="196308" y="404486"/>
                    </a:cubicBezTo>
                    <a:cubicBezTo>
                      <a:pt x="196308" y="404486"/>
                      <a:pt x="196308" y="404486"/>
                      <a:pt x="196308" y="404486"/>
                    </a:cubicBezTo>
                    <a:cubicBezTo>
                      <a:pt x="196308" y="403533"/>
                      <a:pt x="196308" y="401628"/>
                      <a:pt x="195355" y="400676"/>
                    </a:cubicBezTo>
                    <a:cubicBezTo>
                      <a:pt x="153445" y="258753"/>
                      <a:pt x="94390" y="122546"/>
                      <a:pt x="7712" y="1578"/>
                    </a:cubicBezTo>
                    <a:cubicBezTo>
                      <a:pt x="4855" y="-2232"/>
                      <a:pt x="-2765" y="1578"/>
                      <a:pt x="1045" y="5388"/>
                    </a:cubicBezTo>
                    <a:cubicBezTo>
                      <a:pt x="84865" y="123498"/>
                      <a:pt x="142968" y="254943"/>
                      <a:pt x="183925" y="391151"/>
                    </a:cubicBezTo>
                    <a:cubicBezTo>
                      <a:pt x="135348" y="354003"/>
                      <a:pt x="86770" y="317808"/>
                      <a:pt x="38193" y="280661"/>
                    </a:cubicBezTo>
                    <a:cubicBezTo>
                      <a:pt x="34383" y="277803"/>
                      <a:pt x="29620" y="284471"/>
                      <a:pt x="34383" y="287328"/>
                    </a:cubicBezTo>
                    <a:cubicBezTo>
                      <a:pt x="85818" y="326381"/>
                      <a:pt x="136300" y="365433"/>
                      <a:pt x="187735" y="403533"/>
                    </a:cubicBezTo>
                    <a:cubicBezTo>
                      <a:pt x="228693" y="543551"/>
                      <a:pt x="252505" y="689283"/>
                      <a:pt x="268698" y="834063"/>
                    </a:cubicBezTo>
                    <a:cubicBezTo>
                      <a:pt x="282985" y="958841"/>
                      <a:pt x="291558" y="1084571"/>
                      <a:pt x="302035" y="1210301"/>
                    </a:cubicBezTo>
                    <a:cubicBezTo>
                      <a:pt x="233455" y="1045518"/>
                      <a:pt x="139158" y="891213"/>
                      <a:pt x="24858" y="754053"/>
                    </a:cubicBezTo>
                    <a:cubicBezTo>
                      <a:pt x="21048" y="750243"/>
                      <a:pt x="15333" y="755958"/>
                      <a:pt x="19143" y="759768"/>
                    </a:cubicBezTo>
                    <a:cubicBezTo>
                      <a:pt x="137253" y="900738"/>
                      <a:pt x="232503" y="1058853"/>
                      <a:pt x="301083" y="1229351"/>
                    </a:cubicBezTo>
                    <a:cubicBezTo>
                      <a:pt x="302035" y="1230303"/>
                      <a:pt x="302987" y="1231256"/>
                      <a:pt x="303940" y="1231256"/>
                    </a:cubicBezTo>
                    <a:cubicBezTo>
                      <a:pt x="318228" y="1395086"/>
                      <a:pt x="335373" y="1557963"/>
                      <a:pt x="372520" y="1717983"/>
                    </a:cubicBezTo>
                    <a:cubicBezTo>
                      <a:pt x="409668" y="1878003"/>
                      <a:pt x="465865" y="2034213"/>
                      <a:pt x="554448" y="2173278"/>
                    </a:cubicBezTo>
                    <a:cubicBezTo>
                      <a:pt x="557305" y="2178041"/>
                      <a:pt x="563973" y="2173278"/>
                      <a:pt x="561115" y="2169468"/>
                    </a:cubicBezTo>
                    <a:cubicBezTo>
                      <a:pt x="416335" y="1940868"/>
                      <a:pt x="359185" y="1673216"/>
                      <a:pt x="328705" y="1406516"/>
                    </a:cubicBezTo>
                    <a:cubicBezTo>
                      <a:pt x="328705" y="1408421"/>
                      <a:pt x="329658" y="1407468"/>
                      <a:pt x="329658" y="1406516"/>
                    </a:cubicBezTo>
                    <a:close/>
                  </a:path>
                </a:pathLst>
              </a:custGeom>
              <a:solidFill>
                <a:srgbClr val="4493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49" name="Google Shape;1349;p10"/>
            <p:cNvSpPr/>
            <p:nvPr/>
          </p:nvSpPr>
          <p:spPr>
            <a:xfrm rot="-8617848">
              <a:off x="526181" y="-22132"/>
              <a:ext cx="888873" cy="1271724"/>
            </a:xfrm>
            <a:custGeom>
              <a:rect b="b" l="l" r="r" t="t"/>
              <a:pathLst>
                <a:path extrusionOk="0" h="1587610" w="1109662">
                  <a:moveTo>
                    <a:pt x="828675" y="1237922"/>
                  </a:moveTo>
                  <a:cubicBezTo>
                    <a:pt x="626745" y="1089332"/>
                    <a:pt x="549592" y="938837"/>
                    <a:pt x="404813" y="799772"/>
                  </a:cubicBezTo>
                  <a:cubicBezTo>
                    <a:pt x="650557" y="878829"/>
                    <a:pt x="809625" y="1168389"/>
                    <a:pt x="828675" y="1230302"/>
                  </a:cubicBezTo>
                  <a:cubicBezTo>
                    <a:pt x="828675" y="1131242"/>
                    <a:pt x="818197" y="1031229"/>
                    <a:pt x="796290" y="934074"/>
                  </a:cubicBezTo>
                  <a:cubicBezTo>
                    <a:pt x="678180" y="833109"/>
                    <a:pt x="554355" y="775959"/>
                    <a:pt x="458153" y="632132"/>
                  </a:cubicBezTo>
                  <a:cubicBezTo>
                    <a:pt x="611505" y="670232"/>
                    <a:pt x="753428" y="850254"/>
                    <a:pt x="792480" y="919787"/>
                  </a:cubicBezTo>
                  <a:cubicBezTo>
                    <a:pt x="771525" y="834062"/>
                    <a:pt x="742950" y="749289"/>
                    <a:pt x="704850" y="669279"/>
                  </a:cubicBezTo>
                  <a:cubicBezTo>
                    <a:pt x="588645" y="611177"/>
                    <a:pt x="485775" y="535929"/>
                    <a:pt x="399097" y="446394"/>
                  </a:cubicBezTo>
                  <a:cubicBezTo>
                    <a:pt x="509588" y="476874"/>
                    <a:pt x="610553" y="541644"/>
                    <a:pt x="684847" y="628322"/>
                  </a:cubicBezTo>
                  <a:cubicBezTo>
                    <a:pt x="652463" y="566409"/>
                    <a:pt x="615315" y="506402"/>
                    <a:pt x="573405" y="449252"/>
                  </a:cubicBezTo>
                  <a:cubicBezTo>
                    <a:pt x="568642" y="450204"/>
                    <a:pt x="564832" y="452109"/>
                    <a:pt x="560070" y="453062"/>
                  </a:cubicBezTo>
                  <a:cubicBezTo>
                    <a:pt x="461010" y="429249"/>
                    <a:pt x="371475" y="376862"/>
                    <a:pt x="305753" y="304472"/>
                  </a:cubicBezTo>
                  <a:cubicBezTo>
                    <a:pt x="390525" y="318759"/>
                    <a:pt x="471488" y="354002"/>
                    <a:pt x="539115" y="405437"/>
                  </a:cubicBezTo>
                  <a:cubicBezTo>
                    <a:pt x="512445" y="373052"/>
                    <a:pt x="483870" y="341619"/>
                    <a:pt x="454342" y="311139"/>
                  </a:cubicBezTo>
                  <a:cubicBezTo>
                    <a:pt x="439103" y="310187"/>
                    <a:pt x="387667" y="300662"/>
                    <a:pt x="387667" y="300662"/>
                  </a:cubicBezTo>
                  <a:cubicBezTo>
                    <a:pt x="303847" y="278754"/>
                    <a:pt x="229553" y="241607"/>
                    <a:pt x="156210" y="198744"/>
                  </a:cubicBezTo>
                  <a:cubicBezTo>
                    <a:pt x="224790" y="199697"/>
                    <a:pt x="398145" y="273039"/>
                    <a:pt x="445770" y="301614"/>
                  </a:cubicBezTo>
                  <a:cubicBezTo>
                    <a:pt x="404813" y="260657"/>
                    <a:pt x="360997" y="222557"/>
                    <a:pt x="315278" y="188267"/>
                  </a:cubicBezTo>
                  <a:cubicBezTo>
                    <a:pt x="313372" y="188267"/>
                    <a:pt x="311467" y="188267"/>
                    <a:pt x="310515" y="189219"/>
                  </a:cubicBezTo>
                  <a:cubicBezTo>
                    <a:pt x="247650" y="183504"/>
                    <a:pt x="188595" y="155882"/>
                    <a:pt x="138113" y="120639"/>
                  </a:cubicBezTo>
                  <a:cubicBezTo>
                    <a:pt x="87630" y="85397"/>
                    <a:pt x="44767" y="42534"/>
                    <a:pt x="0" y="1577"/>
                  </a:cubicBezTo>
                  <a:cubicBezTo>
                    <a:pt x="151447" y="-15568"/>
                    <a:pt x="236220" y="111114"/>
                    <a:pt x="326707" y="187314"/>
                  </a:cubicBezTo>
                  <a:cubicBezTo>
                    <a:pt x="326707" y="187314"/>
                    <a:pt x="325755" y="187314"/>
                    <a:pt x="325755" y="187314"/>
                  </a:cubicBezTo>
                  <a:cubicBezTo>
                    <a:pt x="367665" y="218747"/>
                    <a:pt x="407670" y="252084"/>
                    <a:pt x="444817" y="288279"/>
                  </a:cubicBezTo>
                  <a:cubicBezTo>
                    <a:pt x="416242" y="201602"/>
                    <a:pt x="375285" y="117782"/>
                    <a:pt x="331470" y="34914"/>
                  </a:cubicBezTo>
                  <a:cubicBezTo>
                    <a:pt x="404813" y="97779"/>
                    <a:pt x="452438" y="185409"/>
                    <a:pt x="461963" y="275897"/>
                  </a:cubicBezTo>
                  <a:cubicBezTo>
                    <a:pt x="461963" y="275897"/>
                    <a:pt x="459105" y="292089"/>
                    <a:pt x="454342" y="297804"/>
                  </a:cubicBezTo>
                  <a:cubicBezTo>
                    <a:pt x="501967" y="344477"/>
                    <a:pt x="546735" y="394007"/>
                    <a:pt x="585788" y="446394"/>
                  </a:cubicBezTo>
                  <a:lnTo>
                    <a:pt x="585788" y="446394"/>
                  </a:lnTo>
                  <a:lnTo>
                    <a:pt x="585788" y="446394"/>
                  </a:lnTo>
                  <a:cubicBezTo>
                    <a:pt x="591503" y="454014"/>
                    <a:pt x="598170" y="462587"/>
                    <a:pt x="603885" y="471159"/>
                  </a:cubicBezTo>
                  <a:cubicBezTo>
                    <a:pt x="594360" y="431154"/>
                    <a:pt x="528638" y="234939"/>
                    <a:pt x="581025" y="83492"/>
                  </a:cubicBezTo>
                  <a:cubicBezTo>
                    <a:pt x="629603" y="205412"/>
                    <a:pt x="635317" y="354954"/>
                    <a:pt x="606742" y="474969"/>
                  </a:cubicBezTo>
                  <a:cubicBezTo>
                    <a:pt x="651510" y="537834"/>
                    <a:pt x="691515" y="604509"/>
                    <a:pt x="723900" y="674042"/>
                  </a:cubicBezTo>
                  <a:cubicBezTo>
                    <a:pt x="724853" y="606414"/>
                    <a:pt x="702945" y="365432"/>
                    <a:pt x="762000" y="214937"/>
                  </a:cubicBezTo>
                  <a:cubicBezTo>
                    <a:pt x="764857" y="292089"/>
                    <a:pt x="797242" y="386387"/>
                    <a:pt x="799147" y="463539"/>
                  </a:cubicBezTo>
                  <a:cubicBezTo>
                    <a:pt x="801053" y="537834"/>
                    <a:pt x="768667" y="622607"/>
                    <a:pt x="729615" y="685472"/>
                  </a:cubicBezTo>
                  <a:cubicBezTo>
                    <a:pt x="765810" y="763577"/>
                    <a:pt x="794385" y="845492"/>
                    <a:pt x="814388" y="929312"/>
                  </a:cubicBezTo>
                  <a:cubicBezTo>
                    <a:pt x="842010" y="747384"/>
                    <a:pt x="871538" y="546407"/>
                    <a:pt x="981075" y="363527"/>
                  </a:cubicBezTo>
                  <a:cubicBezTo>
                    <a:pt x="1020128" y="553074"/>
                    <a:pt x="855345" y="886449"/>
                    <a:pt x="816292" y="941694"/>
                  </a:cubicBezTo>
                  <a:cubicBezTo>
                    <a:pt x="838200" y="1036944"/>
                    <a:pt x="849630" y="1135052"/>
                    <a:pt x="849630" y="1234112"/>
                  </a:cubicBezTo>
                  <a:cubicBezTo>
                    <a:pt x="864870" y="1177914"/>
                    <a:pt x="899160" y="1000749"/>
                    <a:pt x="937260" y="915977"/>
                  </a:cubicBezTo>
                  <a:cubicBezTo>
                    <a:pt x="984885" y="815964"/>
                    <a:pt x="1023938" y="725477"/>
                    <a:pt x="1109663" y="642609"/>
                  </a:cubicBezTo>
                  <a:cubicBezTo>
                    <a:pt x="1106805" y="909309"/>
                    <a:pt x="998220" y="1096952"/>
                    <a:pt x="849630" y="1247447"/>
                  </a:cubicBezTo>
                  <a:cubicBezTo>
                    <a:pt x="848678" y="1357937"/>
                    <a:pt x="834390" y="1469379"/>
                    <a:pt x="807720" y="1577012"/>
                  </a:cubicBezTo>
                  <a:cubicBezTo>
                    <a:pt x="807720" y="1577012"/>
                    <a:pt x="807720" y="1577012"/>
                    <a:pt x="807720" y="1577012"/>
                  </a:cubicBezTo>
                  <a:cubicBezTo>
                    <a:pt x="805815" y="1583679"/>
                    <a:pt x="799147" y="1588442"/>
                    <a:pt x="792480" y="1587489"/>
                  </a:cubicBezTo>
                  <a:cubicBezTo>
                    <a:pt x="785813" y="1586537"/>
                    <a:pt x="782003" y="1579869"/>
                    <a:pt x="783907" y="1573202"/>
                  </a:cubicBezTo>
                  <a:cubicBezTo>
                    <a:pt x="812482" y="1463664"/>
                    <a:pt x="827722" y="1351269"/>
                    <a:pt x="828675" y="1237922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50" name="Google Shape;1350;p10"/>
            <p:cNvGrpSpPr/>
            <p:nvPr/>
          </p:nvGrpSpPr>
          <p:grpSpPr>
            <a:xfrm rot="-7974174">
              <a:off x="267359" y="-193641"/>
              <a:ext cx="821066" cy="1425244"/>
              <a:chOff x="7981884" y="2154029"/>
              <a:chExt cx="1026344" cy="1781575"/>
            </a:xfrm>
          </p:grpSpPr>
          <p:sp>
            <p:nvSpPr>
              <p:cNvPr id="1351" name="Google Shape;1351;p10"/>
              <p:cNvSpPr/>
              <p:nvPr/>
            </p:nvSpPr>
            <p:spPr>
              <a:xfrm>
                <a:off x="7981884" y="2154029"/>
                <a:ext cx="1026344" cy="1688503"/>
              </a:xfrm>
              <a:custGeom>
                <a:rect b="b" l="l" r="r" t="t"/>
                <a:pathLst>
                  <a:path extrusionOk="0" h="1688503" w="1026344">
                    <a:moveTo>
                      <a:pt x="224555" y="1223284"/>
                    </a:moveTo>
                    <a:cubicBezTo>
                      <a:pt x="165500" y="1170897"/>
                      <a:pt x="100730" y="1123272"/>
                      <a:pt x="54057" y="1059454"/>
                    </a:cubicBezTo>
                    <a:cubicBezTo>
                      <a:pt x="7385" y="995637"/>
                      <a:pt x="-17380" y="908959"/>
                      <a:pt x="14052" y="836569"/>
                    </a:cubicBezTo>
                    <a:cubicBezTo>
                      <a:pt x="45485" y="764179"/>
                      <a:pt x="149307" y="725127"/>
                      <a:pt x="209315" y="776562"/>
                    </a:cubicBezTo>
                    <a:cubicBezTo>
                      <a:pt x="234080" y="797517"/>
                      <a:pt x="258845" y="831807"/>
                      <a:pt x="288373" y="819424"/>
                    </a:cubicBezTo>
                    <a:cubicBezTo>
                      <a:pt x="315995" y="807994"/>
                      <a:pt x="312185" y="766084"/>
                      <a:pt x="296945" y="740367"/>
                    </a:cubicBezTo>
                    <a:cubicBezTo>
                      <a:pt x="271227" y="698457"/>
                      <a:pt x="230270" y="667977"/>
                      <a:pt x="193123" y="635592"/>
                    </a:cubicBezTo>
                    <a:cubicBezTo>
                      <a:pt x="155975" y="603207"/>
                      <a:pt x="119780" y="565107"/>
                      <a:pt x="110255" y="516529"/>
                    </a:cubicBezTo>
                    <a:cubicBezTo>
                      <a:pt x="100730" y="467952"/>
                      <a:pt x="129305" y="409849"/>
                      <a:pt x="177882" y="403182"/>
                    </a:cubicBezTo>
                    <a:cubicBezTo>
                      <a:pt x="195980" y="401277"/>
                      <a:pt x="215030" y="406039"/>
                      <a:pt x="232175" y="399372"/>
                    </a:cubicBezTo>
                    <a:cubicBezTo>
                      <a:pt x="260750" y="388894"/>
                      <a:pt x="270275" y="350794"/>
                      <a:pt x="263607" y="320314"/>
                    </a:cubicBezTo>
                    <a:cubicBezTo>
                      <a:pt x="256940" y="289834"/>
                      <a:pt x="237890" y="264117"/>
                      <a:pt x="227412" y="235542"/>
                    </a:cubicBezTo>
                    <a:cubicBezTo>
                      <a:pt x="189312" y="133624"/>
                      <a:pt x="271227" y="6942"/>
                      <a:pt x="379812" y="274"/>
                    </a:cubicBezTo>
                    <a:cubicBezTo>
                      <a:pt x="488398" y="-6393"/>
                      <a:pt x="585552" y="109812"/>
                      <a:pt x="560787" y="215539"/>
                    </a:cubicBezTo>
                    <a:cubicBezTo>
                      <a:pt x="553167" y="247924"/>
                      <a:pt x="536023" y="279357"/>
                      <a:pt x="533165" y="312694"/>
                    </a:cubicBezTo>
                    <a:cubicBezTo>
                      <a:pt x="531260" y="346032"/>
                      <a:pt x="552215" y="386037"/>
                      <a:pt x="585552" y="385084"/>
                    </a:cubicBezTo>
                    <a:cubicBezTo>
                      <a:pt x="619842" y="384132"/>
                      <a:pt x="638892" y="346032"/>
                      <a:pt x="667467" y="327934"/>
                    </a:cubicBezTo>
                    <a:cubicBezTo>
                      <a:pt x="715092" y="297454"/>
                      <a:pt x="783673" y="331744"/>
                      <a:pt x="805580" y="384132"/>
                    </a:cubicBezTo>
                    <a:cubicBezTo>
                      <a:pt x="827487" y="436519"/>
                      <a:pt x="813200" y="497479"/>
                      <a:pt x="790340" y="548914"/>
                    </a:cubicBezTo>
                    <a:cubicBezTo>
                      <a:pt x="767480" y="600349"/>
                      <a:pt x="735095" y="648927"/>
                      <a:pt x="718902" y="703219"/>
                    </a:cubicBezTo>
                    <a:cubicBezTo>
                      <a:pt x="713187" y="722269"/>
                      <a:pt x="710330" y="746082"/>
                      <a:pt x="726523" y="758464"/>
                    </a:cubicBezTo>
                    <a:cubicBezTo>
                      <a:pt x="751287" y="778467"/>
                      <a:pt x="783673" y="747987"/>
                      <a:pt x="809390" y="729889"/>
                    </a:cubicBezTo>
                    <a:cubicBezTo>
                      <a:pt x="872255" y="687027"/>
                      <a:pt x="965600" y="726079"/>
                      <a:pt x="1001795" y="792754"/>
                    </a:cubicBezTo>
                    <a:cubicBezTo>
                      <a:pt x="1037990" y="860382"/>
                      <a:pt x="1029417" y="942297"/>
                      <a:pt x="1006557" y="1015639"/>
                    </a:cubicBezTo>
                    <a:lnTo>
                      <a:pt x="1006557" y="1015639"/>
                    </a:lnTo>
                    <a:cubicBezTo>
                      <a:pt x="970362" y="1133749"/>
                      <a:pt x="903687" y="1237572"/>
                      <a:pt x="835107" y="1338537"/>
                    </a:cubicBezTo>
                    <a:cubicBezTo>
                      <a:pt x="768432" y="1436644"/>
                      <a:pt x="715092" y="1549992"/>
                      <a:pt x="645560" y="1643337"/>
                    </a:cubicBezTo>
                    <a:cubicBezTo>
                      <a:pt x="547452" y="1775734"/>
                      <a:pt x="504590" y="1582377"/>
                      <a:pt x="457917" y="1506177"/>
                    </a:cubicBezTo>
                    <a:cubicBezTo>
                      <a:pt x="396005" y="1401402"/>
                      <a:pt x="316948" y="1305199"/>
                      <a:pt x="224555" y="12232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2" name="Google Shape;1352;p10"/>
              <p:cNvSpPr/>
              <p:nvPr/>
            </p:nvSpPr>
            <p:spPr>
              <a:xfrm>
                <a:off x="8212802" y="2446819"/>
                <a:ext cx="551152" cy="1488785"/>
              </a:xfrm>
              <a:custGeom>
                <a:rect b="b" l="l" r="r" t="t"/>
                <a:pathLst>
                  <a:path extrusionOk="0" h="1488785" w="551152">
                    <a:moveTo>
                      <a:pt x="550849" y="615216"/>
                    </a:moveTo>
                    <a:cubicBezTo>
                      <a:pt x="552754" y="610454"/>
                      <a:pt x="545134" y="608549"/>
                      <a:pt x="543229" y="613311"/>
                    </a:cubicBezTo>
                    <a:cubicBezTo>
                      <a:pt x="447026" y="844769"/>
                      <a:pt x="381304" y="1084799"/>
                      <a:pt x="356539" y="1333401"/>
                    </a:cubicBezTo>
                    <a:cubicBezTo>
                      <a:pt x="339394" y="1060034"/>
                      <a:pt x="306057" y="786666"/>
                      <a:pt x="257479" y="517109"/>
                    </a:cubicBezTo>
                    <a:cubicBezTo>
                      <a:pt x="257479" y="517109"/>
                      <a:pt x="257479" y="517109"/>
                      <a:pt x="257479" y="517109"/>
                    </a:cubicBezTo>
                    <a:cubicBezTo>
                      <a:pt x="286054" y="420906"/>
                      <a:pt x="324154" y="328514"/>
                      <a:pt x="372732" y="239931"/>
                    </a:cubicBezTo>
                    <a:cubicBezTo>
                      <a:pt x="375589" y="235169"/>
                      <a:pt x="368921" y="231359"/>
                      <a:pt x="366064" y="236121"/>
                    </a:cubicBezTo>
                    <a:cubicBezTo>
                      <a:pt x="319392" y="319941"/>
                      <a:pt x="282244" y="408524"/>
                      <a:pt x="253669" y="500916"/>
                    </a:cubicBezTo>
                    <a:cubicBezTo>
                      <a:pt x="243192" y="441861"/>
                      <a:pt x="231762" y="383759"/>
                      <a:pt x="219379" y="325656"/>
                    </a:cubicBezTo>
                    <a:cubicBezTo>
                      <a:pt x="197471" y="217071"/>
                      <a:pt x="171754" y="109439"/>
                      <a:pt x="145084" y="2759"/>
                    </a:cubicBezTo>
                    <a:cubicBezTo>
                      <a:pt x="144132" y="-2004"/>
                      <a:pt x="136512" y="-99"/>
                      <a:pt x="137464" y="4664"/>
                    </a:cubicBezTo>
                    <a:cubicBezTo>
                      <a:pt x="166039" y="116106"/>
                      <a:pt x="191757" y="228501"/>
                      <a:pt x="214617" y="341849"/>
                    </a:cubicBezTo>
                    <a:cubicBezTo>
                      <a:pt x="172707" y="301844"/>
                      <a:pt x="130796" y="262791"/>
                      <a:pt x="89839" y="222786"/>
                    </a:cubicBezTo>
                    <a:cubicBezTo>
                      <a:pt x="86029" y="218976"/>
                      <a:pt x="80314" y="224691"/>
                      <a:pt x="84124" y="228501"/>
                    </a:cubicBezTo>
                    <a:cubicBezTo>
                      <a:pt x="127939" y="270411"/>
                      <a:pt x="172707" y="312321"/>
                      <a:pt x="216521" y="354231"/>
                    </a:cubicBezTo>
                    <a:cubicBezTo>
                      <a:pt x="216521" y="354231"/>
                      <a:pt x="217474" y="355184"/>
                      <a:pt x="217474" y="355184"/>
                    </a:cubicBezTo>
                    <a:cubicBezTo>
                      <a:pt x="258432" y="555209"/>
                      <a:pt x="289864" y="757139"/>
                      <a:pt x="313676" y="959069"/>
                    </a:cubicBezTo>
                    <a:cubicBezTo>
                      <a:pt x="222237" y="839054"/>
                      <a:pt x="119367" y="727611"/>
                      <a:pt x="6971" y="626646"/>
                    </a:cubicBezTo>
                    <a:cubicBezTo>
                      <a:pt x="3162" y="622836"/>
                      <a:pt x="-2554" y="628551"/>
                      <a:pt x="1257" y="632361"/>
                    </a:cubicBezTo>
                    <a:cubicBezTo>
                      <a:pt x="116509" y="736184"/>
                      <a:pt x="222237" y="850484"/>
                      <a:pt x="314629" y="974309"/>
                    </a:cubicBezTo>
                    <a:cubicBezTo>
                      <a:pt x="321296" y="1035269"/>
                      <a:pt x="327964" y="1096229"/>
                      <a:pt x="333679" y="1157189"/>
                    </a:cubicBezTo>
                    <a:cubicBezTo>
                      <a:pt x="343204" y="1265774"/>
                      <a:pt x="350824" y="1375311"/>
                      <a:pt x="355587" y="1484849"/>
                    </a:cubicBezTo>
                    <a:cubicBezTo>
                      <a:pt x="355587" y="1489611"/>
                      <a:pt x="363207" y="1490564"/>
                      <a:pt x="363207" y="1484849"/>
                    </a:cubicBezTo>
                    <a:cubicBezTo>
                      <a:pt x="361301" y="1450559"/>
                      <a:pt x="360349" y="1417221"/>
                      <a:pt x="357492" y="1382931"/>
                    </a:cubicBezTo>
                    <a:cubicBezTo>
                      <a:pt x="357492" y="1381979"/>
                      <a:pt x="358444" y="1381979"/>
                      <a:pt x="358444" y="1381026"/>
                    </a:cubicBezTo>
                    <a:cubicBezTo>
                      <a:pt x="382257" y="1115279"/>
                      <a:pt x="449884" y="860009"/>
                      <a:pt x="550849" y="615216"/>
                    </a:cubicBezTo>
                    <a:close/>
                  </a:path>
                </a:pathLst>
              </a:custGeom>
              <a:solidFill>
                <a:srgbClr val="192B3E"/>
              </a:solidFill>
              <a:ln cap="flat" cmpd="sng" w="9525">
                <a:solidFill>
                  <a:srgbClr val="317A6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3" name="Google Shape;1353;p10"/>
            <p:cNvGrpSpPr/>
            <p:nvPr/>
          </p:nvGrpSpPr>
          <p:grpSpPr>
            <a:xfrm rot="10357414">
              <a:off x="1231785" y="-29890"/>
              <a:ext cx="431258" cy="947377"/>
              <a:chOff x="7793199" y="3142045"/>
              <a:chExt cx="539126" cy="1184339"/>
            </a:xfrm>
          </p:grpSpPr>
          <p:sp>
            <p:nvSpPr>
              <p:cNvPr id="1354" name="Google Shape;1354;p10"/>
              <p:cNvSpPr/>
              <p:nvPr/>
            </p:nvSpPr>
            <p:spPr>
              <a:xfrm>
                <a:off x="7793199" y="3142045"/>
                <a:ext cx="539126" cy="1184339"/>
              </a:xfrm>
              <a:custGeom>
                <a:rect b="b" l="l" r="r" t="t"/>
                <a:pathLst>
                  <a:path extrusionOk="0" h="1184339" w="539126">
                    <a:moveTo>
                      <a:pt x="89390" y="737235"/>
                    </a:moveTo>
                    <a:cubicBezTo>
                      <a:pt x="89390" y="671513"/>
                      <a:pt x="101772" y="604838"/>
                      <a:pt x="81770" y="541972"/>
                    </a:cubicBezTo>
                    <a:cubicBezTo>
                      <a:pt x="63672" y="485775"/>
                      <a:pt x="19857" y="439103"/>
                      <a:pt x="5570" y="381953"/>
                    </a:cubicBezTo>
                    <a:cubicBezTo>
                      <a:pt x="-10623" y="318135"/>
                      <a:pt x="12237" y="252413"/>
                      <a:pt x="26524" y="188595"/>
                    </a:cubicBezTo>
                    <a:cubicBezTo>
                      <a:pt x="41765" y="124778"/>
                      <a:pt x="46527" y="50483"/>
                      <a:pt x="4617" y="0"/>
                    </a:cubicBezTo>
                    <a:cubicBezTo>
                      <a:pt x="170352" y="81915"/>
                      <a:pt x="307512" y="217170"/>
                      <a:pt x="398952" y="379095"/>
                    </a:cubicBezTo>
                    <a:cubicBezTo>
                      <a:pt x="490392" y="540068"/>
                      <a:pt x="536112" y="724853"/>
                      <a:pt x="538970" y="910590"/>
                    </a:cubicBezTo>
                    <a:cubicBezTo>
                      <a:pt x="539922" y="966788"/>
                      <a:pt x="537065" y="1024890"/>
                      <a:pt x="515157" y="1077278"/>
                    </a:cubicBezTo>
                    <a:cubicBezTo>
                      <a:pt x="493249" y="1128713"/>
                      <a:pt x="447529" y="1174433"/>
                      <a:pt x="392285" y="1183005"/>
                    </a:cubicBezTo>
                    <a:lnTo>
                      <a:pt x="392285" y="1183005"/>
                    </a:lnTo>
                    <a:cubicBezTo>
                      <a:pt x="304654" y="1197293"/>
                      <a:pt x="238932" y="1093470"/>
                      <a:pt x="192260" y="1032510"/>
                    </a:cubicBezTo>
                    <a:cubicBezTo>
                      <a:pt x="126537" y="947738"/>
                      <a:pt x="89390" y="842963"/>
                      <a:pt x="89390" y="737235"/>
                    </a:cubicBez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5" name="Google Shape;1355;p10"/>
              <p:cNvSpPr/>
              <p:nvPr/>
            </p:nvSpPr>
            <p:spPr>
              <a:xfrm>
                <a:off x="7878077" y="3272865"/>
                <a:ext cx="346292" cy="1036599"/>
              </a:xfrm>
              <a:custGeom>
                <a:rect b="b" l="l" r="r" t="t"/>
                <a:pathLst>
                  <a:path extrusionOk="0" h="1036599" w="346292">
                    <a:moveTo>
                      <a:pt x="345507" y="1031231"/>
                    </a:moveTo>
                    <a:cubicBezTo>
                      <a:pt x="262639" y="915978"/>
                      <a:pt x="217872" y="778818"/>
                      <a:pt x="186439" y="641658"/>
                    </a:cubicBezTo>
                    <a:cubicBezTo>
                      <a:pt x="154055" y="501641"/>
                      <a:pt x="133099" y="358766"/>
                      <a:pt x="93094" y="220653"/>
                    </a:cubicBezTo>
                    <a:cubicBezTo>
                      <a:pt x="71187" y="144453"/>
                      <a:pt x="43564" y="71111"/>
                      <a:pt x="6417" y="1578"/>
                    </a:cubicBezTo>
                    <a:cubicBezTo>
                      <a:pt x="4512" y="-2232"/>
                      <a:pt x="-2156" y="1578"/>
                      <a:pt x="702" y="5388"/>
                    </a:cubicBezTo>
                    <a:cubicBezTo>
                      <a:pt x="69282" y="132071"/>
                      <a:pt x="102619" y="273041"/>
                      <a:pt x="132147" y="413058"/>
                    </a:cubicBezTo>
                    <a:cubicBezTo>
                      <a:pt x="160722" y="553076"/>
                      <a:pt x="184534" y="694998"/>
                      <a:pt x="234064" y="829301"/>
                    </a:cubicBezTo>
                    <a:cubicBezTo>
                      <a:pt x="260734" y="902643"/>
                      <a:pt x="295024" y="972176"/>
                      <a:pt x="340744" y="1035993"/>
                    </a:cubicBezTo>
                    <a:cubicBezTo>
                      <a:pt x="342649" y="1037898"/>
                      <a:pt x="348364" y="1035041"/>
                      <a:pt x="345507" y="1031231"/>
                    </a:cubicBezTo>
                    <a:lnTo>
                      <a:pt x="345507" y="10312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56" name="Google Shape;1356;p10"/>
          <p:cNvGrpSpPr/>
          <p:nvPr/>
        </p:nvGrpSpPr>
        <p:grpSpPr>
          <a:xfrm flipH="1">
            <a:off x="10775587" y="6416363"/>
            <a:ext cx="592975" cy="525475"/>
            <a:chOff x="-57404" y="6066190"/>
            <a:chExt cx="959352" cy="850146"/>
          </a:xfrm>
        </p:grpSpPr>
        <p:sp>
          <p:nvSpPr>
            <p:cNvPr id="1357" name="Google Shape;1357;p10"/>
            <p:cNvSpPr/>
            <p:nvPr/>
          </p:nvSpPr>
          <p:spPr>
            <a:xfrm>
              <a:off x="-50142" y="6252659"/>
              <a:ext cx="667285" cy="657432"/>
            </a:xfrm>
            <a:custGeom>
              <a:rect b="b" l="l" r="r" t="t"/>
              <a:pathLst>
                <a:path extrusionOk="0" h="657432" w="667285">
                  <a:moveTo>
                    <a:pt x="541556" y="505985"/>
                  </a:moveTo>
                  <a:cubicBezTo>
                    <a:pt x="511076" y="485030"/>
                    <a:pt x="502503" y="460265"/>
                    <a:pt x="499646" y="425022"/>
                  </a:cubicBezTo>
                  <a:cubicBezTo>
                    <a:pt x="496788" y="389780"/>
                    <a:pt x="467261" y="330725"/>
                    <a:pt x="464403" y="295482"/>
                  </a:cubicBezTo>
                  <a:cubicBezTo>
                    <a:pt x="457736" y="223092"/>
                    <a:pt x="464403" y="157370"/>
                    <a:pt x="481548" y="105935"/>
                  </a:cubicBezTo>
                  <a:cubicBezTo>
                    <a:pt x="460593" y="96410"/>
                    <a:pt x="448211" y="85932"/>
                    <a:pt x="426303" y="105935"/>
                  </a:cubicBezTo>
                  <a:cubicBezTo>
                    <a:pt x="399633" y="129747"/>
                    <a:pt x="421541" y="182135"/>
                    <a:pt x="399633" y="237380"/>
                  </a:cubicBezTo>
                  <a:cubicBezTo>
                    <a:pt x="381536" y="283100"/>
                    <a:pt x="353913" y="328820"/>
                    <a:pt x="370106" y="391685"/>
                  </a:cubicBezTo>
                  <a:cubicBezTo>
                    <a:pt x="379631" y="428832"/>
                    <a:pt x="369153" y="468837"/>
                    <a:pt x="386298" y="517415"/>
                  </a:cubicBezTo>
                  <a:cubicBezTo>
                    <a:pt x="325338" y="500270"/>
                    <a:pt x="317718" y="467885"/>
                    <a:pt x="292001" y="411687"/>
                  </a:cubicBezTo>
                  <a:cubicBezTo>
                    <a:pt x="276761" y="379302"/>
                    <a:pt x="265331" y="345965"/>
                    <a:pt x="250091" y="313580"/>
                  </a:cubicBezTo>
                  <a:cubicBezTo>
                    <a:pt x="234851" y="281195"/>
                    <a:pt x="214848" y="254525"/>
                    <a:pt x="194846" y="225950"/>
                  </a:cubicBezTo>
                  <a:cubicBezTo>
                    <a:pt x="171986" y="191660"/>
                    <a:pt x="173891" y="159275"/>
                    <a:pt x="174843" y="119270"/>
                  </a:cubicBezTo>
                  <a:cubicBezTo>
                    <a:pt x="174843" y="93552"/>
                    <a:pt x="136743" y="37355"/>
                    <a:pt x="118646" y="17352"/>
                  </a:cubicBezTo>
                  <a:cubicBezTo>
                    <a:pt x="99596" y="-3603"/>
                    <a:pt x="81498" y="-2650"/>
                    <a:pt x="63401" y="4970"/>
                  </a:cubicBezTo>
                  <a:cubicBezTo>
                    <a:pt x="60543" y="11637"/>
                    <a:pt x="56733" y="17352"/>
                    <a:pt x="54828" y="24020"/>
                  </a:cubicBezTo>
                  <a:cubicBezTo>
                    <a:pt x="42446" y="58310"/>
                    <a:pt x="38636" y="95457"/>
                    <a:pt x="36731" y="132605"/>
                  </a:cubicBezTo>
                  <a:cubicBezTo>
                    <a:pt x="30063" y="154512"/>
                    <a:pt x="9108" y="223092"/>
                    <a:pt x="5298" y="243095"/>
                  </a:cubicBezTo>
                  <a:cubicBezTo>
                    <a:pt x="-6132" y="302150"/>
                    <a:pt x="4346" y="464075"/>
                    <a:pt x="5298" y="597425"/>
                  </a:cubicBezTo>
                  <a:cubicBezTo>
                    <a:pt x="90071" y="615522"/>
                    <a:pt x="198656" y="644097"/>
                    <a:pt x="285333" y="653622"/>
                  </a:cubicBezTo>
                  <a:cubicBezTo>
                    <a:pt x="336768" y="659337"/>
                    <a:pt x="468213" y="626000"/>
                    <a:pt x="476786" y="622190"/>
                  </a:cubicBezTo>
                  <a:cubicBezTo>
                    <a:pt x="532031" y="625047"/>
                    <a:pt x="566321" y="645050"/>
                    <a:pt x="598706" y="653622"/>
                  </a:cubicBezTo>
                  <a:cubicBezTo>
                    <a:pt x="613946" y="657432"/>
                    <a:pt x="638711" y="658385"/>
                    <a:pt x="667286" y="656480"/>
                  </a:cubicBezTo>
                  <a:cubicBezTo>
                    <a:pt x="663476" y="635525"/>
                    <a:pt x="658713" y="615522"/>
                    <a:pt x="649188" y="596472"/>
                  </a:cubicBezTo>
                  <a:cubicBezTo>
                    <a:pt x="624423" y="548847"/>
                    <a:pt x="582513" y="533607"/>
                    <a:pt x="541556" y="505985"/>
                  </a:cubicBezTo>
                  <a:close/>
                </a:path>
              </a:pathLst>
            </a:custGeom>
            <a:solidFill>
              <a:srgbClr val="87828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58" name="Google Shape;1358;p10"/>
            <p:cNvGrpSpPr/>
            <p:nvPr/>
          </p:nvGrpSpPr>
          <p:grpSpPr>
            <a:xfrm>
              <a:off x="23831" y="6082457"/>
              <a:ext cx="878117" cy="822880"/>
              <a:chOff x="23831" y="6082457"/>
              <a:chExt cx="878117" cy="822880"/>
            </a:xfrm>
          </p:grpSpPr>
          <p:grpSp>
            <p:nvGrpSpPr>
              <p:cNvPr id="1359" name="Google Shape;1359;p10"/>
              <p:cNvGrpSpPr/>
              <p:nvPr/>
            </p:nvGrpSpPr>
            <p:grpSpPr>
              <a:xfrm>
                <a:off x="510471" y="6536712"/>
                <a:ext cx="391477" cy="368625"/>
                <a:chOff x="510471" y="6536712"/>
                <a:chExt cx="391477" cy="368625"/>
              </a:xfrm>
            </p:grpSpPr>
            <p:sp>
              <p:nvSpPr>
                <p:cNvPr id="1360" name="Google Shape;1360;p10"/>
                <p:cNvSpPr/>
                <p:nvPr/>
              </p:nvSpPr>
              <p:spPr>
                <a:xfrm>
                  <a:off x="510471" y="6665076"/>
                  <a:ext cx="391477" cy="240261"/>
                </a:xfrm>
                <a:custGeom>
                  <a:rect b="b" l="l" r="r" t="t"/>
                  <a:pathLst>
                    <a:path extrusionOk="0" h="240261" w="391477">
                      <a:moveTo>
                        <a:pt x="340042" y="6899"/>
                      </a:moveTo>
                      <a:cubicBezTo>
                        <a:pt x="315278" y="12614"/>
                        <a:pt x="294323" y="-4531"/>
                        <a:pt x="277178" y="1184"/>
                      </a:cubicBezTo>
                      <a:cubicBezTo>
                        <a:pt x="261938" y="5946"/>
                        <a:pt x="248602" y="24996"/>
                        <a:pt x="236220" y="33569"/>
                      </a:cubicBezTo>
                      <a:cubicBezTo>
                        <a:pt x="208598" y="51666"/>
                        <a:pt x="204788" y="39284"/>
                        <a:pt x="175260" y="44999"/>
                      </a:cubicBezTo>
                      <a:cubicBezTo>
                        <a:pt x="141923" y="51666"/>
                        <a:pt x="91440" y="60239"/>
                        <a:pt x="62865" y="52619"/>
                      </a:cubicBezTo>
                      <a:cubicBezTo>
                        <a:pt x="59055" y="55476"/>
                        <a:pt x="55245" y="57381"/>
                        <a:pt x="52388" y="59286"/>
                      </a:cubicBezTo>
                      <a:cubicBezTo>
                        <a:pt x="41910" y="65001"/>
                        <a:pt x="24765" y="90719"/>
                        <a:pt x="13335" y="96434"/>
                      </a:cubicBezTo>
                      <a:cubicBezTo>
                        <a:pt x="8573" y="99291"/>
                        <a:pt x="3810" y="101196"/>
                        <a:pt x="0" y="103101"/>
                      </a:cubicBezTo>
                      <a:cubicBezTo>
                        <a:pt x="33338" y="123104"/>
                        <a:pt x="65723" y="141201"/>
                        <a:pt x="84773" y="180254"/>
                      </a:cubicBezTo>
                      <a:cubicBezTo>
                        <a:pt x="94298" y="199304"/>
                        <a:pt x="99060" y="220259"/>
                        <a:pt x="102870" y="240261"/>
                      </a:cubicBezTo>
                      <a:cubicBezTo>
                        <a:pt x="198120" y="234546"/>
                        <a:pt x="366713" y="191684"/>
                        <a:pt x="391478" y="151679"/>
                      </a:cubicBezTo>
                      <a:cubicBezTo>
                        <a:pt x="390525" y="99291"/>
                        <a:pt x="382905" y="52619"/>
                        <a:pt x="370523" y="231"/>
                      </a:cubicBezTo>
                      <a:cubicBezTo>
                        <a:pt x="367665" y="231"/>
                        <a:pt x="340995" y="5946"/>
                        <a:pt x="340042" y="6899"/>
                      </a:cubicBezTo>
                      <a:close/>
                    </a:path>
                  </a:pathLst>
                </a:custGeom>
                <a:solidFill>
                  <a:srgbClr val="99969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1" name="Google Shape;1361;p10"/>
                <p:cNvSpPr/>
                <p:nvPr/>
              </p:nvSpPr>
              <p:spPr>
                <a:xfrm>
                  <a:off x="575233" y="6536712"/>
                  <a:ext cx="306704" cy="187013"/>
                </a:xfrm>
                <a:custGeom>
                  <a:rect b="b" l="l" r="r" t="t"/>
                  <a:pathLst>
                    <a:path extrusionOk="0" h="187013" w="306704">
                      <a:moveTo>
                        <a:pt x="113348" y="177165"/>
                      </a:moveTo>
                      <a:cubicBezTo>
                        <a:pt x="142875" y="171450"/>
                        <a:pt x="146685" y="183832"/>
                        <a:pt x="174307" y="165735"/>
                      </a:cubicBezTo>
                      <a:cubicBezTo>
                        <a:pt x="186690" y="157163"/>
                        <a:pt x="200025" y="139065"/>
                        <a:pt x="215265" y="133350"/>
                      </a:cubicBezTo>
                      <a:cubicBezTo>
                        <a:pt x="233363" y="127635"/>
                        <a:pt x="253365" y="144780"/>
                        <a:pt x="278130" y="139065"/>
                      </a:cubicBezTo>
                      <a:cubicBezTo>
                        <a:pt x="279082" y="139065"/>
                        <a:pt x="305753" y="133350"/>
                        <a:pt x="306705" y="132397"/>
                      </a:cubicBezTo>
                      <a:cubicBezTo>
                        <a:pt x="295275" y="87630"/>
                        <a:pt x="289560" y="45720"/>
                        <a:pt x="278130" y="0"/>
                      </a:cubicBezTo>
                      <a:cubicBezTo>
                        <a:pt x="257175" y="11430"/>
                        <a:pt x="192405" y="27622"/>
                        <a:pt x="176213" y="44767"/>
                      </a:cubicBezTo>
                      <a:cubicBezTo>
                        <a:pt x="132398" y="93345"/>
                        <a:pt x="149542" y="117157"/>
                        <a:pt x="60007" y="138113"/>
                      </a:cubicBezTo>
                      <a:cubicBezTo>
                        <a:pt x="49530" y="140970"/>
                        <a:pt x="22860" y="167640"/>
                        <a:pt x="0" y="183832"/>
                      </a:cubicBezTo>
                      <a:cubicBezTo>
                        <a:pt x="29527" y="191452"/>
                        <a:pt x="80010" y="183832"/>
                        <a:pt x="113348" y="177165"/>
                      </a:cubicBezTo>
                      <a:close/>
                    </a:path>
                  </a:pathLst>
                </a:custGeom>
                <a:solidFill>
                  <a:srgbClr val="87828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362" name="Google Shape;1362;p10"/>
              <p:cNvSpPr/>
              <p:nvPr/>
            </p:nvSpPr>
            <p:spPr>
              <a:xfrm>
                <a:off x="410761" y="6262239"/>
                <a:ext cx="401644" cy="509740"/>
              </a:xfrm>
              <a:custGeom>
                <a:rect b="b" l="l" r="r" t="t"/>
                <a:pathLst>
                  <a:path extrusionOk="0" h="509740" w="401644">
                    <a:moveTo>
                      <a:pt x="154947" y="465925"/>
                    </a:moveTo>
                    <a:cubicBezTo>
                      <a:pt x="180664" y="450685"/>
                      <a:pt x="213049" y="415443"/>
                      <a:pt x="225432" y="412585"/>
                    </a:cubicBezTo>
                    <a:cubicBezTo>
                      <a:pt x="315919" y="391630"/>
                      <a:pt x="297822" y="367818"/>
                      <a:pt x="341637" y="319240"/>
                    </a:cubicBezTo>
                    <a:cubicBezTo>
                      <a:pt x="356877" y="302095"/>
                      <a:pt x="380689" y="290665"/>
                      <a:pt x="401644" y="279235"/>
                    </a:cubicBezTo>
                    <a:cubicBezTo>
                      <a:pt x="366402" y="197320"/>
                      <a:pt x="318777" y="121120"/>
                      <a:pt x="262579" y="56350"/>
                    </a:cubicBezTo>
                    <a:cubicBezTo>
                      <a:pt x="240672" y="31585"/>
                      <a:pt x="216859" y="2058"/>
                      <a:pt x="181617" y="153"/>
                    </a:cubicBezTo>
                    <a:cubicBezTo>
                      <a:pt x="150184" y="-1752"/>
                      <a:pt x="115894" y="14440"/>
                      <a:pt x="87319" y="32538"/>
                    </a:cubicBezTo>
                    <a:cubicBezTo>
                      <a:pt x="58744" y="54445"/>
                      <a:pt x="33027" y="78258"/>
                      <a:pt x="19692" y="96355"/>
                    </a:cubicBezTo>
                    <a:cubicBezTo>
                      <a:pt x="2547" y="147790"/>
                      <a:pt x="-4121" y="213513"/>
                      <a:pt x="2547" y="285903"/>
                    </a:cubicBezTo>
                    <a:cubicBezTo>
                      <a:pt x="6357" y="321145"/>
                      <a:pt x="34932" y="380200"/>
                      <a:pt x="37789" y="415443"/>
                    </a:cubicBezTo>
                    <a:cubicBezTo>
                      <a:pt x="40647" y="450685"/>
                      <a:pt x="49219" y="475450"/>
                      <a:pt x="79699" y="496405"/>
                    </a:cubicBezTo>
                    <a:cubicBezTo>
                      <a:pt x="86367" y="501168"/>
                      <a:pt x="93987" y="504978"/>
                      <a:pt x="100654" y="509740"/>
                    </a:cubicBezTo>
                    <a:cubicBezTo>
                      <a:pt x="105417" y="507835"/>
                      <a:pt x="110179" y="505930"/>
                      <a:pt x="113989" y="503073"/>
                    </a:cubicBezTo>
                    <a:cubicBezTo>
                      <a:pt x="127324" y="497358"/>
                      <a:pt x="144469" y="472593"/>
                      <a:pt x="154947" y="465925"/>
                    </a:cubicBezTo>
                    <a:close/>
                  </a:path>
                </a:pathLst>
              </a:custGeom>
              <a:solidFill>
                <a:srgbClr val="A5A0A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363" name="Google Shape;1363;p10"/>
              <p:cNvGrpSpPr/>
              <p:nvPr/>
            </p:nvGrpSpPr>
            <p:grpSpPr>
              <a:xfrm>
                <a:off x="23831" y="6082457"/>
                <a:ext cx="474249" cy="688569"/>
                <a:chOff x="23831" y="6082457"/>
                <a:chExt cx="474249" cy="688569"/>
              </a:xfrm>
            </p:grpSpPr>
            <p:sp>
              <p:nvSpPr>
                <p:cNvPr id="1364" name="Google Shape;1364;p10"/>
                <p:cNvSpPr/>
                <p:nvPr/>
              </p:nvSpPr>
              <p:spPr>
                <a:xfrm>
                  <a:off x="154228" y="6174761"/>
                  <a:ext cx="343852" cy="596265"/>
                </a:xfrm>
                <a:custGeom>
                  <a:rect b="b" l="l" r="r" t="t"/>
                  <a:pathLst>
                    <a:path extrusionOk="0" h="596265" w="343852">
                      <a:moveTo>
                        <a:pt x="340995" y="122873"/>
                      </a:moveTo>
                      <a:cubicBezTo>
                        <a:pt x="330518" y="95250"/>
                        <a:pt x="306705" y="69533"/>
                        <a:pt x="289560" y="48578"/>
                      </a:cubicBezTo>
                      <a:cubicBezTo>
                        <a:pt x="275272" y="31433"/>
                        <a:pt x="260033" y="15240"/>
                        <a:pt x="244793" y="0"/>
                      </a:cubicBezTo>
                      <a:cubicBezTo>
                        <a:pt x="227647" y="123825"/>
                        <a:pt x="104775" y="270510"/>
                        <a:pt x="0" y="319088"/>
                      </a:cubicBezTo>
                      <a:cubicBezTo>
                        <a:pt x="16192" y="342900"/>
                        <a:pt x="32385" y="365760"/>
                        <a:pt x="44767" y="392430"/>
                      </a:cubicBezTo>
                      <a:cubicBezTo>
                        <a:pt x="60007" y="424815"/>
                        <a:pt x="71438" y="458153"/>
                        <a:pt x="86677" y="490538"/>
                      </a:cubicBezTo>
                      <a:cubicBezTo>
                        <a:pt x="112395" y="545783"/>
                        <a:pt x="120015" y="579120"/>
                        <a:pt x="180975" y="596265"/>
                      </a:cubicBezTo>
                      <a:cubicBezTo>
                        <a:pt x="163830" y="547688"/>
                        <a:pt x="174308" y="508635"/>
                        <a:pt x="164783" y="470535"/>
                      </a:cubicBezTo>
                      <a:cubicBezTo>
                        <a:pt x="148590" y="407670"/>
                        <a:pt x="176213" y="361950"/>
                        <a:pt x="194310" y="316230"/>
                      </a:cubicBezTo>
                      <a:cubicBezTo>
                        <a:pt x="216218" y="260033"/>
                        <a:pt x="194310" y="208598"/>
                        <a:pt x="220980" y="184785"/>
                      </a:cubicBezTo>
                      <a:cubicBezTo>
                        <a:pt x="242888" y="164783"/>
                        <a:pt x="255270" y="175260"/>
                        <a:pt x="276225" y="184785"/>
                      </a:cubicBezTo>
                      <a:cubicBezTo>
                        <a:pt x="289560" y="166688"/>
                        <a:pt x="315278" y="142875"/>
                        <a:pt x="343853" y="120968"/>
                      </a:cubicBezTo>
                      <a:cubicBezTo>
                        <a:pt x="343853" y="120968"/>
                        <a:pt x="341947" y="121920"/>
                        <a:pt x="340995" y="122873"/>
                      </a:cubicBezTo>
                      <a:close/>
                    </a:path>
                  </a:pathLst>
                </a:custGeom>
                <a:solidFill>
                  <a:srgbClr val="99969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5" name="Google Shape;1365;p10"/>
                <p:cNvSpPr/>
                <p:nvPr/>
              </p:nvSpPr>
              <p:spPr>
                <a:xfrm>
                  <a:off x="23831" y="6082457"/>
                  <a:ext cx="384810" cy="423748"/>
                </a:xfrm>
                <a:custGeom>
                  <a:rect b="b" l="l" r="r" t="t"/>
                  <a:pathLst>
                    <a:path extrusionOk="0" h="423748" w="384810">
                      <a:moveTo>
                        <a:pt x="384810" y="103708"/>
                      </a:moveTo>
                      <a:cubicBezTo>
                        <a:pt x="364808" y="84658"/>
                        <a:pt x="344805" y="66561"/>
                        <a:pt x="322898" y="50368"/>
                      </a:cubicBezTo>
                      <a:cubicBezTo>
                        <a:pt x="294323" y="28461"/>
                        <a:pt x="251460" y="-12497"/>
                        <a:pt x="213360" y="3696"/>
                      </a:cubicBezTo>
                      <a:cubicBezTo>
                        <a:pt x="189548" y="13221"/>
                        <a:pt x="167640" y="35128"/>
                        <a:pt x="147638" y="49416"/>
                      </a:cubicBezTo>
                      <a:cubicBezTo>
                        <a:pt x="123825" y="66561"/>
                        <a:pt x="99060" y="83706"/>
                        <a:pt x="75248" y="102756"/>
                      </a:cubicBezTo>
                      <a:cubicBezTo>
                        <a:pt x="44768" y="126568"/>
                        <a:pt x="17145" y="153238"/>
                        <a:pt x="0" y="187528"/>
                      </a:cubicBezTo>
                      <a:cubicBezTo>
                        <a:pt x="18097" y="179908"/>
                        <a:pt x="35243" y="178956"/>
                        <a:pt x="55245" y="199911"/>
                      </a:cubicBezTo>
                      <a:cubicBezTo>
                        <a:pt x="73343" y="219913"/>
                        <a:pt x="111443" y="276111"/>
                        <a:pt x="111443" y="301828"/>
                      </a:cubicBezTo>
                      <a:cubicBezTo>
                        <a:pt x="111443" y="340881"/>
                        <a:pt x="108585" y="374218"/>
                        <a:pt x="131445" y="408508"/>
                      </a:cubicBezTo>
                      <a:cubicBezTo>
                        <a:pt x="135255" y="413271"/>
                        <a:pt x="138113" y="418033"/>
                        <a:pt x="141923" y="423748"/>
                      </a:cubicBezTo>
                      <a:cubicBezTo>
                        <a:pt x="243840" y="374218"/>
                        <a:pt x="366713" y="226581"/>
                        <a:pt x="384810" y="103708"/>
                      </a:cubicBezTo>
                      <a:close/>
                    </a:path>
                  </a:pathLst>
                </a:custGeom>
                <a:solidFill>
                  <a:srgbClr val="A5A0A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366" name="Google Shape;1366;p10"/>
            <p:cNvSpPr/>
            <p:nvPr/>
          </p:nvSpPr>
          <p:spPr>
            <a:xfrm>
              <a:off x="451408" y="6303349"/>
              <a:ext cx="220979" cy="43815"/>
            </a:xfrm>
            <a:custGeom>
              <a:rect b="b" l="l" r="r" t="t"/>
              <a:pathLst>
                <a:path extrusionOk="0" h="43815" w="220979">
                  <a:moveTo>
                    <a:pt x="10477" y="41910"/>
                  </a:moveTo>
                  <a:cubicBezTo>
                    <a:pt x="6667" y="41910"/>
                    <a:pt x="3810" y="42863"/>
                    <a:pt x="0" y="43815"/>
                  </a:cubicBezTo>
                  <a:cubicBezTo>
                    <a:pt x="20002" y="27622"/>
                    <a:pt x="41910" y="12383"/>
                    <a:pt x="63817" y="953"/>
                  </a:cubicBezTo>
                  <a:cubicBezTo>
                    <a:pt x="63817" y="953"/>
                    <a:pt x="64770" y="953"/>
                    <a:pt x="64770" y="0"/>
                  </a:cubicBezTo>
                  <a:cubicBezTo>
                    <a:pt x="67627" y="0"/>
                    <a:pt x="70485" y="0"/>
                    <a:pt x="73342" y="0"/>
                  </a:cubicBezTo>
                  <a:cubicBezTo>
                    <a:pt x="49530" y="9525"/>
                    <a:pt x="28575" y="23813"/>
                    <a:pt x="10477" y="41910"/>
                  </a:cubicBezTo>
                  <a:close/>
                  <a:moveTo>
                    <a:pt x="188595" y="10478"/>
                  </a:moveTo>
                  <a:cubicBezTo>
                    <a:pt x="199073" y="15240"/>
                    <a:pt x="208598" y="20955"/>
                    <a:pt x="217170" y="29528"/>
                  </a:cubicBezTo>
                  <a:cubicBezTo>
                    <a:pt x="218123" y="30480"/>
                    <a:pt x="220027" y="32385"/>
                    <a:pt x="220980" y="33338"/>
                  </a:cubicBezTo>
                  <a:cubicBezTo>
                    <a:pt x="210502" y="24765"/>
                    <a:pt x="200025" y="17145"/>
                    <a:pt x="188595" y="10478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10"/>
            <p:cNvSpPr/>
            <p:nvPr/>
          </p:nvSpPr>
          <p:spPr>
            <a:xfrm>
              <a:off x="-57404" y="6557666"/>
              <a:ext cx="886954" cy="358670"/>
            </a:xfrm>
            <a:custGeom>
              <a:rect b="b" l="l" r="r" t="t"/>
              <a:pathLst>
                <a:path extrusionOk="0" h="358670" w="886954">
                  <a:moveTo>
                    <a:pt x="731697" y="319088"/>
                  </a:moveTo>
                  <a:cubicBezTo>
                    <a:pt x="706932" y="315278"/>
                    <a:pt x="655497" y="287655"/>
                    <a:pt x="651687" y="280988"/>
                  </a:cubicBezTo>
                  <a:cubicBezTo>
                    <a:pt x="640257" y="261938"/>
                    <a:pt x="618350" y="228600"/>
                    <a:pt x="569772" y="214313"/>
                  </a:cubicBezTo>
                  <a:cubicBezTo>
                    <a:pt x="569772" y="244793"/>
                    <a:pt x="612635" y="262890"/>
                    <a:pt x="620255" y="269558"/>
                  </a:cubicBezTo>
                  <a:cubicBezTo>
                    <a:pt x="624065" y="273368"/>
                    <a:pt x="623112" y="295275"/>
                    <a:pt x="611682" y="299085"/>
                  </a:cubicBezTo>
                  <a:cubicBezTo>
                    <a:pt x="599300" y="302895"/>
                    <a:pt x="575487" y="288608"/>
                    <a:pt x="565962" y="281940"/>
                  </a:cubicBezTo>
                  <a:cubicBezTo>
                    <a:pt x="534530" y="259080"/>
                    <a:pt x="509765" y="267653"/>
                    <a:pt x="480237" y="244793"/>
                  </a:cubicBezTo>
                  <a:cubicBezTo>
                    <a:pt x="468807" y="236220"/>
                    <a:pt x="475475" y="200977"/>
                    <a:pt x="438327" y="170498"/>
                  </a:cubicBezTo>
                  <a:cubicBezTo>
                    <a:pt x="406895" y="143827"/>
                    <a:pt x="388797" y="80963"/>
                    <a:pt x="379272" y="0"/>
                  </a:cubicBezTo>
                  <a:cubicBezTo>
                    <a:pt x="357365" y="60008"/>
                    <a:pt x="369747" y="146685"/>
                    <a:pt x="383082" y="246698"/>
                  </a:cubicBezTo>
                  <a:cubicBezTo>
                    <a:pt x="361175" y="266700"/>
                    <a:pt x="357365" y="309563"/>
                    <a:pt x="343077" y="336233"/>
                  </a:cubicBezTo>
                  <a:cubicBezTo>
                    <a:pt x="335457" y="315278"/>
                    <a:pt x="321170" y="296228"/>
                    <a:pt x="307835" y="282893"/>
                  </a:cubicBezTo>
                  <a:cubicBezTo>
                    <a:pt x="281165" y="256223"/>
                    <a:pt x="254495" y="252413"/>
                    <a:pt x="221157" y="240030"/>
                  </a:cubicBezTo>
                  <a:cubicBezTo>
                    <a:pt x="168770" y="220980"/>
                    <a:pt x="154482" y="159068"/>
                    <a:pt x="129717" y="112395"/>
                  </a:cubicBezTo>
                  <a:cubicBezTo>
                    <a:pt x="116382" y="87630"/>
                    <a:pt x="61137" y="3810"/>
                    <a:pt x="5892" y="10478"/>
                  </a:cubicBezTo>
                  <a:cubicBezTo>
                    <a:pt x="-7443" y="72390"/>
                    <a:pt x="5892" y="272415"/>
                    <a:pt x="6845" y="295275"/>
                  </a:cubicBezTo>
                  <a:cubicBezTo>
                    <a:pt x="59232" y="302895"/>
                    <a:pt x="228777" y="351473"/>
                    <a:pt x="294500" y="352425"/>
                  </a:cubicBezTo>
                  <a:cubicBezTo>
                    <a:pt x="313550" y="356235"/>
                    <a:pt x="478332" y="338138"/>
                    <a:pt x="487857" y="322898"/>
                  </a:cubicBezTo>
                  <a:cubicBezTo>
                    <a:pt x="544055" y="334328"/>
                    <a:pt x="591680" y="362903"/>
                    <a:pt x="663117" y="358140"/>
                  </a:cubicBezTo>
                  <a:cubicBezTo>
                    <a:pt x="752652" y="352425"/>
                    <a:pt x="865047" y="320993"/>
                    <a:pt x="886955" y="306705"/>
                  </a:cubicBezTo>
                  <a:cubicBezTo>
                    <a:pt x="831710" y="280035"/>
                    <a:pt x="777417" y="313373"/>
                    <a:pt x="731697" y="319088"/>
                  </a:cubicBezTo>
                  <a:close/>
                </a:path>
              </a:pathLst>
            </a:custGeom>
            <a:solidFill>
              <a:srgbClr val="6D696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10"/>
            <p:cNvSpPr/>
            <p:nvPr/>
          </p:nvSpPr>
          <p:spPr>
            <a:xfrm>
              <a:off x="7543" y="6066190"/>
              <a:ext cx="444817" cy="456233"/>
            </a:xfrm>
            <a:custGeom>
              <a:rect b="b" l="l" r="r" t="t"/>
              <a:pathLst>
                <a:path extrusionOk="0" h="456233" w="444817">
                  <a:moveTo>
                    <a:pt x="395288" y="97141"/>
                  </a:moveTo>
                  <a:cubicBezTo>
                    <a:pt x="377190" y="79996"/>
                    <a:pt x="350520" y="68566"/>
                    <a:pt x="329565" y="52374"/>
                  </a:cubicBezTo>
                  <a:cubicBezTo>
                    <a:pt x="287655" y="19989"/>
                    <a:pt x="245745" y="-12396"/>
                    <a:pt x="215265" y="4749"/>
                  </a:cubicBezTo>
                  <a:cubicBezTo>
                    <a:pt x="169545" y="31419"/>
                    <a:pt x="44768" y="127621"/>
                    <a:pt x="27622" y="148576"/>
                  </a:cubicBezTo>
                  <a:cubicBezTo>
                    <a:pt x="20002" y="158101"/>
                    <a:pt x="4763" y="185724"/>
                    <a:pt x="0" y="201916"/>
                  </a:cubicBezTo>
                  <a:cubicBezTo>
                    <a:pt x="6667" y="200011"/>
                    <a:pt x="20955" y="198106"/>
                    <a:pt x="26670" y="200011"/>
                  </a:cubicBezTo>
                  <a:cubicBezTo>
                    <a:pt x="54293" y="208584"/>
                    <a:pt x="69533" y="229539"/>
                    <a:pt x="85725" y="255256"/>
                  </a:cubicBezTo>
                  <a:cubicBezTo>
                    <a:pt x="103823" y="283831"/>
                    <a:pt x="102870" y="311454"/>
                    <a:pt x="105727" y="342886"/>
                  </a:cubicBezTo>
                  <a:cubicBezTo>
                    <a:pt x="106680" y="352411"/>
                    <a:pt x="110490" y="360031"/>
                    <a:pt x="112395" y="369556"/>
                  </a:cubicBezTo>
                  <a:cubicBezTo>
                    <a:pt x="121920" y="408609"/>
                    <a:pt x="146685" y="420991"/>
                    <a:pt x="166687" y="456234"/>
                  </a:cubicBezTo>
                  <a:cubicBezTo>
                    <a:pt x="165735" y="439089"/>
                    <a:pt x="160020" y="410514"/>
                    <a:pt x="141923" y="391464"/>
                  </a:cubicBezTo>
                  <a:cubicBezTo>
                    <a:pt x="132398" y="381939"/>
                    <a:pt x="136208" y="345744"/>
                    <a:pt x="140970" y="330504"/>
                  </a:cubicBezTo>
                  <a:cubicBezTo>
                    <a:pt x="145733" y="315264"/>
                    <a:pt x="152400" y="300976"/>
                    <a:pt x="145733" y="284784"/>
                  </a:cubicBezTo>
                  <a:cubicBezTo>
                    <a:pt x="137160" y="261924"/>
                    <a:pt x="109537" y="247636"/>
                    <a:pt x="97155" y="226681"/>
                  </a:cubicBezTo>
                  <a:cubicBezTo>
                    <a:pt x="80963" y="200011"/>
                    <a:pt x="75248" y="168579"/>
                    <a:pt x="91440" y="139051"/>
                  </a:cubicBezTo>
                  <a:cubicBezTo>
                    <a:pt x="96202" y="130479"/>
                    <a:pt x="102870" y="123811"/>
                    <a:pt x="109537" y="117144"/>
                  </a:cubicBezTo>
                  <a:cubicBezTo>
                    <a:pt x="127635" y="102856"/>
                    <a:pt x="145733" y="88569"/>
                    <a:pt x="163830" y="74281"/>
                  </a:cubicBezTo>
                  <a:cubicBezTo>
                    <a:pt x="185737" y="56184"/>
                    <a:pt x="206693" y="36181"/>
                    <a:pt x="235268" y="31419"/>
                  </a:cubicBezTo>
                  <a:cubicBezTo>
                    <a:pt x="247650" y="29514"/>
                    <a:pt x="259080" y="31419"/>
                    <a:pt x="270510" y="34276"/>
                  </a:cubicBezTo>
                  <a:cubicBezTo>
                    <a:pt x="297180" y="45706"/>
                    <a:pt x="322898" y="65709"/>
                    <a:pt x="342900" y="78091"/>
                  </a:cubicBezTo>
                  <a:cubicBezTo>
                    <a:pt x="360998" y="89521"/>
                    <a:pt x="377190" y="98094"/>
                    <a:pt x="391478" y="113334"/>
                  </a:cubicBezTo>
                  <a:cubicBezTo>
                    <a:pt x="406718" y="129526"/>
                    <a:pt x="423863" y="152386"/>
                    <a:pt x="444818" y="166674"/>
                  </a:cubicBezTo>
                  <a:cubicBezTo>
                    <a:pt x="426720" y="140956"/>
                    <a:pt x="414338" y="115239"/>
                    <a:pt x="395288" y="97141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10"/>
            <p:cNvSpPr/>
            <p:nvPr/>
          </p:nvSpPr>
          <p:spPr>
            <a:xfrm>
              <a:off x="359825" y="6248965"/>
              <a:ext cx="389714" cy="350611"/>
            </a:xfrm>
            <a:custGeom>
              <a:rect b="b" l="l" r="r" t="t"/>
              <a:pathLst>
                <a:path extrusionOk="0" h="350611" w="389714">
                  <a:moveTo>
                    <a:pt x="323040" y="77244"/>
                  </a:moveTo>
                  <a:cubicBezTo>
                    <a:pt x="300180" y="45812"/>
                    <a:pt x="256365" y="2949"/>
                    <a:pt x="219218" y="92"/>
                  </a:cubicBezTo>
                  <a:cubicBezTo>
                    <a:pt x="203977" y="-861"/>
                    <a:pt x="189690" y="5807"/>
                    <a:pt x="174450" y="10569"/>
                  </a:cubicBezTo>
                  <a:cubicBezTo>
                    <a:pt x="133492" y="23904"/>
                    <a:pt x="72533" y="58194"/>
                    <a:pt x="41100" y="81054"/>
                  </a:cubicBezTo>
                  <a:cubicBezTo>
                    <a:pt x="12525" y="102962"/>
                    <a:pt x="-4620" y="124869"/>
                    <a:pt x="1095" y="163922"/>
                  </a:cubicBezTo>
                  <a:cubicBezTo>
                    <a:pt x="11572" y="146777"/>
                    <a:pt x="42053" y="151539"/>
                    <a:pt x="39195" y="174399"/>
                  </a:cubicBezTo>
                  <a:cubicBezTo>
                    <a:pt x="32528" y="226787"/>
                    <a:pt x="40147" y="305844"/>
                    <a:pt x="67770" y="350612"/>
                  </a:cubicBezTo>
                  <a:cubicBezTo>
                    <a:pt x="79200" y="299177"/>
                    <a:pt x="53483" y="266792"/>
                    <a:pt x="58245" y="223929"/>
                  </a:cubicBezTo>
                  <a:cubicBezTo>
                    <a:pt x="61103" y="196307"/>
                    <a:pt x="66817" y="160112"/>
                    <a:pt x="78248" y="134394"/>
                  </a:cubicBezTo>
                  <a:cubicBezTo>
                    <a:pt x="90630" y="103914"/>
                    <a:pt x="113490" y="95342"/>
                    <a:pt x="138255" y="80102"/>
                  </a:cubicBezTo>
                  <a:cubicBezTo>
                    <a:pt x="154448" y="70577"/>
                    <a:pt x="170640" y="58194"/>
                    <a:pt x="187785" y="51527"/>
                  </a:cubicBezTo>
                  <a:cubicBezTo>
                    <a:pt x="232552" y="33429"/>
                    <a:pt x="267795" y="48669"/>
                    <a:pt x="302085" y="77244"/>
                  </a:cubicBezTo>
                  <a:cubicBezTo>
                    <a:pt x="335423" y="105819"/>
                    <a:pt x="360187" y="140109"/>
                    <a:pt x="389715" y="172494"/>
                  </a:cubicBezTo>
                  <a:cubicBezTo>
                    <a:pt x="384000" y="136299"/>
                    <a:pt x="345900" y="108677"/>
                    <a:pt x="323040" y="77244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10"/>
            <p:cNvSpPr/>
            <p:nvPr/>
          </p:nvSpPr>
          <p:spPr>
            <a:xfrm>
              <a:off x="546658" y="6472894"/>
              <a:ext cx="307559" cy="274319"/>
            </a:xfrm>
            <a:custGeom>
              <a:rect b="b" l="l" r="r" t="t"/>
              <a:pathLst>
                <a:path extrusionOk="0" h="274319" w="307559">
                  <a:moveTo>
                    <a:pt x="299085" y="54293"/>
                  </a:moveTo>
                  <a:cubicBezTo>
                    <a:pt x="268605" y="42863"/>
                    <a:pt x="245745" y="38100"/>
                    <a:pt x="232410" y="0"/>
                  </a:cubicBezTo>
                  <a:cubicBezTo>
                    <a:pt x="234315" y="48577"/>
                    <a:pt x="223838" y="56197"/>
                    <a:pt x="213360" y="61913"/>
                  </a:cubicBezTo>
                  <a:cubicBezTo>
                    <a:pt x="187642" y="69532"/>
                    <a:pt x="134302" y="77152"/>
                    <a:pt x="115252" y="87630"/>
                  </a:cubicBezTo>
                  <a:cubicBezTo>
                    <a:pt x="93345" y="100013"/>
                    <a:pt x="100013" y="109538"/>
                    <a:pt x="94298" y="128588"/>
                  </a:cubicBezTo>
                  <a:cubicBezTo>
                    <a:pt x="86677" y="154305"/>
                    <a:pt x="65723" y="185738"/>
                    <a:pt x="41910" y="196215"/>
                  </a:cubicBezTo>
                  <a:cubicBezTo>
                    <a:pt x="15240" y="207645"/>
                    <a:pt x="0" y="234315"/>
                    <a:pt x="0" y="274320"/>
                  </a:cubicBezTo>
                  <a:cubicBezTo>
                    <a:pt x="11430" y="260033"/>
                    <a:pt x="35242" y="237172"/>
                    <a:pt x="65723" y="227647"/>
                  </a:cubicBezTo>
                  <a:cubicBezTo>
                    <a:pt x="97155" y="219075"/>
                    <a:pt x="128588" y="210503"/>
                    <a:pt x="149542" y="196215"/>
                  </a:cubicBezTo>
                  <a:cubicBezTo>
                    <a:pt x="170498" y="181927"/>
                    <a:pt x="195263" y="169545"/>
                    <a:pt x="202882" y="163830"/>
                  </a:cubicBezTo>
                  <a:cubicBezTo>
                    <a:pt x="232410" y="142875"/>
                    <a:pt x="217170" y="119063"/>
                    <a:pt x="220980" y="117157"/>
                  </a:cubicBezTo>
                  <a:cubicBezTo>
                    <a:pt x="247650" y="103822"/>
                    <a:pt x="270510" y="121920"/>
                    <a:pt x="282892" y="100013"/>
                  </a:cubicBezTo>
                  <a:cubicBezTo>
                    <a:pt x="288607" y="90488"/>
                    <a:pt x="301942" y="78105"/>
                    <a:pt x="306705" y="67627"/>
                  </a:cubicBezTo>
                  <a:cubicBezTo>
                    <a:pt x="309563" y="61913"/>
                    <a:pt x="304800" y="55245"/>
                    <a:pt x="299085" y="54293"/>
                  </a:cubicBezTo>
                  <a:close/>
                </a:path>
              </a:pathLst>
            </a:custGeom>
            <a:solidFill>
              <a:srgbClr val="BCB7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10"/>
            <p:cNvSpPr/>
            <p:nvPr/>
          </p:nvSpPr>
          <p:spPr>
            <a:xfrm>
              <a:off x="281862" y="6765312"/>
              <a:ext cx="168613" cy="142967"/>
            </a:xfrm>
            <a:custGeom>
              <a:rect b="b" l="l" r="r" t="t"/>
              <a:pathLst>
                <a:path extrusionOk="0" h="142967" w="168613">
                  <a:moveTo>
                    <a:pt x="122873" y="89535"/>
                  </a:moveTo>
                  <a:cubicBezTo>
                    <a:pt x="102870" y="86677"/>
                    <a:pt x="95250" y="85725"/>
                    <a:pt x="82868" y="69532"/>
                  </a:cubicBezTo>
                  <a:cubicBezTo>
                    <a:pt x="64770" y="47625"/>
                    <a:pt x="54293" y="24765"/>
                    <a:pt x="40005" y="0"/>
                  </a:cubicBezTo>
                  <a:cubicBezTo>
                    <a:pt x="45720" y="54292"/>
                    <a:pt x="58103" y="73342"/>
                    <a:pt x="61913" y="93345"/>
                  </a:cubicBezTo>
                  <a:cubicBezTo>
                    <a:pt x="53340" y="114300"/>
                    <a:pt x="16193" y="129540"/>
                    <a:pt x="0" y="142875"/>
                  </a:cubicBezTo>
                  <a:cubicBezTo>
                    <a:pt x="28575" y="143827"/>
                    <a:pt x="106680" y="137160"/>
                    <a:pt x="112395" y="134302"/>
                  </a:cubicBezTo>
                  <a:cubicBezTo>
                    <a:pt x="139065" y="121920"/>
                    <a:pt x="140018" y="122873"/>
                    <a:pt x="168593" y="120015"/>
                  </a:cubicBezTo>
                  <a:cubicBezTo>
                    <a:pt x="169545" y="92392"/>
                    <a:pt x="137160" y="91440"/>
                    <a:pt x="122873" y="89535"/>
                  </a:cubicBezTo>
                  <a:close/>
                </a:path>
              </a:pathLst>
            </a:custGeom>
            <a:solidFill>
              <a:srgbClr val="5B575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10"/>
            <p:cNvSpPr/>
            <p:nvPr/>
          </p:nvSpPr>
          <p:spPr>
            <a:xfrm>
              <a:off x="-57227" y="6681491"/>
              <a:ext cx="154305" cy="204787"/>
            </a:xfrm>
            <a:custGeom>
              <a:rect b="b" l="l" r="r" t="t"/>
              <a:pathLst>
                <a:path extrusionOk="0" h="204787" w="154305">
                  <a:moveTo>
                    <a:pt x="154305" y="204788"/>
                  </a:moveTo>
                  <a:cubicBezTo>
                    <a:pt x="145733" y="183833"/>
                    <a:pt x="92393" y="160973"/>
                    <a:pt x="75248" y="148590"/>
                  </a:cubicBezTo>
                  <a:cubicBezTo>
                    <a:pt x="65723" y="141923"/>
                    <a:pt x="64770" y="116205"/>
                    <a:pt x="34290" y="111443"/>
                  </a:cubicBezTo>
                  <a:cubicBezTo>
                    <a:pt x="26670" y="77152"/>
                    <a:pt x="23813" y="16193"/>
                    <a:pt x="0" y="0"/>
                  </a:cubicBezTo>
                  <a:cubicBezTo>
                    <a:pt x="953" y="35243"/>
                    <a:pt x="2858" y="139065"/>
                    <a:pt x="6668" y="174308"/>
                  </a:cubicBezTo>
                  <a:cubicBezTo>
                    <a:pt x="29528" y="181927"/>
                    <a:pt x="106680" y="194310"/>
                    <a:pt x="154305" y="204788"/>
                  </a:cubicBezTo>
                  <a:close/>
                </a:path>
              </a:pathLst>
            </a:custGeom>
            <a:solidFill>
              <a:srgbClr val="5B575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3" name="Google Shape;1373;p10"/>
          <p:cNvGrpSpPr/>
          <p:nvPr/>
        </p:nvGrpSpPr>
        <p:grpSpPr>
          <a:xfrm flipH="1">
            <a:off x="11201173" y="6056257"/>
            <a:ext cx="990823" cy="984813"/>
            <a:chOff x="2327129" y="3221103"/>
            <a:chExt cx="1159671" cy="1202017"/>
          </a:xfrm>
        </p:grpSpPr>
        <p:sp>
          <p:nvSpPr>
            <p:cNvPr id="1374" name="Google Shape;1374;p10"/>
            <p:cNvSpPr/>
            <p:nvPr/>
          </p:nvSpPr>
          <p:spPr>
            <a:xfrm>
              <a:off x="2943611" y="3343976"/>
              <a:ext cx="543189" cy="1006792"/>
            </a:xfrm>
            <a:custGeom>
              <a:rect b="b" l="l" r="r" t="t"/>
              <a:pathLst>
                <a:path extrusionOk="0" h="1006792" w="543189">
                  <a:moveTo>
                    <a:pt x="42175" y="986790"/>
                  </a:moveTo>
                  <a:cubicBezTo>
                    <a:pt x="12647" y="913447"/>
                    <a:pt x="10742" y="897255"/>
                    <a:pt x="2170" y="818197"/>
                  </a:cubicBezTo>
                  <a:cubicBezTo>
                    <a:pt x="-6403" y="739140"/>
                    <a:pt x="9790" y="655320"/>
                    <a:pt x="62177" y="596265"/>
                  </a:cubicBezTo>
                  <a:cubicBezTo>
                    <a:pt x="99325" y="554355"/>
                    <a:pt x="152665" y="527685"/>
                    <a:pt x="182192" y="480060"/>
                  </a:cubicBezTo>
                  <a:cubicBezTo>
                    <a:pt x="207910" y="439103"/>
                    <a:pt x="212672" y="387667"/>
                    <a:pt x="230770" y="342900"/>
                  </a:cubicBezTo>
                  <a:cubicBezTo>
                    <a:pt x="288872" y="198120"/>
                    <a:pt x="471752" y="139065"/>
                    <a:pt x="543190" y="0"/>
                  </a:cubicBezTo>
                  <a:cubicBezTo>
                    <a:pt x="516520" y="165735"/>
                    <a:pt x="486040" y="340042"/>
                    <a:pt x="376502" y="467678"/>
                  </a:cubicBezTo>
                  <a:cubicBezTo>
                    <a:pt x="345070" y="503872"/>
                    <a:pt x="307922" y="535305"/>
                    <a:pt x="280300" y="574357"/>
                  </a:cubicBezTo>
                  <a:cubicBezTo>
                    <a:pt x="232675" y="641032"/>
                    <a:pt x="216482" y="722947"/>
                    <a:pt x="194575" y="801053"/>
                  </a:cubicBezTo>
                  <a:cubicBezTo>
                    <a:pt x="172667" y="879157"/>
                    <a:pt x="139330" y="960120"/>
                    <a:pt x="72655" y="1006792"/>
                  </a:cubicBezTo>
                  <a:lnTo>
                    <a:pt x="42175" y="986790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75" name="Google Shape;1375;p10"/>
            <p:cNvGrpSpPr/>
            <p:nvPr/>
          </p:nvGrpSpPr>
          <p:grpSpPr>
            <a:xfrm>
              <a:off x="2970533" y="3650680"/>
              <a:ext cx="488180" cy="772440"/>
              <a:chOff x="2970533" y="3650680"/>
              <a:chExt cx="488180" cy="772440"/>
            </a:xfrm>
          </p:grpSpPr>
          <p:sp>
            <p:nvSpPr>
              <p:cNvPr id="1376" name="Google Shape;1376;p10"/>
              <p:cNvSpPr/>
              <p:nvPr/>
            </p:nvSpPr>
            <p:spPr>
              <a:xfrm>
                <a:off x="2970533" y="3650680"/>
                <a:ext cx="488180" cy="772440"/>
              </a:xfrm>
              <a:custGeom>
                <a:rect b="b" l="l" r="r" t="t"/>
                <a:pathLst>
                  <a:path extrusionOk="0" h="772440" w="488180">
                    <a:moveTo>
                      <a:pt x="344818" y="164783"/>
                    </a:moveTo>
                    <a:lnTo>
                      <a:pt x="344818" y="164783"/>
                    </a:lnTo>
                    <a:cubicBezTo>
                      <a:pt x="406730" y="125730"/>
                      <a:pt x="472453" y="73343"/>
                      <a:pt x="481025" y="0"/>
                    </a:cubicBezTo>
                    <a:cubicBezTo>
                      <a:pt x="503885" y="180975"/>
                      <a:pt x="471500" y="368618"/>
                      <a:pt x="390538" y="532448"/>
                    </a:cubicBezTo>
                    <a:cubicBezTo>
                      <a:pt x="336245" y="641985"/>
                      <a:pt x="248615" y="748665"/>
                      <a:pt x="127648" y="769620"/>
                    </a:cubicBezTo>
                    <a:cubicBezTo>
                      <a:pt x="86690" y="777240"/>
                      <a:pt x="37160" y="770573"/>
                      <a:pt x="13348" y="735330"/>
                    </a:cubicBezTo>
                    <a:cubicBezTo>
                      <a:pt x="-5702" y="706755"/>
                      <a:pt x="-940" y="669608"/>
                      <a:pt x="6680" y="636270"/>
                    </a:cubicBezTo>
                    <a:cubicBezTo>
                      <a:pt x="30493" y="533400"/>
                      <a:pt x="79070" y="437198"/>
                      <a:pt x="147650" y="357188"/>
                    </a:cubicBezTo>
                    <a:cubicBezTo>
                      <a:pt x="176225" y="323850"/>
                      <a:pt x="193370" y="282893"/>
                      <a:pt x="223850" y="251460"/>
                    </a:cubicBezTo>
                    <a:cubicBezTo>
                      <a:pt x="259093" y="216218"/>
                      <a:pt x="303860" y="191453"/>
                      <a:pt x="344818" y="16478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7" name="Google Shape;1377;p10"/>
              <p:cNvSpPr/>
              <p:nvPr/>
            </p:nvSpPr>
            <p:spPr>
              <a:xfrm>
                <a:off x="3026042" y="3780379"/>
                <a:ext cx="390274" cy="639594"/>
              </a:xfrm>
              <a:custGeom>
                <a:rect b="b" l="l" r="r" t="t"/>
                <a:pathLst>
                  <a:path extrusionOk="0" h="639594" w="390274">
                    <a:moveTo>
                      <a:pt x="382654" y="2699"/>
                    </a:moveTo>
                    <a:cubicBezTo>
                      <a:pt x="359794" y="93187"/>
                      <a:pt x="306454" y="173197"/>
                      <a:pt x="257877" y="251302"/>
                    </a:cubicBezTo>
                    <a:cubicBezTo>
                      <a:pt x="205489" y="334169"/>
                      <a:pt x="151197" y="417037"/>
                      <a:pt x="95952" y="497999"/>
                    </a:cubicBezTo>
                    <a:cubicBezTo>
                      <a:pt x="64519" y="543719"/>
                      <a:pt x="33087" y="588487"/>
                      <a:pt x="702" y="634207"/>
                    </a:cubicBezTo>
                    <a:cubicBezTo>
                      <a:pt x="-2156" y="638017"/>
                      <a:pt x="4512" y="641827"/>
                      <a:pt x="6417" y="638017"/>
                    </a:cubicBezTo>
                    <a:cubicBezTo>
                      <a:pt x="64519" y="557054"/>
                      <a:pt x="121669" y="474187"/>
                      <a:pt x="176914" y="391319"/>
                    </a:cubicBezTo>
                    <a:cubicBezTo>
                      <a:pt x="230254" y="310357"/>
                      <a:pt x="284547" y="229394"/>
                      <a:pt x="332172" y="144622"/>
                    </a:cubicBezTo>
                    <a:cubicBezTo>
                      <a:pt x="356937" y="100807"/>
                      <a:pt x="378844" y="55087"/>
                      <a:pt x="390274" y="5557"/>
                    </a:cubicBezTo>
                    <a:cubicBezTo>
                      <a:pt x="390274" y="-158"/>
                      <a:pt x="383607" y="-2063"/>
                      <a:pt x="382654" y="2699"/>
                    </a:cubicBezTo>
                    <a:lnTo>
                      <a:pt x="382654" y="26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8" name="Google Shape;1378;p10"/>
            <p:cNvGrpSpPr/>
            <p:nvPr/>
          </p:nvGrpSpPr>
          <p:grpSpPr>
            <a:xfrm>
              <a:off x="2327129" y="3565908"/>
              <a:ext cx="479314" cy="778311"/>
              <a:chOff x="2327129" y="3565908"/>
              <a:chExt cx="479314" cy="778311"/>
            </a:xfrm>
          </p:grpSpPr>
          <p:sp>
            <p:nvSpPr>
              <p:cNvPr id="1379" name="Google Shape;1379;p10"/>
              <p:cNvSpPr/>
              <p:nvPr/>
            </p:nvSpPr>
            <p:spPr>
              <a:xfrm>
                <a:off x="2327129" y="3565908"/>
                <a:ext cx="479314" cy="778311"/>
              </a:xfrm>
              <a:custGeom>
                <a:rect b="b" l="l" r="r" t="t"/>
                <a:pathLst>
                  <a:path extrusionOk="0" h="778311" w="479314">
                    <a:moveTo>
                      <a:pt x="143355" y="166688"/>
                    </a:moveTo>
                    <a:lnTo>
                      <a:pt x="143355" y="166688"/>
                    </a:lnTo>
                    <a:cubicBezTo>
                      <a:pt x="81442" y="126683"/>
                      <a:pt x="17625" y="73343"/>
                      <a:pt x="9052" y="0"/>
                    </a:cubicBezTo>
                    <a:cubicBezTo>
                      <a:pt x="-16665" y="180975"/>
                      <a:pt x="12862" y="369570"/>
                      <a:pt x="91920" y="534353"/>
                    </a:cubicBezTo>
                    <a:cubicBezTo>
                      <a:pt x="144307" y="644843"/>
                      <a:pt x="230985" y="752475"/>
                      <a:pt x="351000" y="775335"/>
                    </a:cubicBezTo>
                    <a:cubicBezTo>
                      <a:pt x="391957" y="782955"/>
                      <a:pt x="441487" y="777240"/>
                      <a:pt x="465300" y="742950"/>
                    </a:cubicBezTo>
                    <a:cubicBezTo>
                      <a:pt x="484350" y="715328"/>
                      <a:pt x="480540" y="677228"/>
                      <a:pt x="473872" y="643890"/>
                    </a:cubicBezTo>
                    <a:cubicBezTo>
                      <a:pt x="451965" y="541020"/>
                      <a:pt x="404340" y="443865"/>
                      <a:pt x="336712" y="362903"/>
                    </a:cubicBezTo>
                    <a:cubicBezTo>
                      <a:pt x="308137" y="328613"/>
                      <a:pt x="291945" y="288608"/>
                      <a:pt x="261465" y="256222"/>
                    </a:cubicBezTo>
                    <a:cubicBezTo>
                      <a:pt x="228127" y="219075"/>
                      <a:pt x="184312" y="193358"/>
                      <a:pt x="143355" y="16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0" name="Google Shape;1380;p10"/>
              <p:cNvSpPr/>
              <p:nvPr/>
            </p:nvSpPr>
            <p:spPr>
              <a:xfrm>
                <a:off x="2371330" y="3695326"/>
                <a:ext cx="379966" cy="644637"/>
              </a:xfrm>
              <a:custGeom>
                <a:rect b="b" l="l" r="r" t="t"/>
                <a:pathLst>
                  <a:path extrusionOk="0" h="644637" w="379966">
                    <a:moveTo>
                      <a:pt x="93" y="4884"/>
                    </a:moveTo>
                    <a:cubicBezTo>
                      <a:pt x="21048" y="95372"/>
                      <a:pt x="73436" y="176334"/>
                      <a:pt x="121061" y="254439"/>
                    </a:cubicBezTo>
                    <a:cubicBezTo>
                      <a:pt x="172496" y="338259"/>
                      <a:pt x="224883" y="422079"/>
                      <a:pt x="279176" y="503994"/>
                    </a:cubicBezTo>
                    <a:cubicBezTo>
                      <a:pt x="310608" y="550667"/>
                      <a:pt x="342041" y="597339"/>
                      <a:pt x="373473" y="643059"/>
                    </a:cubicBezTo>
                    <a:cubicBezTo>
                      <a:pt x="376331" y="646869"/>
                      <a:pt x="382046" y="643059"/>
                      <a:pt x="379188" y="639249"/>
                    </a:cubicBezTo>
                    <a:cubicBezTo>
                      <a:pt x="322991" y="559239"/>
                      <a:pt x="268698" y="478277"/>
                      <a:pt x="216311" y="395409"/>
                    </a:cubicBezTo>
                    <a:cubicBezTo>
                      <a:pt x="164876" y="314447"/>
                      <a:pt x="112488" y="232532"/>
                      <a:pt x="65816" y="148712"/>
                    </a:cubicBezTo>
                    <a:cubicBezTo>
                      <a:pt x="40098" y="102039"/>
                      <a:pt x="17238" y="54414"/>
                      <a:pt x="5808" y="2027"/>
                    </a:cubicBezTo>
                    <a:cubicBezTo>
                      <a:pt x="5808" y="-1783"/>
                      <a:pt x="-859" y="122"/>
                      <a:pt x="93" y="4884"/>
                    </a:cubicBezTo>
                    <a:lnTo>
                      <a:pt x="93" y="48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1" name="Google Shape;1381;p10"/>
            <p:cNvGrpSpPr/>
            <p:nvPr/>
          </p:nvGrpSpPr>
          <p:grpSpPr>
            <a:xfrm>
              <a:off x="2774303" y="3274443"/>
              <a:ext cx="455089" cy="1142346"/>
              <a:chOff x="2774303" y="3274443"/>
              <a:chExt cx="455089" cy="1142346"/>
            </a:xfrm>
          </p:grpSpPr>
          <p:sp>
            <p:nvSpPr>
              <p:cNvPr id="1382" name="Google Shape;1382;p10"/>
              <p:cNvSpPr/>
              <p:nvPr/>
            </p:nvSpPr>
            <p:spPr>
              <a:xfrm>
                <a:off x="2774303" y="3274443"/>
                <a:ext cx="455089" cy="1142346"/>
              </a:xfrm>
              <a:custGeom>
                <a:rect b="b" l="l" r="r" t="t"/>
                <a:pathLst>
                  <a:path extrusionOk="0" h="1142346" w="455089">
                    <a:moveTo>
                      <a:pt x="47654" y="642938"/>
                    </a:moveTo>
                    <a:cubicBezTo>
                      <a:pt x="75276" y="588645"/>
                      <a:pt x="114329" y="539115"/>
                      <a:pt x="123854" y="479108"/>
                    </a:cubicBezTo>
                    <a:cubicBezTo>
                      <a:pt x="132426" y="424815"/>
                      <a:pt x="116233" y="368618"/>
                      <a:pt x="128616" y="315278"/>
                    </a:cubicBezTo>
                    <a:cubicBezTo>
                      <a:pt x="141951" y="256223"/>
                      <a:pt x="188623" y="211455"/>
                      <a:pt x="227676" y="164783"/>
                    </a:cubicBezTo>
                    <a:cubicBezTo>
                      <a:pt x="266729" y="118110"/>
                      <a:pt x="302923" y="60008"/>
                      <a:pt x="289589" y="0"/>
                    </a:cubicBezTo>
                    <a:cubicBezTo>
                      <a:pt x="391506" y="137160"/>
                      <a:pt x="447704" y="307658"/>
                      <a:pt x="454371" y="478155"/>
                    </a:cubicBezTo>
                    <a:cubicBezTo>
                      <a:pt x="461039" y="649605"/>
                      <a:pt x="421033" y="821055"/>
                      <a:pt x="345786" y="974408"/>
                    </a:cubicBezTo>
                    <a:cubicBezTo>
                      <a:pt x="322926" y="1021080"/>
                      <a:pt x="296256" y="1067753"/>
                      <a:pt x="255298" y="1101090"/>
                    </a:cubicBezTo>
                    <a:cubicBezTo>
                      <a:pt x="215294" y="1134428"/>
                      <a:pt x="159096" y="1152525"/>
                      <a:pt x="109566" y="1136333"/>
                    </a:cubicBezTo>
                    <a:cubicBezTo>
                      <a:pt x="109566" y="1136333"/>
                      <a:pt x="109566" y="1136333"/>
                      <a:pt x="109566" y="1136333"/>
                    </a:cubicBezTo>
                    <a:cubicBezTo>
                      <a:pt x="31461" y="1110615"/>
                      <a:pt x="20983" y="997268"/>
                      <a:pt x="7649" y="927735"/>
                    </a:cubicBezTo>
                    <a:cubicBezTo>
                      <a:pt x="-10449" y="831533"/>
                      <a:pt x="3838" y="729615"/>
                      <a:pt x="47654" y="642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3" name="Google Shape;1383;p10"/>
              <p:cNvSpPr/>
              <p:nvPr/>
            </p:nvSpPr>
            <p:spPr>
              <a:xfrm>
                <a:off x="2908872" y="3416604"/>
                <a:ext cx="171475" cy="997883"/>
              </a:xfrm>
              <a:custGeom>
                <a:rect b="b" l="l" r="r" t="t"/>
                <a:pathLst>
                  <a:path extrusionOk="0" h="997883" w="171475">
                    <a:moveTo>
                      <a:pt x="15002" y="993219"/>
                    </a:moveTo>
                    <a:cubicBezTo>
                      <a:pt x="-25003" y="727472"/>
                      <a:pt x="99774" y="474107"/>
                      <a:pt x="150257" y="218837"/>
                    </a:cubicBezTo>
                    <a:cubicBezTo>
                      <a:pt x="164544" y="147399"/>
                      <a:pt x="173117" y="75962"/>
                      <a:pt x="171212" y="3572"/>
                    </a:cubicBezTo>
                    <a:cubicBezTo>
                      <a:pt x="171212" y="-1191"/>
                      <a:pt x="163592" y="-1191"/>
                      <a:pt x="163592" y="3572"/>
                    </a:cubicBezTo>
                    <a:cubicBezTo>
                      <a:pt x="168354" y="271224"/>
                      <a:pt x="40719" y="516017"/>
                      <a:pt x="7382" y="777954"/>
                    </a:cubicBezTo>
                    <a:cubicBezTo>
                      <a:pt x="-2143" y="850344"/>
                      <a:pt x="-3096" y="923687"/>
                      <a:pt x="8334" y="995124"/>
                    </a:cubicBezTo>
                    <a:cubicBezTo>
                      <a:pt x="9287" y="999887"/>
                      <a:pt x="15954" y="997982"/>
                      <a:pt x="15002" y="993219"/>
                    </a:cubicBezTo>
                    <a:lnTo>
                      <a:pt x="15002" y="9932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84" name="Google Shape;1384;p10"/>
            <p:cNvSpPr/>
            <p:nvPr/>
          </p:nvSpPr>
          <p:spPr>
            <a:xfrm>
              <a:off x="2620449" y="3221103"/>
              <a:ext cx="262493" cy="1166812"/>
            </a:xfrm>
            <a:custGeom>
              <a:rect b="b" l="l" r="r" t="t"/>
              <a:pathLst>
                <a:path extrusionOk="0" h="1166812" w="262493">
                  <a:moveTo>
                    <a:pt x="202459" y="1166813"/>
                  </a:moveTo>
                  <a:cubicBezTo>
                    <a:pt x="134832" y="1117282"/>
                    <a:pt x="124354" y="1103948"/>
                    <a:pt x="72919" y="1037272"/>
                  </a:cubicBezTo>
                  <a:cubicBezTo>
                    <a:pt x="21484" y="971550"/>
                    <a:pt x="-10901" y="886777"/>
                    <a:pt x="3387" y="803910"/>
                  </a:cubicBezTo>
                  <a:cubicBezTo>
                    <a:pt x="13864" y="745807"/>
                    <a:pt x="46249" y="691515"/>
                    <a:pt x="47202" y="632460"/>
                  </a:cubicBezTo>
                  <a:cubicBezTo>
                    <a:pt x="47202" y="581025"/>
                    <a:pt x="23389" y="532447"/>
                    <a:pt x="13864" y="481965"/>
                  </a:cubicBezTo>
                  <a:cubicBezTo>
                    <a:pt x="-14711" y="319088"/>
                    <a:pt x="116734" y="163830"/>
                    <a:pt x="103399" y="0"/>
                  </a:cubicBezTo>
                  <a:cubicBezTo>
                    <a:pt x="171979" y="163830"/>
                    <a:pt x="242464" y="338138"/>
                    <a:pt x="214842" y="512445"/>
                  </a:cubicBezTo>
                  <a:cubicBezTo>
                    <a:pt x="207222" y="561975"/>
                    <a:pt x="191029" y="611505"/>
                    <a:pt x="188172" y="661988"/>
                  </a:cubicBezTo>
                  <a:cubicBezTo>
                    <a:pt x="182457" y="747713"/>
                    <a:pt x="213889" y="831532"/>
                    <a:pt x="237702" y="913447"/>
                  </a:cubicBezTo>
                  <a:cubicBezTo>
                    <a:pt x="261514" y="996315"/>
                    <a:pt x="276754" y="1087755"/>
                    <a:pt x="242464" y="1165860"/>
                  </a:cubicBezTo>
                  <a:lnTo>
                    <a:pt x="202459" y="1166813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ubtitle">
  <p:cSld name="CUSTOM_4">
    <p:bg>
      <p:bgPr>
        <a:solidFill>
          <a:srgbClr val="1F3F3A"/>
        </a:solidFill>
      </p:bgPr>
    </p:bg>
    <p:spTree>
      <p:nvGrpSpPr>
        <p:cNvPr id="1385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87" name="Google Shape;1387;p11"/>
          <p:cNvSpPr txBox="1"/>
          <p:nvPr>
            <p:ph idx="1" type="subTitle"/>
          </p:nvPr>
        </p:nvSpPr>
        <p:spPr>
          <a:xfrm>
            <a:off x="287475" y="6083375"/>
            <a:ext cx="7370700" cy="659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21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None/>
              <a:defRPr/>
            </a:lvl9pPr>
          </a:lstStyle>
          <a:p/>
        </p:txBody>
      </p:sp>
      <p:pic>
        <p:nvPicPr>
          <p:cNvPr descr="A picture containing cake, sitting, table, white&#10;&#10;Description automatically generated" id="1388" name="Google Shape;1388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2838576" y="-1887125"/>
            <a:ext cx="6514850" cy="10724651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grpSp>
        <p:nvGrpSpPr>
          <p:cNvPr id="1389" name="Google Shape;1389;p11"/>
          <p:cNvGrpSpPr/>
          <p:nvPr/>
        </p:nvGrpSpPr>
        <p:grpSpPr>
          <a:xfrm>
            <a:off x="6989349" y="5013261"/>
            <a:ext cx="5589633" cy="2377336"/>
            <a:chOff x="-430066" y="2547139"/>
            <a:chExt cx="13401181" cy="5699678"/>
          </a:xfrm>
        </p:grpSpPr>
        <p:grpSp>
          <p:nvGrpSpPr>
            <p:cNvPr id="1390" name="Google Shape;1390;p11"/>
            <p:cNvGrpSpPr/>
            <p:nvPr/>
          </p:nvGrpSpPr>
          <p:grpSpPr>
            <a:xfrm>
              <a:off x="1544186" y="5751901"/>
              <a:ext cx="1421760" cy="1259916"/>
              <a:chOff x="-57404" y="6066190"/>
              <a:chExt cx="959352" cy="850146"/>
            </a:xfrm>
          </p:grpSpPr>
          <p:sp>
            <p:nvSpPr>
              <p:cNvPr id="1391" name="Google Shape;1391;p11"/>
              <p:cNvSpPr/>
              <p:nvPr/>
            </p:nvSpPr>
            <p:spPr>
              <a:xfrm>
                <a:off x="-50142" y="6252659"/>
                <a:ext cx="667285" cy="657432"/>
              </a:xfrm>
              <a:custGeom>
                <a:rect b="b" l="l" r="r" t="t"/>
                <a:pathLst>
                  <a:path extrusionOk="0" h="657432" w="667285">
                    <a:moveTo>
                      <a:pt x="541556" y="505985"/>
                    </a:moveTo>
                    <a:cubicBezTo>
                      <a:pt x="511076" y="485030"/>
                      <a:pt x="502503" y="460265"/>
                      <a:pt x="499646" y="425022"/>
                    </a:cubicBezTo>
                    <a:cubicBezTo>
                      <a:pt x="496788" y="389780"/>
                      <a:pt x="467261" y="330725"/>
                      <a:pt x="464403" y="295482"/>
                    </a:cubicBezTo>
                    <a:cubicBezTo>
                      <a:pt x="457736" y="223092"/>
                      <a:pt x="464403" y="157370"/>
                      <a:pt x="481548" y="105935"/>
                    </a:cubicBezTo>
                    <a:cubicBezTo>
                      <a:pt x="460593" y="96410"/>
                      <a:pt x="448211" y="85932"/>
                      <a:pt x="426303" y="105935"/>
                    </a:cubicBezTo>
                    <a:cubicBezTo>
                      <a:pt x="399633" y="129747"/>
                      <a:pt x="421541" y="182135"/>
                      <a:pt x="399633" y="237380"/>
                    </a:cubicBezTo>
                    <a:cubicBezTo>
                      <a:pt x="381536" y="283100"/>
                      <a:pt x="353913" y="328820"/>
                      <a:pt x="370106" y="391685"/>
                    </a:cubicBezTo>
                    <a:cubicBezTo>
                      <a:pt x="379631" y="428832"/>
                      <a:pt x="369153" y="468837"/>
                      <a:pt x="386298" y="517415"/>
                    </a:cubicBezTo>
                    <a:cubicBezTo>
                      <a:pt x="325338" y="500270"/>
                      <a:pt x="317718" y="467885"/>
                      <a:pt x="292001" y="411687"/>
                    </a:cubicBezTo>
                    <a:cubicBezTo>
                      <a:pt x="276761" y="379302"/>
                      <a:pt x="265331" y="345965"/>
                      <a:pt x="250091" y="313580"/>
                    </a:cubicBezTo>
                    <a:cubicBezTo>
                      <a:pt x="234851" y="281195"/>
                      <a:pt x="214848" y="254525"/>
                      <a:pt x="194846" y="225950"/>
                    </a:cubicBezTo>
                    <a:cubicBezTo>
                      <a:pt x="171986" y="191660"/>
                      <a:pt x="173891" y="159275"/>
                      <a:pt x="174843" y="119270"/>
                    </a:cubicBezTo>
                    <a:cubicBezTo>
                      <a:pt x="174843" y="93552"/>
                      <a:pt x="136743" y="37355"/>
                      <a:pt x="118646" y="17352"/>
                    </a:cubicBezTo>
                    <a:cubicBezTo>
                      <a:pt x="99596" y="-3603"/>
                      <a:pt x="81498" y="-2650"/>
                      <a:pt x="63401" y="4970"/>
                    </a:cubicBezTo>
                    <a:cubicBezTo>
                      <a:pt x="60543" y="11637"/>
                      <a:pt x="56733" y="17352"/>
                      <a:pt x="54828" y="24020"/>
                    </a:cubicBezTo>
                    <a:cubicBezTo>
                      <a:pt x="42446" y="58310"/>
                      <a:pt x="38636" y="95457"/>
                      <a:pt x="36731" y="132605"/>
                    </a:cubicBezTo>
                    <a:cubicBezTo>
                      <a:pt x="30063" y="154512"/>
                      <a:pt x="9108" y="223092"/>
                      <a:pt x="5298" y="243095"/>
                    </a:cubicBezTo>
                    <a:cubicBezTo>
                      <a:pt x="-6132" y="302150"/>
                      <a:pt x="4346" y="464075"/>
                      <a:pt x="5298" y="597425"/>
                    </a:cubicBezTo>
                    <a:cubicBezTo>
                      <a:pt x="90071" y="615522"/>
                      <a:pt x="198656" y="644097"/>
                      <a:pt x="285333" y="653622"/>
                    </a:cubicBezTo>
                    <a:cubicBezTo>
                      <a:pt x="336768" y="659337"/>
                      <a:pt x="468213" y="626000"/>
                      <a:pt x="476786" y="622190"/>
                    </a:cubicBezTo>
                    <a:cubicBezTo>
                      <a:pt x="532031" y="625047"/>
                      <a:pt x="566321" y="645050"/>
                      <a:pt x="598706" y="653622"/>
                    </a:cubicBezTo>
                    <a:cubicBezTo>
                      <a:pt x="613946" y="657432"/>
                      <a:pt x="638711" y="658385"/>
                      <a:pt x="667286" y="656480"/>
                    </a:cubicBezTo>
                    <a:cubicBezTo>
                      <a:pt x="663476" y="635525"/>
                      <a:pt x="658713" y="615522"/>
                      <a:pt x="649188" y="596472"/>
                    </a:cubicBezTo>
                    <a:cubicBezTo>
                      <a:pt x="624423" y="548847"/>
                      <a:pt x="582513" y="533607"/>
                      <a:pt x="541556" y="505985"/>
                    </a:cubicBezTo>
                    <a:close/>
                  </a:path>
                </a:pathLst>
              </a:custGeom>
              <a:solidFill>
                <a:srgbClr val="87828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392" name="Google Shape;1392;p11"/>
              <p:cNvGrpSpPr/>
              <p:nvPr/>
            </p:nvGrpSpPr>
            <p:grpSpPr>
              <a:xfrm>
                <a:off x="23831" y="6082457"/>
                <a:ext cx="878117" cy="822880"/>
                <a:chOff x="23831" y="6082457"/>
                <a:chExt cx="878117" cy="822880"/>
              </a:xfrm>
            </p:grpSpPr>
            <p:grpSp>
              <p:nvGrpSpPr>
                <p:cNvPr id="1393" name="Google Shape;1393;p11"/>
                <p:cNvGrpSpPr/>
                <p:nvPr/>
              </p:nvGrpSpPr>
              <p:grpSpPr>
                <a:xfrm>
                  <a:off x="510471" y="6536712"/>
                  <a:ext cx="391477" cy="368625"/>
                  <a:chOff x="510471" y="6536712"/>
                  <a:chExt cx="391477" cy="368625"/>
                </a:xfrm>
              </p:grpSpPr>
              <p:sp>
                <p:nvSpPr>
                  <p:cNvPr id="1394" name="Google Shape;1394;p11"/>
                  <p:cNvSpPr/>
                  <p:nvPr/>
                </p:nvSpPr>
                <p:spPr>
                  <a:xfrm>
                    <a:off x="510471" y="6665076"/>
                    <a:ext cx="391477" cy="240261"/>
                  </a:xfrm>
                  <a:custGeom>
                    <a:rect b="b" l="l" r="r" t="t"/>
                    <a:pathLst>
                      <a:path extrusionOk="0" h="240261" w="391477">
                        <a:moveTo>
                          <a:pt x="340042" y="6899"/>
                        </a:moveTo>
                        <a:cubicBezTo>
                          <a:pt x="315278" y="12614"/>
                          <a:pt x="294323" y="-4531"/>
                          <a:pt x="277178" y="1184"/>
                        </a:cubicBezTo>
                        <a:cubicBezTo>
                          <a:pt x="261938" y="5946"/>
                          <a:pt x="248602" y="24996"/>
                          <a:pt x="236220" y="33569"/>
                        </a:cubicBezTo>
                        <a:cubicBezTo>
                          <a:pt x="208598" y="51666"/>
                          <a:pt x="204788" y="39284"/>
                          <a:pt x="175260" y="44999"/>
                        </a:cubicBezTo>
                        <a:cubicBezTo>
                          <a:pt x="141923" y="51666"/>
                          <a:pt x="91440" y="60239"/>
                          <a:pt x="62865" y="52619"/>
                        </a:cubicBezTo>
                        <a:cubicBezTo>
                          <a:pt x="59055" y="55476"/>
                          <a:pt x="55245" y="57381"/>
                          <a:pt x="52388" y="59286"/>
                        </a:cubicBezTo>
                        <a:cubicBezTo>
                          <a:pt x="41910" y="65001"/>
                          <a:pt x="24765" y="90719"/>
                          <a:pt x="13335" y="96434"/>
                        </a:cubicBezTo>
                        <a:cubicBezTo>
                          <a:pt x="8573" y="99291"/>
                          <a:pt x="3810" y="101196"/>
                          <a:pt x="0" y="103101"/>
                        </a:cubicBezTo>
                        <a:cubicBezTo>
                          <a:pt x="33338" y="123104"/>
                          <a:pt x="65723" y="141201"/>
                          <a:pt x="84773" y="180254"/>
                        </a:cubicBezTo>
                        <a:cubicBezTo>
                          <a:pt x="94298" y="199304"/>
                          <a:pt x="99060" y="220259"/>
                          <a:pt x="102870" y="240261"/>
                        </a:cubicBezTo>
                        <a:cubicBezTo>
                          <a:pt x="198120" y="234546"/>
                          <a:pt x="366713" y="191684"/>
                          <a:pt x="391478" y="151679"/>
                        </a:cubicBezTo>
                        <a:cubicBezTo>
                          <a:pt x="390525" y="99291"/>
                          <a:pt x="382905" y="52619"/>
                          <a:pt x="370523" y="231"/>
                        </a:cubicBezTo>
                        <a:cubicBezTo>
                          <a:pt x="367665" y="231"/>
                          <a:pt x="340995" y="5946"/>
                          <a:pt x="340042" y="6899"/>
                        </a:cubicBezTo>
                        <a:close/>
                      </a:path>
                    </a:pathLst>
                  </a:custGeom>
                  <a:solidFill>
                    <a:srgbClr val="99969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95" name="Google Shape;1395;p11"/>
                  <p:cNvSpPr/>
                  <p:nvPr/>
                </p:nvSpPr>
                <p:spPr>
                  <a:xfrm>
                    <a:off x="575233" y="6536712"/>
                    <a:ext cx="306704" cy="187013"/>
                  </a:xfrm>
                  <a:custGeom>
                    <a:rect b="b" l="l" r="r" t="t"/>
                    <a:pathLst>
                      <a:path extrusionOk="0" h="187013" w="306704">
                        <a:moveTo>
                          <a:pt x="113348" y="177165"/>
                        </a:moveTo>
                        <a:cubicBezTo>
                          <a:pt x="142875" y="171450"/>
                          <a:pt x="146685" y="183832"/>
                          <a:pt x="174307" y="165735"/>
                        </a:cubicBezTo>
                        <a:cubicBezTo>
                          <a:pt x="186690" y="157163"/>
                          <a:pt x="200025" y="139065"/>
                          <a:pt x="215265" y="133350"/>
                        </a:cubicBezTo>
                        <a:cubicBezTo>
                          <a:pt x="233363" y="127635"/>
                          <a:pt x="253365" y="144780"/>
                          <a:pt x="278130" y="139065"/>
                        </a:cubicBezTo>
                        <a:cubicBezTo>
                          <a:pt x="279082" y="139065"/>
                          <a:pt x="305753" y="133350"/>
                          <a:pt x="306705" y="132397"/>
                        </a:cubicBezTo>
                        <a:cubicBezTo>
                          <a:pt x="295275" y="87630"/>
                          <a:pt x="289560" y="45720"/>
                          <a:pt x="278130" y="0"/>
                        </a:cubicBezTo>
                        <a:cubicBezTo>
                          <a:pt x="257175" y="11430"/>
                          <a:pt x="192405" y="27622"/>
                          <a:pt x="176213" y="44767"/>
                        </a:cubicBezTo>
                        <a:cubicBezTo>
                          <a:pt x="132398" y="93345"/>
                          <a:pt x="149542" y="117157"/>
                          <a:pt x="60007" y="138113"/>
                        </a:cubicBezTo>
                        <a:cubicBezTo>
                          <a:pt x="49530" y="140970"/>
                          <a:pt x="22860" y="167640"/>
                          <a:pt x="0" y="183832"/>
                        </a:cubicBezTo>
                        <a:cubicBezTo>
                          <a:pt x="29527" y="191452"/>
                          <a:pt x="80010" y="183832"/>
                          <a:pt x="113348" y="177165"/>
                        </a:cubicBezTo>
                        <a:close/>
                      </a:path>
                    </a:pathLst>
                  </a:custGeom>
                  <a:solidFill>
                    <a:srgbClr val="878286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396" name="Google Shape;1396;p11"/>
                <p:cNvSpPr/>
                <p:nvPr/>
              </p:nvSpPr>
              <p:spPr>
                <a:xfrm>
                  <a:off x="410761" y="6262239"/>
                  <a:ext cx="401644" cy="509740"/>
                </a:xfrm>
                <a:custGeom>
                  <a:rect b="b" l="l" r="r" t="t"/>
                  <a:pathLst>
                    <a:path extrusionOk="0" h="509740" w="401644">
                      <a:moveTo>
                        <a:pt x="154947" y="465925"/>
                      </a:moveTo>
                      <a:cubicBezTo>
                        <a:pt x="180664" y="450685"/>
                        <a:pt x="213049" y="415443"/>
                        <a:pt x="225432" y="412585"/>
                      </a:cubicBezTo>
                      <a:cubicBezTo>
                        <a:pt x="315919" y="391630"/>
                        <a:pt x="297822" y="367818"/>
                        <a:pt x="341637" y="319240"/>
                      </a:cubicBezTo>
                      <a:cubicBezTo>
                        <a:pt x="356877" y="302095"/>
                        <a:pt x="380689" y="290665"/>
                        <a:pt x="401644" y="279235"/>
                      </a:cubicBezTo>
                      <a:cubicBezTo>
                        <a:pt x="366402" y="197320"/>
                        <a:pt x="318777" y="121120"/>
                        <a:pt x="262579" y="56350"/>
                      </a:cubicBezTo>
                      <a:cubicBezTo>
                        <a:pt x="240672" y="31585"/>
                        <a:pt x="216859" y="2058"/>
                        <a:pt x="181617" y="153"/>
                      </a:cubicBezTo>
                      <a:cubicBezTo>
                        <a:pt x="150184" y="-1752"/>
                        <a:pt x="115894" y="14440"/>
                        <a:pt x="87319" y="32538"/>
                      </a:cubicBezTo>
                      <a:cubicBezTo>
                        <a:pt x="58744" y="54445"/>
                        <a:pt x="33027" y="78258"/>
                        <a:pt x="19692" y="96355"/>
                      </a:cubicBezTo>
                      <a:cubicBezTo>
                        <a:pt x="2547" y="147790"/>
                        <a:pt x="-4121" y="213513"/>
                        <a:pt x="2547" y="285903"/>
                      </a:cubicBezTo>
                      <a:cubicBezTo>
                        <a:pt x="6357" y="321145"/>
                        <a:pt x="34932" y="380200"/>
                        <a:pt x="37789" y="415443"/>
                      </a:cubicBezTo>
                      <a:cubicBezTo>
                        <a:pt x="40647" y="450685"/>
                        <a:pt x="49219" y="475450"/>
                        <a:pt x="79699" y="496405"/>
                      </a:cubicBezTo>
                      <a:cubicBezTo>
                        <a:pt x="86367" y="501168"/>
                        <a:pt x="93987" y="504978"/>
                        <a:pt x="100654" y="509740"/>
                      </a:cubicBezTo>
                      <a:cubicBezTo>
                        <a:pt x="105417" y="507835"/>
                        <a:pt x="110179" y="505930"/>
                        <a:pt x="113989" y="503073"/>
                      </a:cubicBezTo>
                      <a:cubicBezTo>
                        <a:pt x="127324" y="497358"/>
                        <a:pt x="144469" y="472593"/>
                        <a:pt x="154947" y="465925"/>
                      </a:cubicBezTo>
                      <a:close/>
                    </a:path>
                  </a:pathLst>
                </a:custGeom>
                <a:solidFill>
                  <a:srgbClr val="A5A0A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397" name="Google Shape;1397;p11"/>
                <p:cNvGrpSpPr/>
                <p:nvPr/>
              </p:nvGrpSpPr>
              <p:grpSpPr>
                <a:xfrm>
                  <a:off x="23831" y="6082457"/>
                  <a:ext cx="474249" cy="688569"/>
                  <a:chOff x="23831" y="6082457"/>
                  <a:chExt cx="474249" cy="688569"/>
                </a:xfrm>
              </p:grpSpPr>
              <p:sp>
                <p:nvSpPr>
                  <p:cNvPr id="1398" name="Google Shape;1398;p11"/>
                  <p:cNvSpPr/>
                  <p:nvPr/>
                </p:nvSpPr>
                <p:spPr>
                  <a:xfrm>
                    <a:off x="154228" y="6174761"/>
                    <a:ext cx="343852" cy="596265"/>
                  </a:xfrm>
                  <a:custGeom>
                    <a:rect b="b" l="l" r="r" t="t"/>
                    <a:pathLst>
                      <a:path extrusionOk="0" h="596265" w="343852">
                        <a:moveTo>
                          <a:pt x="340995" y="122873"/>
                        </a:moveTo>
                        <a:cubicBezTo>
                          <a:pt x="330518" y="95250"/>
                          <a:pt x="306705" y="69533"/>
                          <a:pt x="289560" y="48578"/>
                        </a:cubicBezTo>
                        <a:cubicBezTo>
                          <a:pt x="275272" y="31433"/>
                          <a:pt x="260033" y="15240"/>
                          <a:pt x="244793" y="0"/>
                        </a:cubicBezTo>
                        <a:cubicBezTo>
                          <a:pt x="227647" y="123825"/>
                          <a:pt x="104775" y="270510"/>
                          <a:pt x="0" y="319088"/>
                        </a:cubicBezTo>
                        <a:cubicBezTo>
                          <a:pt x="16192" y="342900"/>
                          <a:pt x="32385" y="365760"/>
                          <a:pt x="44767" y="392430"/>
                        </a:cubicBezTo>
                        <a:cubicBezTo>
                          <a:pt x="60007" y="424815"/>
                          <a:pt x="71438" y="458153"/>
                          <a:pt x="86677" y="490538"/>
                        </a:cubicBezTo>
                        <a:cubicBezTo>
                          <a:pt x="112395" y="545783"/>
                          <a:pt x="120015" y="579120"/>
                          <a:pt x="180975" y="596265"/>
                        </a:cubicBezTo>
                        <a:cubicBezTo>
                          <a:pt x="163830" y="547688"/>
                          <a:pt x="174308" y="508635"/>
                          <a:pt x="164783" y="470535"/>
                        </a:cubicBezTo>
                        <a:cubicBezTo>
                          <a:pt x="148590" y="407670"/>
                          <a:pt x="176213" y="361950"/>
                          <a:pt x="194310" y="316230"/>
                        </a:cubicBezTo>
                        <a:cubicBezTo>
                          <a:pt x="216218" y="260033"/>
                          <a:pt x="194310" y="208598"/>
                          <a:pt x="220980" y="184785"/>
                        </a:cubicBezTo>
                        <a:cubicBezTo>
                          <a:pt x="242888" y="164783"/>
                          <a:pt x="255270" y="175260"/>
                          <a:pt x="276225" y="184785"/>
                        </a:cubicBezTo>
                        <a:cubicBezTo>
                          <a:pt x="289560" y="166688"/>
                          <a:pt x="315278" y="142875"/>
                          <a:pt x="343853" y="120968"/>
                        </a:cubicBezTo>
                        <a:cubicBezTo>
                          <a:pt x="343853" y="120968"/>
                          <a:pt x="341947" y="121920"/>
                          <a:pt x="340995" y="122873"/>
                        </a:cubicBezTo>
                        <a:close/>
                      </a:path>
                    </a:pathLst>
                  </a:custGeom>
                  <a:solidFill>
                    <a:srgbClr val="99969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99" name="Google Shape;1399;p11"/>
                  <p:cNvSpPr/>
                  <p:nvPr/>
                </p:nvSpPr>
                <p:spPr>
                  <a:xfrm>
                    <a:off x="23831" y="6082457"/>
                    <a:ext cx="384810" cy="423748"/>
                  </a:xfrm>
                  <a:custGeom>
                    <a:rect b="b" l="l" r="r" t="t"/>
                    <a:pathLst>
                      <a:path extrusionOk="0" h="423748" w="384810">
                        <a:moveTo>
                          <a:pt x="384810" y="103708"/>
                        </a:moveTo>
                        <a:cubicBezTo>
                          <a:pt x="364808" y="84658"/>
                          <a:pt x="344805" y="66561"/>
                          <a:pt x="322898" y="50368"/>
                        </a:cubicBezTo>
                        <a:cubicBezTo>
                          <a:pt x="294323" y="28461"/>
                          <a:pt x="251460" y="-12497"/>
                          <a:pt x="213360" y="3696"/>
                        </a:cubicBezTo>
                        <a:cubicBezTo>
                          <a:pt x="189548" y="13221"/>
                          <a:pt x="167640" y="35128"/>
                          <a:pt x="147638" y="49416"/>
                        </a:cubicBezTo>
                        <a:cubicBezTo>
                          <a:pt x="123825" y="66561"/>
                          <a:pt x="99060" y="83706"/>
                          <a:pt x="75248" y="102756"/>
                        </a:cubicBezTo>
                        <a:cubicBezTo>
                          <a:pt x="44768" y="126568"/>
                          <a:pt x="17145" y="153238"/>
                          <a:pt x="0" y="187528"/>
                        </a:cubicBezTo>
                        <a:cubicBezTo>
                          <a:pt x="18097" y="179908"/>
                          <a:pt x="35243" y="178956"/>
                          <a:pt x="55245" y="199911"/>
                        </a:cubicBezTo>
                        <a:cubicBezTo>
                          <a:pt x="73343" y="219913"/>
                          <a:pt x="111443" y="276111"/>
                          <a:pt x="111443" y="301828"/>
                        </a:cubicBezTo>
                        <a:cubicBezTo>
                          <a:pt x="111443" y="340881"/>
                          <a:pt x="108585" y="374218"/>
                          <a:pt x="131445" y="408508"/>
                        </a:cubicBezTo>
                        <a:cubicBezTo>
                          <a:pt x="135255" y="413271"/>
                          <a:pt x="138113" y="418033"/>
                          <a:pt x="141923" y="423748"/>
                        </a:cubicBezTo>
                        <a:cubicBezTo>
                          <a:pt x="243840" y="374218"/>
                          <a:pt x="366713" y="226581"/>
                          <a:pt x="384810" y="103708"/>
                        </a:cubicBezTo>
                        <a:close/>
                      </a:path>
                    </a:pathLst>
                  </a:custGeom>
                  <a:solidFill>
                    <a:srgbClr val="A5A0A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1400" name="Google Shape;1400;p11"/>
              <p:cNvSpPr/>
              <p:nvPr/>
            </p:nvSpPr>
            <p:spPr>
              <a:xfrm>
                <a:off x="451408" y="6303349"/>
                <a:ext cx="220979" cy="43815"/>
              </a:xfrm>
              <a:custGeom>
                <a:rect b="b" l="l" r="r" t="t"/>
                <a:pathLst>
                  <a:path extrusionOk="0" h="43815" w="220979">
                    <a:moveTo>
                      <a:pt x="10477" y="41910"/>
                    </a:moveTo>
                    <a:cubicBezTo>
                      <a:pt x="6667" y="41910"/>
                      <a:pt x="3810" y="42863"/>
                      <a:pt x="0" y="43815"/>
                    </a:cubicBezTo>
                    <a:cubicBezTo>
                      <a:pt x="20002" y="27622"/>
                      <a:pt x="41910" y="12383"/>
                      <a:pt x="63817" y="953"/>
                    </a:cubicBezTo>
                    <a:cubicBezTo>
                      <a:pt x="63817" y="953"/>
                      <a:pt x="64770" y="953"/>
                      <a:pt x="64770" y="0"/>
                    </a:cubicBezTo>
                    <a:cubicBezTo>
                      <a:pt x="67627" y="0"/>
                      <a:pt x="70485" y="0"/>
                      <a:pt x="73342" y="0"/>
                    </a:cubicBezTo>
                    <a:cubicBezTo>
                      <a:pt x="49530" y="9525"/>
                      <a:pt x="28575" y="23813"/>
                      <a:pt x="10477" y="41910"/>
                    </a:cubicBezTo>
                    <a:close/>
                    <a:moveTo>
                      <a:pt x="188595" y="10478"/>
                    </a:moveTo>
                    <a:cubicBezTo>
                      <a:pt x="199073" y="15240"/>
                      <a:pt x="208598" y="20955"/>
                      <a:pt x="217170" y="29528"/>
                    </a:cubicBezTo>
                    <a:cubicBezTo>
                      <a:pt x="218123" y="30480"/>
                      <a:pt x="220027" y="32385"/>
                      <a:pt x="220980" y="33338"/>
                    </a:cubicBezTo>
                    <a:cubicBezTo>
                      <a:pt x="210502" y="24765"/>
                      <a:pt x="200025" y="17145"/>
                      <a:pt x="188595" y="10478"/>
                    </a:cubicBezTo>
                    <a:close/>
                  </a:path>
                </a:pathLst>
              </a:custGeom>
              <a:solidFill>
                <a:srgbClr val="BCB7B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1" name="Google Shape;1401;p11"/>
              <p:cNvSpPr/>
              <p:nvPr/>
            </p:nvSpPr>
            <p:spPr>
              <a:xfrm>
                <a:off x="-57404" y="6557666"/>
                <a:ext cx="886954" cy="358670"/>
              </a:xfrm>
              <a:custGeom>
                <a:rect b="b" l="l" r="r" t="t"/>
                <a:pathLst>
                  <a:path extrusionOk="0" h="358670" w="886954">
                    <a:moveTo>
                      <a:pt x="731697" y="319088"/>
                    </a:moveTo>
                    <a:cubicBezTo>
                      <a:pt x="706932" y="315278"/>
                      <a:pt x="655497" y="287655"/>
                      <a:pt x="651687" y="280988"/>
                    </a:cubicBezTo>
                    <a:cubicBezTo>
                      <a:pt x="640257" y="261938"/>
                      <a:pt x="618350" y="228600"/>
                      <a:pt x="569772" y="214313"/>
                    </a:cubicBezTo>
                    <a:cubicBezTo>
                      <a:pt x="569772" y="244793"/>
                      <a:pt x="612635" y="262890"/>
                      <a:pt x="620255" y="269558"/>
                    </a:cubicBezTo>
                    <a:cubicBezTo>
                      <a:pt x="624065" y="273368"/>
                      <a:pt x="623112" y="295275"/>
                      <a:pt x="611682" y="299085"/>
                    </a:cubicBezTo>
                    <a:cubicBezTo>
                      <a:pt x="599300" y="302895"/>
                      <a:pt x="575487" y="288608"/>
                      <a:pt x="565962" y="281940"/>
                    </a:cubicBezTo>
                    <a:cubicBezTo>
                      <a:pt x="534530" y="259080"/>
                      <a:pt x="509765" y="267653"/>
                      <a:pt x="480237" y="244793"/>
                    </a:cubicBezTo>
                    <a:cubicBezTo>
                      <a:pt x="468807" y="236220"/>
                      <a:pt x="475475" y="200977"/>
                      <a:pt x="438327" y="170498"/>
                    </a:cubicBezTo>
                    <a:cubicBezTo>
                      <a:pt x="406895" y="143827"/>
                      <a:pt x="388797" y="80963"/>
                      <a:pt x="379272" y="0"/>
                    </a:cubicBezTo>
                    <a:cubicBezTo>
                      <a:pt x="357365" y="60008"/>
                      <a:pt x="369747" y="146685"/>
                      <a:pt x="383082" y="246698"/>
                    </a:cubicBezTo>
                    <a:cubicBezTo>
                      <a:pt x="361175" y="266700"/>
                      <a:pt x="357365" y="309563"/>
                      <a:pt x="343077" y="336233"/>
                    </a:cubicBezTo>
                    <a:cubicBezTo>
                      <a:pt x="335457" y="315278"/>
                      <a:pt x="321170" y="296228"/>
                      <a:pt x="307835" y="282893"/>
                    </a:cubicBezTo>
                    <a:cubicBezTo>
                      <a:pt x="281165" y="256223"/>
                      <a:pt x="254495" y="252413"/>
                      <a:pt x="221157" y="240030"/>
                    </a:cubicBezTo>
                    <a:cubicBezTo>
                      <a:pt x="168770" y="220980"/>
                      <a:pt x="154482" y="159068"/>
                      <a:pt x="129717" y="112395"/>
                    </a:cubicBezTo>
                    <a:cubicBezTo>
                      <a:pt x="116382" y="87630"/>
                      <a:pt x="61137" y="3810"/>
                      <a:pt x="5892" y="10478"/>
                    </a:cubicBezTo>
                    <a:cubicBezTo>
                      <a:pt x="-7443" y="72390"/>
                      <a:pt x="5892" y="272415"/>
                      <a:pt x="6845" y="295275"/>
                    </a:cubicBezTo>
                    <a:cubicBezTo>
                      <a:pt x="59232" y="302895"/>
                      <a:pt x="228777" y="351473"/>
                      <a:pt x="294500" y="352425"/>
                    </a:cubicBezTo>
                    <a:cubicBezTo>
                      <a:pt x="313550" y="356235"/>
                      <a:pt x="478332" y="338138"/>
                      <a:pt x="487857" y="322898"/>
                    </a:cubicBezTo>
                    <a:cubicBezTo>
                      <a:pt x="544055" y="334328"/>
                      <a:pt x="591680" y="362903"/>
                      <a:pt x="663117" y="358140"/>
                    </a:cubicBezTo>
                    <a:cubicBezTo>
                      <a:pt x="752652" y="352425"/>
                      <a:pt x="865047" y="320993"/>
                      <a:pt x="886955" y="306705"/>
                    </a:cubicBezTo>
                    <a:cubicBezTo>
                      <a:pt x="831710" y="280035"/>
                      <a:pt x="777417" y="313373"/>
                      <a:pt x="731697" y="319088"/>
                    </a:cubicBezTo>
                    <a:close/>
                  </a:path>
                </a:pathLst>
              </a:custGeom>
              <a:solidFill>
                <a:srgbClr val="6D696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2" name="Google Shape;1402;p11"/>
              <p:cNvSpPr/>
              <p:nvPr/>
            </p:nvSpPr>
            <p:spPr>
              <a:xfrm>
                <a:off x="7543" y="6066190"/>
                <a:ext cx="444817" cy="456233"/>
              </a:xfrm>
              <a:custGeom>
                <a:rect b="b" l="l" r="r" t="t"/>
                <a:pathLst>
                  <a:path extrusionOk="0" h="456233" w="444817">
                    <a:moveTo>
                      <a:pt x="395288" y="97141"/>
                    </a:moveTo>
                    <a:cubicBezTo>
                      <a:pt x="377190" y="79996"/>
                      <a:pt x="350520" y="68566"/>
                      <a:pt x="329565" y="52374"/>
                    </a:cubicBezTo>
                    <a:cubicBezTo>
                      <a:pt x="287655" y="19989"/>
                      <a:pt x="245745" y="-12396"/>
                      <a:pt x="215265" y="4749"/>
                    </a:cubicBezTo>
                    <a:cubicBezTo>
                      <a:pt x="169545" y="31419"/>
                      <a:pt x="44768" y="127621"/>
                      <a:pt x="27622" y="148576"/>
                    </a:cubicBezTo>
                    <a:cubicBezTo>
                      <a:pt x="20002" y="158101"/>
                      <a:pt x="4763" y="185724"/>
                      <a:pt x="0" y="201916"/>
                    </a:cubicBezTo>
                    <a:cubicBezTo>
                      <a:pt x="6667" y="200011"/>
                      <a:pt x="20955" y="198106"/>
                      <a:pt x="26670" y="200011"/>
                    </a:cubicBezTo>
                    <a:cubicBezTo>
                      <a:pt x="54293" y="208584"/>
                      <a:pt x="69533" y="229539"/>
                      <a:pt x="85725" y="255256"/>
                    </a:cubicBezTo>
                    <a:cubicBezTo>
                      <a:pt x="103823" y="283831"/>
                      <a:pt x="102870" y="311454"/>
                      <a:pt x="105727" y="342886"/>
                    </a:cubicBezTo>
                    <a:cubicBezTo>
                      <a:pt x="106680" y="352411"/>
                      <a:pt x="110490" y="360031"/>
                      <a:pt x="112395" y="369556"/>
                    </a:cubicBezTo>
                    <a:cubicBezTo>
                      <a:pt x="121920" y="408609"/>
                      <a:pt x="146685" y="420991"/>
                      <a:pt x="166687" y="456234"/>
                    </a:cubicBezTo>
                    <a:cubicBezTo>
                      <a:pt x="165735" y="439089"/>
                      <a:pt x="160020" y="410514"/>
                      <a:pt x="141923" y="391464"/>
                    </a:cubicBezTo>
                    <a:cubicBezTo>
                      <a:pt x="132398" y="381939"/>
                      <a:pt x="136208" y="345744"/>
                      <a:pt x="140970" y="330504"/>
                    </a:cubicBezTo>
                    <a:cubicBezTo>
                      <a:pt x="145733" y="315264"/>
                      <a:pt x="152400" y="300976"/>
                      <a:pt x="145733" y="284784"/>
                    </a:cubicBezTo>
                    <a:cubicBezTo>
                      <a:pt x="137160" y="261924"/>
                      <a:pt x="109537" y="247636"/>
                      <a:pt x="97155" y="226681"/>
                    </a:cubicBezTo>
                    <a:cubicBezTo>
                      <a:pt x="80963" y="200011"/>
                      <a:pt x="75248" y="168579"/>
                      <a:pt x="91440" y="139051"/>
                    </a:cubicBezTo>
                    <a:cubicBezTo>
                      <a:pt x="96202" y="130479"/>
                      <a:pt x="102870" y="123811"/>
                      <a:pt x="109537" y="117144"/>
                    </a:cubicBezTo>
                    <a:cubicBezTo>
                      <a:pt x="127635" y="102856"/>
                      <a:pt x="145733" y="88569"/>
                      <a:pt x="163830" y="74281"/>
                    </a:cubicBezTo>
                    <a:cubicBezTo>
                      <a:pt x="185737" y="56184"/>
                      <a:pt x="206693" y="36181"/>
                      <a:pt x="235268" y="31419"/>
                    </a:cubicBezTo>
                    <a:cubicBezTo>
                      <a:pt x="247650" y="29514"/>
                      <a:pt x="259080" y="31419"/>
                      <a:pt x="270510" y="34276"/>
                    </a:cubicBezTo>
                    <a:cubicBezTo>
                      <a:pt x="297180" y="45706"/>
                      <a:pt x="322898" y="65709"/>
                      <a:pt x="342900" y="78091"/>
                    </a:cubicBezTo>
                    <a:cubicBezTo>
                      <a:pt x="360998" y="89521"/>
                      <a:pt x="377190" y="98094"/>
                      <a:pt x="391478" y="113334"/>
                    </a:cubicBezTo>
                    <a:cubicBezTo>
                      <a:pt x="406718" y="129526"/>
                      <a:pt x="423863" y="152386"/>
                      <a:pt x="444818" y="166674"/>
                    </a:cubicBezTo>
                    <a:cubicBezTo>
                      <a:pt x="426720" y="140956"/>
                      <a:pt x="414338" y="115239"/>
                      <a:pt x="395288" y="97141"/>
                    </a:cubicBezTo>
                    <a:close/>
                  </a:path>
                </a:pathLst>
              </a:custGeom>
              <a:solidFill>
                <a:srgbClr val="BCB7B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3" name="Google Shape;1403;p11"/>
              <p:cNvSpPr/>
              <p:nvPr/>
            </p:nvSpPr>
            <p:spPr>
              <a:xfrm>
                <a:off x="359825" y="6248965"/>
                <a:ext cx="389714" cy="350611"/>
              </a:xfrm>
              <a:custGeom>
                <a:rect b="b" l="l" r="r" t="t"/>
                <a:pathLst>
                  <a:path extrusionOk="0" h="350611" w="389714">
                    <a:moveTo>
                      <a:pt x="323040" y="77244"/>
                    </a:moveTo>
                    <a:cubicBezTo>
                      <a:pt x="300180" y="45812"/>
                      <a:pt x="256365" y="2949"/>
                      <a:pt x="219218" y="92"/>
                    </a:cubicBezTo>
                    <a:cubicBezTo>
                      <a:pt x="203977" y="-861"/>
                      <a:pt x="189690" y="5807"/>
                      <a:pt x="174450" y="10569"/>
                    </a:cubicBezTo>
                    <a:cubicBezTo>
                      <a:pt x="133492" y="23904"/>
                      <a:pt x="72533" y="58194"/>
                      <a:pt x="41100" y="81054"/>
                    </a:cubicBezTo>
                    <a:cubicBezTo>
                      <a:pt x="12525" y="102962"/>
                      <a:pt x="-4620" y="124869"/>
                      <a:pt x="1095" y="163922"/>
                    </a:cubicBezTo>
                    <a:cubicBezTo>
                      <a:pt x="11572" y="146777"/>
                      <a:pt x="42053" y="151539"/>
                      <a:pt x="39195" y="174399"/>
                    </a:cubicBezTo>
                    <a:cubicBezTo>
                      <a:pt x="32528" y="226787"/>
                      <a:pt x="40147" y="305844"/>
                      <a:pt x="67770" y="350612"/>
                    </a:cubicBezTo>
                    <a:cubicBezTo>
                      <a:pt x="79200" y="299177"/>
                      <a:pt x="53483" y="266792"/>
                      <a:pt x="58245" y="223929"/>
                    </a:cubicBezTo>
                    <a:cubicBezTo>
                      <a:pt x="61103" y="196307"/>
                      <a:pt x="66817" y="160112"/>
                      <a:pt x="78248" y="134394"/>
                    </a:cubicBezTo>
                    <a:cubicBezTo>
                      <a:pt x="90630" y="103914"/>
                      <a:pt x="113490" y="95342"/>
                      <a:pt x="138255" y="80102"/>
                    </a:cubicBezTo>
                    <a:cubicBezTo>
                      <a:pt x="154448" y="70577"/>
                      <a:pt x="170640" y="58194"/>
                      <a:pt x="187785" y="51527"/>
                    </a:cubicBezTo>
                    <a:cubicBezTo>
                      <a:pt x="232552" y="33429"/>
                      <a:pt x="267795" y="48669"/>
                      <a:pt x="302085" y="77244"/>
                    </a:cubicBezTo>
                    <a:cubicBezTo>
                      <a:pt x="335423" y="105819"/>
                      <a:pt x="360187" y="140109"/>
                      <a:pt x="389715" y="172494"/>
                    </a:cubicBezTo>
                    <a:cubicBezTo>
                      <a:pt x="384000" y="136299"/>
                      <a:pt x="345900" y="108677"/>
                      <a:pt x="323040" y="77244"/>
                    </a:cubicBezTo>
                    <a:close/>
                  </a:path>
                </a:pathLst>
              </a:custGeom>
              <a:solidFill>
                <a:srgbClr val="BCB7B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4" name="Google Shape;1404;p11"/>
              <p:cNvSpPr/>
              <p:nvPr/>
            </p:nvSpPr>
            <p:spPr>
              <a:xfrm>
                <a:off x="546658" y="6472894"/>
                <a:ext cx="307559" cy="274319"/>
              </a:xfrm>
              <a:custGeom>
                <a:rect b="b" l="l" r="r" t="t"/>
                <a:pathLst>
                  <a:path extrusionOk="0" h="274319" w="307559">
                    <a:moveTo>
                      <a:pt x="299085" y="54293"/>
                    </a:moveTo>
                    <a:cubicBezTo>
                      <a:pt x="268605" y="42863"/>
                      <a:pt x="245745" y="38100"/>
                      <a:pt x="232410" y="0"/>
                    </a:cubicBezTo>
                    <a:cubicBezTo>
                      <a:pt x="234315" y="48577"/>
                      <a:pt x="223838" y="56197"/>
                      <a:pt x="213360" y="61913"/>
                    </a:cubicBezTo>
                    <a:cubicBezTo>
                      <a:pt x="187642" y="69532"/>
                      <a:pt x="134302" y="77152"/>
                      <a:pt x="115252" y="87630"/>
                    </a:cubicBezTo>
                    <a:cubicBezTo>
                      <a:pt x="93345" y="100013"/>
                      <a:pt x="100013" y="109538"/>
                      <a:pt x="94298" y="128588"/>
                    </a:cubicBezTo>
                    <a:cubicBezTo>
                      <a:pt x="86677" y="154305"/>
                      <a:pt x="65723" y="185738"/>
                      <a:pt x="41910" y="196215"/>
                    </a:cubicBezTo>
                    <a:cubicBezTo>
                      <a:pt x="15240" y="207645"/>
                      <a:pt x="0" y="234315"/>
                      <a:pt x="0" y="274320"/>
                    </a:cubicBezTo>
                    <a:cubicBezTo>
                      <a:pt x="11430" y="260033"/>
                      <a:pt x="35242" y="237172"/>
                      <a:pt x="65723" y="227647"/>
                    </a:cubicBezTo>
                    <a:cubicBezTo>
                      <a:pt x="97155" y="219075"/>
                      <a:pt x="128588" y="210503"/>
                      <a:pt x="149542" y="196215"/>
                    </a:cubicBezTo>
                    <a:cubicBezTo>
                      <a:pt x="170498" y="181927"/>
                      <a:pt x="195263" y="169545"/>
                      <a:pt x="202882" y="163830"/>
                    </a:cubicBezTo>
                    <a:cubicBezTo>
                      <a:pt x="232410" y="142875"/>
                      <a:pt x="217170" y="119063"/>
                      <a:pt x="220980" y="117157"/>
                    </a:cubicBezTo>
                    <a:cubicBezTo>
                      <a:pt x="247650" y="103822"/>
                      <a:pt x="270510" y="121920"/>
                      <a:pt x="282892" y="100013"/>
                    </a:cubicBezTo>
                    <a:cubicBezTo>
                      <a:pt x="288607" y="90488"/>
                      <a:pt x="301942" y="78105"/>
                      <a:pt x="306705" y="67627"/>
                    </a:cubicBezTo>
                    <a:cubicBezTo>
                      <a:pt x="309563" y="61913"/>
                      <a:pt x="304800" y="55245"/>
                      <a:pt x="299085" y="54293"/>
                    </a:cubicBezTo>
                    <a:close/>
                  </a:path>
                </a:pathLst>
              </a:custGeom>
              <a:solidFill>
                <a:srgbClr val="BCB7B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5" name="Google Shape;1405;p11"/>
              <p:cNvSpPr/>
              <p:nvPr/>
            </p:nvSpPr>
            <p:spPr>
              <a:xfrm>
                <a:off x="281862" y="6765312"/>
                <a:ext cx="168613" cy="142967"/>
              </a:xfrm>
              <a:custGeom>
                <a:rect b="b" l="l" r="r" t="t"/>
                <a:pathLst>
                  <a:path extrusionOk="0" h="142967" w="168613">
                    <a:moveTo>
                      <a:pt x="122873" y="89535"/>
                    </a:moveTo>
                    <a:cubicBezTo>
                      <a:pt x="102870" y="86677"/>
                      <a:pt x="95250" y="85725"/>
                      <a:pt x="82868" y="69532"/>
                    </a:cubicBezTo>
                    <a:cubicBezTo>
                      <a:pt x="64770" y="47625"/>
                      <a:pt x="54293" y="24765"/>
                      <a:pt x="40005" y="0"/>
                    </a:cubicBezTo>
                    <a:cubicBezTo>
                      <a:pt x="45720" y="54292"/>
                      <a:pt x="58103" y="73342"/>
                      <a:pt x="61913" y="93345"/>
                    </a:cubicBezTo>
                    <a:cubicBezTo>
                      <a:pt x="53340" y="114300"/>
                      <a:pt x="16193" y="129540"/>
                      <a:pt x="0" y="142875"/>
                    </a:cubicBezTo>
                    <a:cubicBezTo>
                      <a:pt x="28575" y="143827"/>
                      <a:pt x="106680" y="137160"/>
                      <a:pt x="112395" y="134302"/>
                    </a:cubicBezTo>
                    <a:cubicBezTo>
                      <a:pt x="139065" y="121920"/>
                      <a:pt x="140018" y="122873"/>
                      <a:pt x="168593" y="120015"/>
                    </a:cubicBezTo>
                    <a:cubicBezTo>
                      <a:pt x="169545" y="92392"/>
                      <a:pt x="137160" y="91440"/>
                      <a:pt x="122873" y="89535"/>
                    </a:cubicBezTo>
                    <a:close/>
                  </a:path>
                </a:pathLst>
              </a:custGeom>
              <a:solidFill>
                <a:srgbClr val="5B575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6" name="Google Shape;1406;p11"/>
              <p:cNvSpPr/>
              <p:nvPr/>
            </p:nvSpPr>
            <p:spPr>
              <a:xfrm>
                <a:off x="-57227" y="6681491"/>
                <a:ext cx="154305" cy="204787"/>
              </a:xfrm>
              <a:custGeom>
                <a:rect b="b" l="l" r="r" t="t"/>
                <a:pathLst>
                  <a:path extrusionOk="0" h="204787" w="154305">
                    <a:moveTo>
                      <a:pt x="154305" y="204788"/>
                    </a:moveTo>
                    <a:cubicBezTo>
                      <a:pt x="145733" y="183833"/>
                      <a:pt x="92393" y="160973"/>
                      <a:pt x="75248" y="148590"/>
                    </a:cubicBezTo>
                    <a:cubicBezTo>
                      <a:pt x="65723" y="141923"/>
                      <a:pt x="64770" y="116205"/>
                      <a:pt x="34290" y="111443"/>
                    </a:cubicBezTo>
                    <a:cubicBezTo>
                      <a:pt x="26670" y="77152"/>
                      <a:pt x="23813" y="16193"/>
                      <a:pt x="0" y="0"/>
                    </a:cubicBezTo>
                    <a:cubicBezTo>
                      <a:pt x="953" y="35243"/>
                      <a:pt x="2858" y="139065"/>
                      <a:pt x="6668" y="174308"/>
                    </a:cubicBezTo>
                    <a:cubicBezTo>
                      <a:pt x="29528" y="181927"/>
                      <a:pt x="106680" y="194310"/>
                      <a:pt x="154305" y="204788"/>
                    </a:cubicBezTo>
                    <a:close/>
                  </a:path>
                </a:pathLst>
              </a:custGeom>
              <a:solidFill>
                <a:srgbClr val="5B575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07" name="Google Shape;1407;p11"/>
            <p:cNvSpPr/>
            <p:nvPr/>
          </p:nvSpPr>
          <p:spPr>
            <a:xfrm>
              <a:off x="10466905" y="2766428"/>
              <a:ext cx="1448131" cy="3087992"/>
            </a:xfrm>
            <a:custGeom>
              <a:rect b="b" l="l" r="r" t="t"/>
              <a:pathLst>
                <a:path extrusionOk="0" h="1610426" w="755218">
                  <a:moveTo>
                    <a:pt x="124839" y="867728"/>
                  </a:moveTo>
                  <a:cubicBezTo>
                    <a:pt x="176273" y="796290"/>
                    <a:pt x="243901" y="733425"/>
                    <a:pt x="271523" y="649605"/>
                  </a:cubicBezTo>
                  <a:cubicBezTo>
                    <a:pt x="296289" y="573405"/>
                    <a:pt x="285811" y="488633"/>
                    <a:pt x="316291" y="415290"/>
                  </a:cubicBezTo>
                  <a:cubicBezTo>
                    <a:pt x="349628" y="333375"/>
                    <a:pt x="426781" y="279083"/>
                    <a:pt x="493456" y="221933"/>
                  </a:cubicBezTo>
                  <a:cubicBezTo>
                    <a:pt x="561084" y="164783"/>
                    <a:pt x="625853" y="88583"/>
                    <a:pt x="620139" y="0"/>
                  </a:cubicBezTo>
                  <a:cubicBezTo>
                    <a:pt x="735391" y="220980"/>
                    <a:pt x="775396" y="477203"/>
                    <a:pt x="745868" y="724853"/>
                  </a:cubicBezTo>
                  <a:cubicBezTo>
                    <a:pt x="716341" y="972503"/>
                    <a:pt x="618234" y="1209675"/>
                    <a:pt x="475359" y="1412557"/>
                  </a:cubicBezTo>
                  <a:cubicBezTo>
                    <a:pt x="431543" y="1474470"/>
                    <a:pt x="382014" y="1535430"/>
                    <a:pt x="316291" y="1573530"/>
                  </a:cubicBezTo>
                  <a:cubicBezTo>
                    <a:pt x="250568" y="1611630"/>
                    <a:pt x="165796" y="1624965"/>
                    <a:pt x="98168" y="1590675"/>
                  </a:cubicBezTo>
                  <a:lnTo>
                    <a:pt x="98168" y="1590675"/>
                  </a:lnTo>
                  <a:cubicBezTo>
                    <a:pt x="-7559" y="1536382"/>
                    <a:pt x="2918" y="1370648"/>
                    <a:pt x="61" y="1267778"/>
                  </a:cubicBezTo>
                  <a:cubicBezTo>
                    <a:pt x="-1844" y="1126807"/>
                    <a:pt x="41018" y="982980"/>
                    <a:pt x="124839" y="867728"/>
                  </a:cubicBezTo>
                  <a:close/>
                </a:path>
              </a:pathLst>
            </a:custGeom>
            <a:gradFill>
              <a:gsLst>
                <a:gs pos="0">
                  <a:srgbClr val="2A5B52"/>
                </a:gs>
                <a:gs pos="8000">
                  <a:srgbClr val="2A5B52"/>
                </a:gs>
                <a:gs pos="100000">
                  <a:srgbClr val="1C3B36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408" name="Google Shape;1408;p11"/>
            <p:cNvGrpSpPr/>
            <p:nvPr/>
          </p:nvGrpSpPr>
          <p:grpSpPr>
            <a:xfrm>
              <a:off x="7602637" y="2620275"/>
              <a:ext cx="2082258" cy="4773603"/>
              <a:chOff x="6209083" y="1899986"/>
              <a:chExt cx="1085697" cy="2488974"/>
            </a:xfrm>
          </p:grpSpPr>
          <p:sp>
            <p:nvSpPr>
              <p:cNvPr id="1409" name="Google Shape;1409;p11"/>
              <p:cNvSpPr/>
              <p:nvPr/>
            </p:nvSpPr>
            <p:spPr>
              <a:xfrm>
                <a:off x="6209083" y="1899986"/>
                <a:ext cx="1085697" cy="2325514"/>
              </a:xfrm>
              <a:custGeom>
                <a:rect b="b" l="l" r="r" t="t"/>
                <a:pathLst>
                  <a:path extrusionOk="0" h="2325514" w="1085697">
                    <a:moveTo>
                      <a:pt x="140933" y="1965007"/>
                    </a:moveTo>
                    <a:lnTo>
                      <a:pt x="140933" y="1965007"/>
                    </a:lnTo>
                    <a:cubicBezTo>
                      <a:pt x="116169" y="1839278"/>
                      <a:pt x="185701" y="1717357"/>
                      <a:pt x="230469" y="1597343"/>
                    </a:cubicBezTo>
                    <a:cubicBezTo>
                      <a:pt x="275236" y="1477328"/>
                      <a:pt x="286666" y="1318260"/>
                      <a:pt x="182844" y="1243965"/>
                    </a:cubicBezTo>
                    <a:cubicBezTo>
                      <a:pt x="130456" y="1205865"/>
                      <a:pt x="51398" y="1191578"/>
                      <a:pt x="32348" y="1130618"/>
                    </a:cubicBezTo>
                    <a:cubicBezTo>
                      <a:pt x="3773" y="1041082"/>
                      <a:pt x="135219" y="968693"/>
                      <a:pt x="130456" y="875347"/>
                    </a:cubicBezTo>
                    <a:cubicBezTo>
                      <a:pt x="127598" y="809625"/>
                      <a:pt x="60923" y="768668"/>
                      <a:pt x="27586" y="712470"/>
                    </a:cubicBezTo>
                    <a:cubicBezTo>
                      <a:pt x="-16229" y="640080"/>
                      <a:pt x="-1942" y="545783"/>
                      <a:pt x="29491" y="467678"/>
                    </a:cubicBezTo>
                    <a:cubicBezTo>
                      <a:pt x="60923" y="389572"/>
                      <a:pt x="108548" y="317183"/>
                      <a:pt x="131408" y="235267"/>
                    </a:cubicBezTo>
                    <a:cubicBezTo>
                      <a:pt x="154269" y="153353"/>
                      <a:pt x="146648" y="55245"/>
                      <a:pt x="82831" y="0"/>
                    </a:cubicBezTo>
                    <a:cubicBezTo>
                      <a:pt x="219991" y="76200"/>
                      <a:pt x="359056" y="154305"/>
                      <a:pt x="470498" y="263842"/>
                    </a:cubicBezTo>
                    <a:cubicBezTo>
                      <a:pt x="582894" y="373380"/>
                      <a:pt x="666713" y="521017"/>
                      <a:pt x="666713" y="678180"/>
                    </a:cubicBezTo>
                    <a:cubicBezTo>
                      <a:pt x="666713" y="784860"/>
                      <a:pt x="631471" y="904875"/>
                      <a:pt x="696241" y="988695"/>
                    </a:cubicBezTo>
                    <a:cubicBezTo>
                      <a:pt x="736246" y="1041082"/>
                      <a:pt x="803873" y="1062038"/>
                      <a:pt x="864833" y="1087755"/>
                    </a:cubicBezTo>
                    <a:cubicBezTo>
                      <a:pt x="925794" y="1113473"/>
                      <a:pt x="990563" y="1153478"/>
                      <a:pt x="1002946" y="1218248"/>
                    </a:cubicBezTo>
                    <a:cubicBezTo>
                      <a:pt x="1017233" y="1288732"/>
                      <a:pt x="965798" y="1355407"/>
                      <a:pt x="959131" y="1427798"/>
                    </a:cubicBezTo>
                    <a:cubicBezTo>
                      <a:pt x="951511" y="1522095"/>
                      <a:pt x="1021044" y="1602105"/>
                      <a:pt x="1057239" y="1689735"/>
                    </a:cubicBezTo>
                    <a:cubicBezTo>
                      <a:pt x="1117246" y="1834515"/>
                      <a:pt x="1078194" y="2009775"/>
                      <a:pt x="979133" y="2131695"/>
                    </a:cubicBezTo>
                    <a:cubicBezTo>
                      <a:pt x="882931" y="2250758"/>
                      <a:pt x="705766" y="2368868"/>
                      <a:pt x="550508" y="2309813"/>
                    </a:cubicBezTo>
                    <a:cubicBezTo>
                      <a:pt x="394298" y="2248853"/>
                      <a:pt x="176176" y="2145983"/>
                      <a:pt x="140933" y="19650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A5B52"/>
                  </a:gs>
                  <a:gs pos="8000">
                    <a:srgbClr val="2A5B52"/>
                  </a:gs>
                  <a:gs pos="100000">
                    <a:srgbClr val="1C3B36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0" name="Google Shape;1410;p11"/>
              <p:cNvSpPr/>
              <p:nvPr/>
            </p:nvSpPr>
            <p:spPr>
              <a:xfrm>
                <a:off x="6442316" y="2213685"/>
                <a:ext cx="561812" cy="2175275"/>
              </a:xfrm>
              <a:custGeom>
                <a:rect b="b" l="l" r="r" t="t"/>
                <a:pathLst>
                  <a:path extrusionOk="0" h="2175275" w="561812">
                    <a:moveTo>
                      <a:pt x="329658" y="1406516"/>
                    </a:moveTo>
                    <a:cubicBezTo>
                      <a:pt x="365853" y="1257926"/>
                      <a:pt x="422050" y="1114098"/>
                      <a:pt x="495393" y="979796"/>
                    </a:cubicBezTo>
                    <a:cubicBezTo>
                      <a:pt x="498250" y="975033"/>
                      <a:pt x="490630" y="971223"/>
                      <a:pt x="488725" y="975986"/>
                    </a:cubicBezTo>
                    <a:cubicBezTo>
                      <a:pt x="417287" y="1105526"/>
                      <a:pt x="362995" y="1244591"/>
                      <a:pt x="325848" y="1387466"/>
                    </a:cubicBezTo>
                    <a:cubicBezTo>
                      <a:pt x="322990" y="1361748"/>
                      <a:pt x="320133" y="1336031"/>
                      <a:pt x="318228" y="1311266"/>
                    </a:cubicBezTo>
                    <a:cubicBezTo>
                      <a:pt x="290605" y="1018848"/>
                      <a:pt x="282033" y="722621"/>
                      <a:pt x="205833" y="437823"/>
                    </a:cubicBezTo>
                    <a:cubicBezTo>
                      <a:pt x="204880" y="433061"/>
                      <a:pt x="202975" y="428298"/>
                      <a:pt x="202023" y="423536"/>
                    </a:cubicBezTo>
                    <a:cubicBezTo>
                      <a:pt x="202023" y="423536"/>
                      <a:pt x="202023" y="423536"/>
                      <a:pt x="202023" y="422583"/>
                    </a:cubicBezTo>
                    <a:cubicBezTo>
                      <a:pt x="212500" y="353051"/>
                      <a:pt x="222978" y="283518"/>
                      <a:pt x="232503" y="213986"/>
                    </a:cubicBezTo>
                    <a:cubicBezTo>
                      <a:pt x="233455" y="209223"/>
                      <a:pt x="224883" y="209223"/>
                      <a:pt x="224883" y="213986"/>
                    </a:cubicBezTo>
                    <a:cubicBezTo>
                      <a:pt x="215358" y="277803"/>
                      <a:pt x="205833" y="340668"/>
                      <a:pt x="196308" y="404486"/>
                    </a:cubicBezTo>
                    <a:cubicBezTo>
                      <a:pt x="196308" y="404486"/>
                      <a:pt x="196308" y="404486"/>
                      <a:pt x="196308" y="404486"/>
                    </a:cubicBezTo>
                    <a:cubicBezTo>
                      <a:pt x="196308" y="403533"/>
                      <a:pt x="196308" y="401628"/>
                      <a:pt x="195355" y="400676"/>
                    </a:cubicBezTo>
                    <a:cubicBezTo>
                      <a:pt x="153445" y="258753"/>
                      <a:pt x="94390" y="122546"/>
                      <a:pt x="7712" y="1578"/>
                    </a:cubicBezTo>
                    <a:cubicBezTo>
                      <a:pt x="4855" y="-2232"/>
                      <a:pt x="-2765" y="1578"/>
                      <a:pt x="1045" y="5388"/>
                    </a:cubicBezTo>
                    <a:cubicBezTo>
                      <a:pt x="84865" y="123498"/>
                      <a:pt x="142968" y="254943"/>
                      <a:pt x="183925" y="391151"/>
                    </a:cubicBezTo>
                    <a:cubicBezTo>
                      <a:pt x="135348" y="354003"/>
                      <a:pt x="86770" y="317808"/>
                      <a:pt x="38193" y="280661"/>
                    </a:cubicBezTo>
                    <a:cubicBezTo>
                      <a:pt x="34383" y="277803"/>
                      <a:pt x="29620" y="284471"/>
                      <a:pt x="34383" y="287328"/>
                    </a:cubicBezTo>
                    <a:cubicBezTo>
                      <a:pt x="85818" y="326381"/>
                      <a:pt x="136300" y="365433"/>
                      <a:pt x="187735" y="403533"/>
                    </a:cubicBezTo>
                    <a:cubicBezTo>
                      <a:pt x="228693" y="543551"/>
                      <a:pt x="252505" y="689283"/>
                      <a:pt x="268698" y="834063"/>
                    </a:cubicBezTo>
                    <a:cubicBezTo>
                      <a:pt x="282985" y="958841"/>
                      <a:pt x="291558" y="1084571"/>
                      <a:pt x="302035" y="1210301"/>
                    </a:cubicBezTo>
                    <a:cubicBezTo>
                      <a:pt x="233455" y="1045518"/>
                      <a:pt x="139158" y="891213"/>
                      <a:pt x="24858" y="754053"/>
                    </a:cubicBezTo>
                    <a:cubicBezTo>
                      <a:pt x="21048" y="750243"/>
                      <a:pt x="15333" y="755958"/>
                      <a:pt x="19143" y="759768"/>
                    </a:cubicBezTo>
                    <a:cubicBezTo>
                      <a:pt x="137253" y="900738"/>
                      <a:pt x="232503" y="1058853"/>
                      <a:pt x="301083" y="1229351"/>
                    </a:cubicBezTo>
                    <a:cubicBezTo>
                      <a:pt x="302035" y="1230303"/>
                      <a:pt x="302987" y="1231256"/>
                      <a:pt x="303940" y="1231256"/>
                    </a:cubicBezTo>
                    <a:cubicBezTo>
                      <a:pt x="318228" y="1395086"/>
                      <a:pt x="335373" y="1557963"/>
                      <a:pt x="372520" y="1717983"/>
                    </a:cubicBezTo>
                    <a:cubicBezTo>
                      <a:pt x="409668" y="1878003"/>
                      <a:pt x="465865" y="2034213"/>
                      <a:pt x="554448" y="2173278"/>
                    </a:cubicBezTo>
                    <a:cubicBezTo>
                      <a:pt x="557305" y="2178041"/>
                      <a:pt x="563973" y="2173278"/>
                      <a:pt x="561115" y="2169468"/>
                    </a:cubicBezTo>
                    <a:cubicBezTo>
                      <a:pt x="416335" y="1940868"/>
                      <a:pt x="359185" y="1673216"/>
                      <a:pt x="328705" y="1406516"/>
                    </a:cubicBezTo>
                    <a:cubicBezTo>
                      <a:pt x="328705" y="1408421"/>
                      <a:pt x="329658" y="1407468"/>
                      <a:pt x="329658" y="1406516"/>
                    </a:cubicBezTo>
                    <a:close/>
                  </a:path>
                </a:pathLst>
              </a:custGeom>
              <a:solidFill>
                <a:srgbClr val="4493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1" name="Google Shape;1411;p11"/>
            <p:cNvGrpSpPr/>
            <p:nvPr/>
          </p:nvGrpSpPr>
          <p:grpSpPr>
            <a:xfrm>
              <a:off x="4448604" y="4260741"/>
              <a:ext cx="1441070" cy="3306949"/>
              <a:chOff x="4564559" y="2755331"/>
              <a:chExt cx="751379" cy="1724255"/>
            </a:xfrm>
          </p:grpSpPr>
          <p:sp>
            <p:nvSpPr>
              <p:cNvPr id="1412" name="Google Shape;1412;p11"/>
              <p:cNvSpPr/>
              <p:nvPr/>
            </p:nvSpPr>
            <p:spPr>
              <a:xfrm>
                <a:off x="4564559" y="2755331"/>
                <a:ext cx="751379" cy="1607284"/>
              </a:xfrm>
              <a:custGeom>
                <a:rect b="b" l="l" r="r" t="t"/>
                <a:pathLst>
                  <a:path extrusionOk="0" h="1607284" w="751379">
                    <a:moveTo>
                      <a:pt x="97627" y="1359218"/>
                    </a:moveTo>
                    <a:lnTo>
                      <a:pt x="97627" y="1359218"/>
                    </a:lnTo>
                    <a:cubicBezTo>
                      <a:pt x="80482" y="1272540"/>
                      <a:pt x="128107" y="1187768"/>
                      <a:pt x="159539" y="1104900"/>
                    </a:cubicBezTo>
                    <a:cubicBezTo>
                      <a:pt x="190972" y="1022033"/>
                      <a:pt x="198592" y="912495"/>
                      <a:pt x="126202" y="860108"/>
                    </a:cubicBezTo>
                    <a:cubicBezTo>
                      <a:pt x="90007" y="834390"/>
                      <a:pt x="35714" y="823912"/>
                      <a:pt x="22379" y="782002"/>
                    </a:cubicBezTo>
                    <a:cubicBezTo>
                      <a:pt x="2377" y="720090"/>
                      <a:pt x="93817" y="670560"/>
                      <a:pt x="90007" y="604837"/>
                    </a:cubicBezTo>
                    <a:cubicBezTo>
                      <a:pt x="88102" y="560070"/>
                      <a:pt x="42382" y="530543"/>
                      <a:pt x="18569" y="492442"/>
                    </a:cubicBezTo>
                    <a:cubicBezTo>
                      <a:pt x="-10958" y="441960"/>
                      <a:pt x="-1433" y="377190"/>
                      <a:pt x="20474" y="322898"/>
                    </a:cubicBezTo>
                    <a:cubicBezTo>
                      <a:pt x="42382" y="268605"/>
                      <a:pt x="74767" y="219075"/>
                      <a:pt x="90959" y="162877"/>
                    </a:cubicBezTo>
                    <a:cubicBezTo>
                      <a:pt x="107152" y="106680"/>
                      <a:pt x="101437" y="38100"/>
                      <a:pt x="57622" y="0"/>
                    </a:cubicBezTo>
                    <a:cubicBezTo>
                      <a:pt x="151919" y="52388"/>
                      <a:pt x="248122" y="106680"/>
                      <a:pt x="326227" y="181927"/>
                    </a:cubicBezTo>
                    <a:cubicBezTo>
                      <a:pt x="403380" y="258127"/>
                      <a:pt x="461482" y="360045"/>
                      <a:pt x="461482" y="467677"/>
                    </a:cubicBezTo>
                    <a:cubicBezTo>
                      <a:pt x="461482" y="541020"/>
                      <a:pt x="436717" y="623887"/>
                      <a:pt x="481484" y="682943"/>
                    </a:cubicBezTo>
                    <a:cubicBezTo>
                      <a:pt x="509107" y="719137"/>
                      <a:pt x="555780" y="734377"/>
                      <a:pt x="598642" y="751523"/>
                    </a:cubicBezTo>
                    <a:cubicBezTo>
                      <a:pt x="641505" y="768668"/>
                      <a:pt x="685319" y="797243"/>
                      <a:pt x="694844" y="842010"/>
                    </a:cubicBezTo>
                    <a:cubicBezTo>
                      <a:pt x="704369" y="890587"/>
                      <a:pt x="669127" y="937260"/>
                      <a:pt x="664364" y="986790"/>
                    </a:cubicBezTo>
                    <a:cubicBezTo>
                      <a:pt x="658649" y="1051560"/>
                      <a:pt x="707227" y="1107758"/>
                      <a:pt x="731992" y="1167765"/>
                    </a:cubicBezTo>
                    <a:cubicBezTo>
                      <a:pt x="772949" y="1267777"/>
                      <a:pt x="746280" y="1388745"/>
                      <a:pt x="677699" y="1473518"/>
                    </a:cubicBezTo>
                    <a:cubicBezTo>
                      <a:pt x="611024" y="1555433"/>
                      <a:pt x="489105" y="1637348"/>
                      <a:pt x="381472" y="1596390"/>
                    </a:cubicBezTo>
                    <a:cubicBezTo>
                      <a:pt x="272887" y="1555433"/>
                      <a:pt x="121439" y="1483995"/>
                      <a:pt x="97627" y="1359218"/>
                    </a:cubicBezTo>
                    <a:close/>
                  </a:path>
                </a:pathLst>
              </a:custGeom>
              <a:solidFill>
                <a:srgbClr val="3D7A0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3" name="Google Shape;1413;p11"/>
              <p:cNvSpPr/>
              <p:nvPr/>
            </p:nvSpPr>
            <p:spPr>
              <a:xfrm>
                <a:off x="4724610" y="2974174"/>
                <a:ext cx="388550" cy="1505412"/>
              </a:xfrm>
              <a:custGeom>
                <a:rect b="b" l="l" r="r" t="t"/>
                <a:pathLst>
                  <a:path extrusionOk="0" h="1505412" w="388550">
                    <a:moveTo>
                      <a:pt x="229042" y="970829"/>
                    </a:moveTo>
                    <a:cubicBezTo>
                      <a:pt x="253806" y="867959"/>
                      <a:pt x="292859" y="768899"/>
                      <a:pt x="343342" y="676506"/>
                    </a:cubicBezTo>
                    <a:cubicBezTo>
                      <a:pt x="345246" y="673649"/>
                      <a:pt x="340484" y="670791"/>
                      <a:pt x="338579" y="673649"/>
                    </a:cubicBezTo>
                    <a:cubicBezTo>
                      <a:pt x="289049" y="763184"/>
                      <a:pt x="251901" y="859386"/>
                      <a:pt x="226184" y="958446"/>
                    </a:cubicBezTo>
                    <a:cubicBezTo>
                      <a:pt x="224279" y="940349"/>
                      <a:pt x="222374" y="923204"/>
                      <a:pt x="220469" y="905106"/>
                    </a:cubicBezTo>
                    <a:cubicBezTo>
                      <a:pt x="201419" y="703176"/>
                      <a:pt x="195704" y="498389"/>
                      <a:pt x="142364" y="301221"/>
                    </a:cubicBezTo>
                    <a:cubicBezTo>
                      <a:pt x="141411" y="297411"/>
                      <a:pt x="140459" y="294554"/>
                      <a:pt x="139506" y="290744"/>
                    </a:cubicBezTo>
                    <a:cubicBezTo>
                      <a:pt x="139506" y="290744"/>
                      <a:pt x="139506" y="290744"/>
                      <a:pt x="139506" y="290744"/>
                    </a:cubicBezTo>
                    <a:cubicBezTo>
                      <a:pt x="146174" y="243119"/>
                      <a:pt x="153794" y="194541"/>
                      <a:pt x="160461" y="146916"/>
                    </a:cubicBezTo>
                    <a:cubicBezTo>
                      <a:pt x="161414" y="143106"/>
                      <a:pt x="155699" y="143106"/>
                      <a:pt x="154746" y="146916"/>
                    </a:cubicBezTo>
                    <a:cubicBezTo>
                      <a:pt x="148079" y="190731"/>
                      <a:pt x="141411" y="234546"/>
                      <a:pt x="135696" y="278361"/>
                    </a:cubicBezTo>
                    <a:cubicBezTo>
                      <a:pt x="135696" y="278361"/>
                      <a:pt x="135696" y="278361"/>
                      <a:pt x="135696" y="278361"/>
                    </a:cubicBezTo>
                    <a:cubicBezTo>
                      <a:pt x="135696" y="277409"/>
                      <a:pt x="135696" y="276456"/>
                      <a:pt x="134744" y="276456"/>
                    </a:cubicBezTo>
                    <a:cubicBezTo>
                      <a:pt x="106169" y="178349"/>
                      <a:pt x="64259" y="84051"/>
                      <a:pt x="5204" y="1184"/>
                    </a:cubicBezTo>
                    <a:cubicBezTo>
                      <a:pt x="3299" y="-1674"/>
                      <a:pt x="-1464" y="1184"/>
                      <a:pt x="441" y="4041"/>
                    </a:cubicBezTo>
                    <a:cubicBezTo>
                      <a:pt x="58544" y="85956"/>
                      <a:pt x="98549" y="176444"/>
                      <a:pt x="127124" y="270741"/>
                    </a:cubicBezTo>
                    <a:cubicBezTo>
                      <a:pt x="93786" y="245024"/>
                      <a:pt x="60449" y="220259"/>
                      <a:pt x="27111" y="194541"/>
                    </a:cubicBezTo>
                    <a:cubicBezTo>
                      <a:pt x="24254" y="192636"/>
                      <a:pt x="21396" y="197399"/>
                      <a:pt x="24254" y="199304"/>
                    </a:cubicBezTo>
                    <a:cubicBezTo>
                      <a:pt x="59496" y="225974"/>
                      <a:pt x="94739" y="252644"/>
                      <a:pt x="129981" y="280266"/>
                    </a:cubicBezTo>
                    <a:cubicBezTo>
                      <a:pt x="158556" y="377421"/>
                      <a:pt x="174749" y="477434"/>
                      <a:pt x="185226" y="577446"/>
                    </a:cubicBezTo>
                    <a:cubicBezTo>
                      <a:pt x="194751" y="664124"/>
                      <a:pt x="200467" y="750801"/>
                      <a:pt x="208086" y="837479"/>
                    </a:cubicBezTo>
                    <a:cubicBezTo>
                      <a:pt x="160461" y="723179"/>
                      <a:pt x="95692" y="616499"/>
                      <a:pt x="16634" y="522201"/>
                    </a:cubicBezTo>
                    <a:cubicBezTo>
                      <a:pt x="14729" y="519344"/>
                      <a:pt x="9966" y="523154"/>
                      <a:pt x="12824" y="526011"/>
                    </a:cubicBezTo>
                    <a:cubicBezTo>
                      <a:pt x="94739" y="623166"/>
                      <a:pt x="160461" y="732704"/>
                      <a:pt x="208086" y="850814"/>
                    </a:cubicBezTo>
                    <a:cubicBezTo>
                      <a:pt x="208086" y="851766"/>
                      <a:pt x="209039" y="851766"/>
                      <a:pt x="209992" y="852719"/>
                    </a:cubicBezTo>
                    <a:cubicBezTo>
                      <a:pt x="219517" y="966066"/>
                      <a:pt x="231899" y="1078461"/>
                      <a:pt x="257617" y="1188951"/>
                    </a:cubicBezTo>
                    <a:cubicBezTo>
                      <a:pt x="283334" y="1299441"/>
                      <a:pt x="322386" y="1408026"/>
                      <a:pt x="383346" y="1504229"/>
                    </a:cubicBezTo>
                    <a:cubicBezTo>
                      <a:pt x="385251" y="1507086"/>
                      <a:pt x="390014" y="1504229"/>
                      <a:pt x="388109" y="1501371"/>
                    </a:cubicBezTo>
                    <a:cubicBezTo>
                      <a:pt x="288096" y="1343256"/>
                      <a:pt x="249044" y="1158471"/>
                      <a:pt x="227136" y="973686"/>
                    </a:cubicBezTo>
                    <a:cubicBezTo>
                      <a:pt x="229042" y="972734"/>
                      <a:pt x="229042" y="971781"/>
                      <a:pt x="229042" y="97082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4" name="Google Shape;1414;p11"/>
            <p:cNvGrpSpPr/>
            <p:nvPr/>
          </p:nvGrpSpPr>
          <p:grpSpPr>
            <a:xfrm>
              <a:off x="3811954" y="5773332"/>
              <a:ext cx="1961981" cy="1987556"/>
              <a:chOff x="4232609" y="3544001"/>
              <a:chExt cx="1022984" cy="1036319"/>
            </a:xfrm>
          </p:grpSpPr>
          <p:sp>
            <p:nvSpPr>
              <p:cNvPr id="1415" name="Google Shape;1415;p11"/>
              <p:cNvSpPr/>
              <p:nvPr/>
            </p:nvSpPr>
            <p:spPr>
              <a:xfrm>
                <a:off x="4232609" y="3544001"/>
                <a:ext cx="1020127" cy="1036319"/>
              </a:xfrm>
              <a:custGeom>
                <a:rect b="b" l="l" r="r" t="t"/>
                <a:pathLst>
                  <a:path extrusionOk="0" h="1036319" w="1020127">
                    <a:moveTo>
                      <a:pt x="930593" y="376238"/>
                    </a:moveTo>
                    <a:cubicBezTo>
                      <a:pt x="929640" y="375285"/>
                      <a:pt x="929640" y="375285"/>
                      <a:pt x="928688" y="374332"/>
                    </a:cubicBezTo>
                    <a:cubicBezTo>
                      <a:pt x="923925" y="378142"/>
                      <a:pt x="919163" y="381000"/>
                      <a:pt x="914400" y="383857"/>
                    </a:cubicBezTo>
                    <a:cubicBezTo>
                      <a:pt x="838200" y="429578"/>
                      <a:pt x="744855" y="434340"/>
                      <a:pt x="656272" y="439103"/>
                    </a:cubicBezTo>
                    <a:cubicBezTo>
                      <a:pt x="734378" y="421957"/>
                      <a:pt x="805815" y="375285"/>
                      <a:pt x="854393" y="311467"/>
                    </a:cubicBezTo>
                    <a:cubicBezTo>
                      <a:pt x="792480" y="267653"/>
                      <a:pt x="721995" y="234315"/>
                      <a:pt x="652463" y="203835"/>
                    </a:cubicBezTo>
                    <a:cubicBezTo>
                      <a:pt x="620078" y="189547"/>
                      <a:pt x="587693" y="175260"/>
                      <a:pt x="555307" y="161925"/>
                    </a:cubicBezTo>
                    <a:cubicBezTo>
                      <a:pt x="541972" y="175260"/>
                      <a:pt x="526733" y="186690"/>
                      <a:pt x="509588" y="195263"/>
                    </a:cubicBezTo>
                    <a:cubicBezTo>
                      <a:pt x="467678" y="215265"/>
                      <a:pt x="421005" y="219075"/>
                      <a:pt x="374333" y="218122"/>
                    </a:cubicBezTo>
                    <a:cubicBezTo>
                      <a:pt x="406717" y="191453"/>
                      <a:pt x="440055" y="163830"/>
                      <a:pt x="462915" y="127635"/>
                    </a:cubicBezTo>
                    <a:cubicBezTo>
                      <a:pt x="463867" y="126682"/>
                      <a:pt x="463867" y="125730"/>
                      <a:pt x="464820" y="124778"/>
                    </a:cubicBezTo>
                    <a:cubicBezTo>
                      <a:pt x="357188" y="80963"/>
                      <a:pt x="248603" y="39053"/>
                      <a:pt x="138113" y="0"/>
                    </a:cubicBezTo>
                    <a:cubicBezTo>
                      <a:pt x="138113" y="2857"/>
                      <a:pt x="138113" y="4763"/>
                      <a:pt x="138113" y="7620"/>
                    </a:cubicBezTo>
                    <a:cubicBezTo>
                      <a:pt x="140017" y="87630"/>
                      <a:pt x="103822" y="161925"/>
                      <a:pt x="68580" y="236220"/>
                    </a:cubicBezTo>
                    <a:cubicBezTo>
                      <a:pt x="124778" y="250507"/>
                      <a:pt x="181928" y="260032"/>
                      <a:pt x="240030" y="261938"/>
                    </a:cubicBezTo>
                    <a:cubicBezTo>
                      <a:pt x="189547" y="291465"/>
                      <a:pt x="129540" y="298132"/>
                      <a:pt x="71438" y="303847"/>
                    </a:cubicBezTo>
                    <a:cubicBezTo>
                      <a:pt x="60960" y="304800"/>
                      <a:pt x="49530" y="305753"/>
                      <a:pt x="38100" y="305753"/>
                    </a:cubicBezTo>
                    <a:cubicBezTo>
                      <a:pt x="35242" y="312420"/>
                      <a:pt x="33338" y="318135"/>
                      <a:pt x="30480" y="324803"/>
                    </a:cubicBezTo>
                    <a:cubicBezTo>
                      <a:pt x="12383" y="374332"/>
                      <a:pt x="2858" y="426720"/>
                      <a:pt x="0" y="479107"/>
                    </a:cubicBezTo>
                    <a:cubicBezTo>
                      <a:pt x="93345" y="478155"/>
                      <a:pt x="186690" y="449580"/>
                      <a:pt x="264795" y="398145"/>
                    </a:cubicBezTo>
                    <a:cubicBezTo>
                      <a:pt x="248603" y="454342"/>
                      <a:pt x="195263" y="489585"/>
                      <a:pt x="145733" y="521017"/>
                    </a:cubicBezTo>
                    <a:cubicBezTo>
                      <a:pt x="111442" y="542925"/>
                      <a:pt x="76200" y="563880"/>
                      <a:pt x="41910" y="585788"/>
                    </a:cubicBezTo>
                    <a:cubicBezTo>
                      <a:pt x="31433" y="592455"/>
                      <a:pt x="20003" y="599122"/>
                      <a:pt x="7620" y="603885"/>
                    </a:cubicBezTo>
                    <a:cubicBezTo>
                      <a:pt x="20003" y="677228"/>
                      <a:pt x="45720" y="747713"/>
                      <a:pt x="84772" y="810578"/>
                    </a:cubicBezTo>
                    <a:cubicBezTo>
                      <a:pt x="151447" y="775335"/>
                      <a:pt x="210503" y="723900"/>
                      <a:pt x="266700" y="672465"/>
                    </a:cubicBezTo>
                    <a:cubicBezTo>
                      <a:pt x="252413" y="745807"/>
                      <a:pt x="224790" y="815340"/>
                      <a:pt x="183833" y="878205"/>
                    </a:cubicBezTo>
                    <a:cubicBezTo>
                      <a:pt x="177165" y="888682"/>
                      <a:pt x="169545" y="899160"/>
                      <a:pt x="160020" y="907732"/>
                    </a:cubicBezTo>
                    <a:cubicBezTo>
                      <a:pt x="163830" y="911542"/>
                      <a:pt x="166688" y="914400"/>
                      <a:pt x="170497" y="918210"/>
                    </a:cubicBezTo>
                    <a:cubicBezTo>
                      <a:pt x="230505" y="975360"/>
                      <a:pt x="306705" y="1018222"/>
                      <a:pt x="387667" y="1033463"/>
                    </a:cubicBezTo>
                    <a:cubicBezTo>
                      <a:pt x="417195" y="985838"/>
                      <a:pt x="447675" y="937260"/>
                      <a:pt x="477203" y="889635"/>
                    </a:cubicBezTo>
                    <a:cubicBezTo>
                      <a:pt x="487680" y="921067"/>
                      <a:pt x="496253" y="953453"/>
                      <a:pt x="495300" y="985838"/>
                    </a:cubicBezTo>
                    <a:cubicBezTo>
                      <a:pt x="494347" y="1002982"/>
                      <a:pt x="491490" y="1020128"/>
                      <a:pt x="484822" y="1036320"/>
                    </a:cubicBezTo>
                    <a:cubicBezTo>
                      <a:pt x="486728" y="1036320"/>
                      <a:pt x="489585" y="1035367"/>
                      <a:pt x="491490" y="1035367"/>
                    </a:cubicBezTo>
                    <a:cubicBezTo>
                      <a:pt x="603885" y="1018222"/>
                      <a:pt x="704850" y="922020"/>
                      <a:pt x="709613" y="810578"/>
                    </a:cubicBezTo>
                    <a:cubicBezTo>
                      <a:pt x="714375" y="812482"/>
                      <a:pt x="720090" y="814388"/>
                      <a:pt x="724853" y="816292"/>
                    </a:cubicBezTo>
                    <a:cubicBezTo>
                      <a:pt x="776288" y="833438"/>
                      <a:pt x="835343" y="831532"/>
                      <a:pt x="884872" y="810578"/>
                    </a:cubicBezTo>
                    <a:cubicBezTo>
                      <a:pt x="942022" y="786765"/>
                      <a:pt x="987743" y="738188"/>
                      <a:pt x="1008697" y="680085"/>
                    </a:cubicBezTo>
                    <a:cubicBezTo>
                      <a:pt x="1009650" y="678180"/>
                      <a:pt x="1009650" y="677228"/>
                      <a:pt x="1010603" y="675322"/>
                    </a:cubicBezTo>
                    <a:cubicBezTo>
                      <a:pt x="985838" y="677228"/>
                      <a:pt x="962025" y="671513"/>
                      <a:pt x="938213" y="664845"/>
                    </a:cubicBezTo>
                    <a:cubicBezTo>
                      <a:pt x="891540" y="649605"/>
                      <a:pt x="847725" y="626745"/>
                      <a:pt x="807720" y="597217"/>
                    </a:cubicBezTo>
                    <a:cubicBezTo>
                      <a:pt x="879157" y="609600"/>
                      <a:pt x="954405" y="598170"/>
                      <a:pt x="1020128" y="567690"/>
                    </a:cubicBezTo>
                    <a:cubicBezTo>
                      <a:pt x="1014413" y="496253"/>
                      <a:pt x="979170" y="427672"/>
                      <a:pt x="930593" y="3762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2A5B52"/>
                  </a:gs>
                  <a:gs pos="8000">
                    <a:srgbClr val="2A5B52"/>
                  </a:gs>
                  <a:gs pos="100000">
                    <a:srgbClr val="1C3B36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6" name="Google Shape;1416;p11"/>
              <p:cNvSpPr/>
              <p:nvPr/>
            </p:nvSpPr>
            <p:spPr>
              <a:xfrm>
                <a:off x="4370721" y="3544001"/>
                <a:ext cx="884872" cy="825579"/>
              </a:xfrm>
              <a:custGeom>
                <a:rect b="b" l="l" r="r" t="t"/>
                <a:pathLst>
                  <a:path extrusionOk="0" h="825579" w="884872">
                    <a:moveTo>
                      <a:pt x="645795" y="824865"/>
                    </a:moveTo>
                    <a:cubicBezTo>
                      <a:pt x="681038" y="827722"/>
                      <a:pt x="716280" y="822007"/>
                      <a:pt x="749618" y="807720"/>
                    </a:cubicBezTo>
                    <a:cubicBezTo>
                      <a:pt x="806768" y="783907"/>
                      <a:pt x="852488" y="735330"/>
                      <a:pt x="873443" y="677228"/>
                    </a:cubicBezTo>
                    <a:cubicBezTo>
                      <a:pt x="874395" y="675322"/>
                      <a:pt x="874395" y="674370"/>
                      <a:pt x="875347" y="672465"/>
                    </a:cubicBezTo>
                    <a:cubicBezTo>
                      <a:pt x="850582" y="674370"/>
                      <a:pt x="826770" y="668655"/>
                      <a:pt x="802957" y="661988"/>
                    </a:cubicBezTo>
                    <a:cubicBezTo>
                      <a:pt x="756285" y="646747"/>
                      <a:pt x="712470" y="623888"/>
                      <a:pt x="672465" y="594360"/>
                    </a:cubicBezTo>
                    <a:cubicBezTo>
                      <a:pt x="743903" y="606742"/>
                      <a:pt x="819150" y="595313"/>
                      <a:pt x="884872" y="564832"/>
                    </a:cubicBezTo>
                    <a:cubicBezTo>
                      <a:pt x="876300" y="495300"/>
                      <a:pt x="841057" y="427672"/>
                      <a:pt x="792480" y="376238"/>
                    </a:cubicBezTo>
                    <a:cubicBezTo>
                      <a:pt x="791528" y="375285"/>
                      <a:pt x="791528" y="375285"/>
                      <a:pt x="790575" y="374332"/>
                    </a:cubicBezTo>
                    <a:cubicBezTo>
                      <a:pt x="785813" y="378142"/>
                      <a:pt x="781050" y="381000"/>
                      <a:pt x="776288" y="383857"/>
                    </a:cubicBezTo>
                    <a:cubicBezTo>
                      <a:pt x="700088" y="429578"/>
                      <a:pt x="606743" y="434340"/>
                      <a:pt x="518160" y="439103"/>
                    </a:cubicBezTo>
                    <a:cubicBezTo>
                      <a:pt x="596265" y="421957"/>
                      <a:pt x="667703" y="375285"/>
                      <a:pt x="716280" y="311467"/>
                    </a:cubicBezTo>
                    <a:cubicBezTo>
                      <a:pt x="654368" y="267653"/>
                      <a:pt x="583882" y="234315"/>
                      <a:pt x="514350" y="203835"/>
                    </a:cubicBezTo>
                    <a:cubicBezTo>
                      <a:pt x="481965" y="189547"/>
                      <a:pt x="449580" y="175260"/>
                      <a:pt x="417195" y="161925"/>
                    </a:cubicBezTo>
                    <a:cubicBezTo>
                      <a:pt x="403860" y="175260"/>
                      <a:pt x="388620" y="186690"/>
                      <a:pt x="371475" y="195263"/>
                    </a:cubicBezTo>
                    <a:cubicBezTo>
                      <a:pt x="329565" y="215265"/>
                      <a:pt x="282892" y="219075"/>
                      <a:pt x="236220" y="218122"/>
                    </a:cubicBezTo>
                    <a:cubicBezTo>
                      <a:pt x="268605" y="191453"/>
                      <a:pt x="301942" y="163830"/>
                      <a:pt x="324803" y="127635"/>
                    </a:cubicBezTo>
                    <a:cubicBezTo>
                      <a:pt x="325755" y="126682"/>
                      <a:pt x="325755" y="125730"/>
                      <a:pt x="326708" y="124778"/>
                    </a:cubicBezTo>
                    <a:cubicBezTo>
                      <a:pt x="219075" y="80963"/>
                      <a:pt x="110490" y="39053"/>
                      <a:pt x="0" y="0"/>
                    </a:cubicBezTo>
                    <a:cubicBezTo>
                      <a:pt x="0" y="2857"/>
                      <a:pt x="0" y="4763"/>
                      <a:pt x="0" y="7620"/>
                    </a:cubicBezTo>
                    <a:cubicBezTo>
                      <a:pt x="14288" y="40957"/>
                      <a:pt x="127635" y="297180"/>
                      <a:pt x="323850" y="471488"/>
                    </a:cubicBezTo>
                    <a:cubicBezTo>
                      <a:pt x="520065" y="645795"/>
                      <a:pt x="571500" y="810578"/>
                      <a:pt x="571500" y="810578"/>
                    </a:cubicBezTo>
                    <a:lnTo>
                      <a:pt x="645795" y="824865"/>
                    </a:lnTo>
                    <a:close/>
                  </a:path>
                </a:pathLst>
              </a:custGeom>
              <a:solidFill>
                <a:srgbClr val="255B5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7" name="Google Shape;1417;p11"/>
            <p:cNvGrpSpPr/>
            <p:nvPr/>
          </p:nvGrpSpPr>
          <p:grpSpPr>
            <a:xfrm>
              <a:off x="11002690" y="3107504"/>
              <a:ext cx="1968425" cy="3416883"/>
              <a:chOff x="7981884" y="2154029"/>
              <a:chExt cx="1026344" cy="1781575"/>
            </a:xfrm>
          </p:grpSpPr>
          <p:sp>
            <p:nvSpPr>
              <p:cNvPr id="1418" name="Google Shape;1418;p11"/>
              <p:cNvSpPr/>
              <p:nvPr/>
            </p:nvSpPr>
            <p:spPr>
              <a:xfrm>
                <a:off x="7981884" y="2154029"/>
                <a:ext cx="1026344" cy="1688503"/>
              </a:xfrm>
              <a:custGeom>
                <a:rect b="b" l="l" r="r" t="t"/>
                <a:pathLst>
                  <a:path extrusionOk="0" h="1688503" w="1026344">
                    <a:moveTo>
                      <a:pt x="224555" y="1223284"/>
                    </a:moveTo>
                    <a:cubicBezTo>
                      <a:pt x="165500" y="1170897"/>
                      <a:pt x="100730" y="1123272"/>
                      <a:pt x="54057" y="1059454"/>
                    </a:cubicBezTo>
                    <a:cubicBezTo>
                      <a:pt x="7385" y="995637"/>
                      <a:pt x="-17380" y="908959"/>
                      <a:pt x="14052" y="836569"/>
                    </a:cubicBezTo>
                    <a:cubicBezTo>
                      <a:pt x="45485" y="764179"/>
                      <a:pt x="149307" y="725127"/>
                      <a:pt x="209315" y="776562"/>
                    </a:cubicBezTo>
                    <a:cubicBezTo>
                      <a:pt x="234080" y="797517"/>
                      <a:pt x="258845" y="831807"/>
                      <a:pt x="288373" y="819424"/>
                    </a:cubicBezTo>
                    <a:cubicBezTo>
                      <a:pt x="315995" y="807994"/>
                      <a:pt x="312185" y="766084"/>
                      <a:pt x="296945" y="740367"/>
                    </a:cubicBezTo>
                    <a:cubicBezTo>
                      <a:pt x="271227" y="698457"/>
                      <a:pt x="230270" y="667977"/>
                      <a:pt x="193123" y="635592"/>
                    </a:cubicBezTo>
                    <a:cubicBezTo>
                      <a:pt x="155975" y="603207"/>
                      <a:pt x="119780" y="565107"/>
                      <a:pt x="110255" y="516529"/>
                    </a:cubicBezTo>
                    <a:cubicBezTo>
                      <a:pt x="100730" y="467952"/>
                      <a:pt x="129305" y="409849"/>
                      <a:pt x="177882" y="403182"/>
                    </a:cubicBezTo>
                    <a:cubicBezTo>
                      <a:pt x="195980" y="401277"/>
                      <a:pt x="215030" y="406039"/>
                      <a:pt x="232175" y="399372"/>
                    </a:cubicBezTo>
                    <a:cubicBezTo>
                      <a:pt x="260750" y="388894"/>
                      <a:pt x="270275" y="350794"/>
                      <a:pt x="263607" y="320314"/>
                    </a:cubicBezTo>
                    <a:cubicBezTo>
                      <a:pt x="256940" y="289834"/>
                      <a:pt x="237890" y="264117"/>
                      <a:pt x="227412" y="235542"/>
                    </a:cubicBezTo>
                    <a:cubicBezTo>
                      <a:pt x="189312" y="133624"/>
                      <a:pt x="271227" y="6942"/>
                      <a:pt x="379812" y="274"/>
                    </a:cubicBezTo>
                    <a:cubicBezTo>
                      <a:pt x="488398" y="-6393"/>
                      <a:pt x="585552" y="109812"/>
                      <a:pt x="560787" y="215539"/>
                    </a:cubicBezTo>
                    <a:cubicBezTo>
                      <a:pt x="553167" y="247924"/>
                      <a:pt x="536023" y="279357"/>
                      <a:pt x="533165" y="312694"/>
                    </a:cubicBezTo>
                    <a:cubicBezTo>
                      <a:pt x="531260" y="346032"/>
                      <a:pt x="552215" y="386037"/>
                      <a:pt x="585552" y="385084"/>
                    </a:cubicBezTo>
                    <a:cubicBezTo>
                      <a:pt x="619842" y="384132"/>
                      <a:pt x="638892" y="346032"/>
                      <a:pt x="667467" y="327934"/>
                    </a:cubicBezTo>
                    <a:cubicBezTo>
                      <a:pt x="715092" y="297454"/>
                      <a:pt x="783673" y="331744"/>
                      <a:pt x="805580" y="384132"/>
                    </a:cubicBezTo>
                    <a:cubicBezTo>
                      <a:pt x="827487" y="436519"/>
                      <a:pt x="813200" y="497479"/>
                      <a:pt x="790340" y="548914"/>
                    </a:cubicBezTo>
                    <a:cubicBezTo>
                      <a:pt x="767480" y="600349"/>
                      <a:pt x="735095" y="648927"/>
                      <a:pt x="718902" y="703219"/>
                    </a:cubicBezTo>
                    <a:cubicBezTo>
                      <a:pt x="713187" y="722269"/>
                      <a:pt x="710330" y="746082"/>
                      <a:pt x="726523" y="758464"/>
                    </a:cubicBezTo>
                    <a:cubicBezTo>
                      <a:pt x="751287" y="778467"/>
                      <a:pt x="783673" y="747987"/>
                      <a:pt x="809390" y="729889"/>
                    </a:cubicBezTo>
                    <a:cubicBezTo>
                      <a:pt x="872255" y="687027"/>
                      <a:pt x="965600" y="726079"/>
                      <a:pt x="1001795" y="792754"/>
                    </a:cubicBezTo>
                    <a:cubicBezTo>
                      <a:pt x="1037990" y="860382"/>
                      <a:pt x="1029417" y="942297"/>
                      <a:pt x="1006557" y="1015639"/>
                    </a:cubicBezTo>
                    <a:lnTo>
                      <a:pt x="1006557" y="1015639"/>
                    </a:lnTo>
                    <a:cubicBezTo>
                      <a:pt x="970362" y="1133749"/>
                      <a:pt x="903687" y="1237572"/>
                      <a:pt x="835107" y="1338537"/>
                    </a:cubicBezTo>
                    <a:cubicBezTo>
                      <a:pt x="768432" y="1436644"/>
                      <a:pt x="715092" y="1549992"/>
                      <a:pt x="645560" y="1643337"/>
                    </a:cubicBezTo>
                    <a:cubicBezTo>
                      <a:pt x="547452" y="1775734"/>
                      <a:pt x="504590" y="1582377"/>
                      <a:pt x="457917" y="1506177"/>
                    </a:cubicBezTo>
                    <a:cubicBezTo>
                      <a:pt x="396005" y="1401402"/>
                      <a:pt x="316948" y="1305199"/>
                      <a:pt x="224555" y="12232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9" name="Google Shape;1419;p11"/>
              <p:cNvSpPr/>
              <p:nvPr/>
            </p:nvSpPr>
            <p:spPr>
              <a:xfrm>
                <a:off x="8212802" y="2446819"/>
                <a:ext cx="551152" cy="1488785"/>
              </a:xfrm>
              <a:custGeom>
                <a:rect b="b" l="l" r="r" t="t"/>
                <a:pathLst>
                  <a:path extrusionOk="0" h="1488785" w="551152">
                    <a:moveTo>
                      <a:pt x="550849" y="615216"/>
                    </a:moveTo>
                    <a:cubicBezTo>
                      <a:pt x="552754" y="610454"/>
                      <a:pt x="545134" y="608549"/>
                      <a:pt x="543229" y="613311"/>
                    </a:cubicBezTo>
                    <a:cubicBezTo>
                      <a:pt x="447026" y="844769"/>
                      <a:pt x="381304" y="1084799"/>
                      <a:pt x="356539" y="1333401"/>
                    </a:cubicBezTo>
                    <a:cubicBezTo>
                      <a:pt x="339394" y="1060034"/>
                      <a:pt x="306057" y="786666"/>
                      <a:pt x="257479" y="517109"/>
                    </a:cubicBezTo>
                    <a:cubicBezTo>
                      <a:pt x="257479" y="517109"/>
                      <a:pt x="257479" y="517109"/>
                      <a:pt x="257479" y="517109"/>
                    </a:cubicBezTo>
                    <a:cubicBezTo>
                      <a:pt x="286054" y="420906"/>
                      <a:pt x="324154" y="328514"/>
                      <a:pt x="372732" y="239931"/>
                    </a:cubicBezTo>
                    <a:cubicBezTo>
                      <a:pt x="375589" y="235169"/>
                      <a:pt x="368921" y="231359"/>
                      <a:pt x="366064" y="236121"/>
                    </a:cubicBezTo>
                    <a:cubicBezTo>
                      <a:pt x="319392" y="319941"/>
                      <a:pt x="282244" y="408524"/>
                      <a:pt x="253669" y="500916"/>
                    </a:cubicBezTo>
                    <a:cubicBezTo>
                      <a:pt x="243192" y="441861"/>
                      <a:pt x="231762" y="383759"/>
                      <a:pt x="219379" y="325656"/>
                    </a:cubicBezTo>
                    <a:cubicBezTo>
                      <a:pt x="197471" y="217071"/>
                      <a:pt x="171754" y="109439"/>
                      <a:pt x="145084" y="2759"/>
                    </a:cubicBezTo>
                    <a:cubicBezTo>
                      <a:pt x="144132" y="-2004"/>
                      <a:pt x="136512" y="-99"/>
                      <a:pt x="137464" y="4664"/>
                    </a:cubicBezTo>
                    <a:cubicBezTo>
                      <a:pt x="166039" y="116106"/>
                      <a:pt x="191757" y="228501"/>
                      <a:pt x="214617" y="341849"/>
                    </a:cubicBezTo>
                    <a:cubicBezTo>
                      <a:pt x="172707" y="301844"/>
                      <a:pt x="130796" y="262791"/>
                      <a:pt x="89839" y="222786"/>
                    </a:cubicBezTo>
                    <a:cubicBezTo>
                      <a:pt x="86029" y="218976"/>
                      <a:pt x="80314" y="224691"/>
                      <a:pt x="84124" y="228501"/>
                    </a:cubicBezTo>
                    <a:cubicBezTo>
                      <a:pt x="127939" y="270411"/>
                      <a:pt x="172707" y="312321"/>
                      <a:pt x="216521" y="354231"/>
                    </a:cubicBezTo>
                    <a:cubicBezTo>
                      <a:pt x="216521" y="354231"/>
                      <a:pt x="217474" y="355184"/>
                      <a:pt x="217474" y="355184"/>
                    </a:cubicBezTo>
                    <a:cubicBezTo>
                      <a:pt x="258432" y="555209"/>
                      <a:pt x="289864" y="757139"/>
                      <a:pt x="313676" y="959069"/>
                    </a:cubicBezTo>
                    <a:cubicBezTo>
                      <a:pt x="222237" y="839054"/>
                      <a:pt x="119367" y="727611"/>
                      <a:pt x="6971" y="626646"/>
                    </a:cubicBezTo>
                    <a:cubicBezTo>
                      <a:pt x="3162" y="622836"/>
                      <a:pt x="-2554" y="628551"/>
                      <a:pt x="1257" y="632361"/>
                    </a:cubicBezTo>
                    <a:cubicBezTo>
                      <a:pt x="116509" y="736184"/>
                      <a:pt x="222237" y="850484"/>
                      <a:pt x="314629" y="974309"/>
                    </a:cubicBezTo>
                    <a:cubicBezTo>
                      <a:pt x="321296" y="1035269"/>
                      <a:pt x="327964" y="1096229"/>
                      <a:pt x="333679" y="1157189"/>
                    </a:cubicBezTo>
                    <a:cubicBezTo>
                      <a:pt x="343204" y="1265774"/>
                      <a:pt x="350824" y="1375311"/>
                      <a:pt x="355587" y="1484849"/>
                    </a:cubicBezTo>
                    <a:cubicBezTo>
                      <a:pt x="355587" y="1489611"/>
                      <a:pt x="363207" y="1490564"/>
                      <a:pt x="363207" y="1484849"/>
                    </a:cubicBezTo>
                    <a:cubicBezTo>
                      <a:pt x="361301" y="1450559"/>
                      <a:pt x="360349" y="1417221"/>
                      <a:pt x="357492" y="1382931"/>
                    </a:cubicBezTo>
                    <a:cubicBezTo>
                      <a:pt x="357492" y="1381979"/>
                      <a:pt x="358444" y="1381979"/>
                      <a:pt x="358444" y="1381026"/>
                    </a:cubicBezTo>
                    <a:cubicBezTo>
                      <a:pt x="382257" y="1115279"/>
                      <a:pt x="449884" y="860009"/>
                      <a:pt x="550849" y="615216"/>
                    </a:cubicBezTo>
                    <a:close/>
                  </a:path>
                </a:pathLst>
              </a:custGeom>
              <a:solidFill>
                <a:srgbClr val="192B3E"/>
              </a:solidFill>
              <a:ln cap="flat" cmpd="sng" w="9525">
                <a:solidFill>
                  <a:srgbClr val="317A6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0" name="Google Shape;1420;p11"/>
            <p:cNvGrpSpPr/>
            <p:nvPr/>
          </p:nvGrpSpPr>
          <p:grpSpPr>
            <a:xfrm>
              <a:off x="-430066" y="4887681"/>
              <a:ext cx="2375470" cy="2361002"/>
              <a:chOff x="2327129" y="3221103"/>
              <a:chExt cx="1159671" cy="1202017"/>
            </a:xfrm>
          </p:grpSpPr>
          <p:sp>
            <p:nvSpPr>
              <p:cNvPr id="1421" name="Google Shape;1421;p11"/>
              <p:cNvSpPr/>
              <p:nvPr/>
            </p:nvSpPr>
            <p:spPr>
              <a:xfrm>
                <a:off x="2943611" y="3343976"/>
                <a:ext cx="543189" cy="1006792"/>
              </a:xfrm>
              <a:custGeom>
                <a:rect b="b" l="l" r="r" t="t"/>
                <a:pathLst>
                  <a:path extrusionOk="0" h="1006792" w="543189">
                    <a:moveTo>
                      <a:pt x="42175" y="986790"/>
                    </a:moveTo>
                    <a:cubicBezTo>
                      <a:pt x="12647" y="913447"/>
                      <a:pt x="10742" y="897255"/>
                      <a:pt x="2170" y="818197"/>
                    </a:cubicBezTo>
                    <a:cubicBezTo>
                      <a:pt x="-6403" y="739140"/>
                      <a:pt x="9790" y="655320"/>
                      <a:pt x="62177" y="596265"/>
                    </a:cubicBezTo>
                    <a:cubicBezTo>
                      <a:pt x="99325" y="554355"/>
                      <a:pt x="152665" y="527685"/>
                      <a:pt x="182192" y="480060"/>
                    </a:cubicBezTo>
                    <a:cubicBezTo>
                      <a:pt x="207910" y="439103"/>
                      <a:pt x="212672" y="387667"/>
                      <a:pt x="230770" y="342900"/>
                    </a:cubicBezTo>
                    <a:cubicBezTo>
                      <a:pt x="288872" y="198120"/>
                      <a:pt x="471752" y="139065"/>
                      <a:pt x="543190" y="0"/>
                    </a:cubicBezTo>
                    <a:cubicBezTo>
                      <a:pt x="516520" y="165735"/>
                      <a:pt x="486040" y="340042"/>
                      <a:pt x="376502" y="467678"/>
                    </a:cubicBezTo>
                    <a:cubicBezTo>
                      <a:pt x="345070" y="503872"/>
                      <a:pt x="307922" y="535305"/>
                      <a:pt x="280300" y="574357"/>
                    </a:cubicBezTo>
                    <a:cubicBezTo>
                      <a:pt x="232675" y="641032"/>
                      <a:pt x="216482" y="722947"/>
                      <a:pt x="194575" y="801053"/>
                    </a:cubicBezTo>
                    <a:cubicBezTo>
                      <a:pt x="172667" y="879157"/>
                      <a:pt x="139330" y="960120"/>
                      <a:pt x="72655" y="1006792"/>
                    </a:cubicBezTo>
                    <a:lnTo>
                      <a:pt x="42175" y="986790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422" name="Google Shape;1422;p11"/>
              <p:cNvGrpSpPr/>
              <p:nvPr/>
            </p:nvGrpSpPr>
            <p:grpSpPr>
              <a:xfrm>
                <a:off x="2970533" y="3650680"/>
                <a:ext cx="488180" cy="772440"/>
                <a:chOff x="2970533" y="3650680"/>
                <a:chExt cx="488180" cy="772440"/>
              </a:xfrm>
            </p:grpSpPr>
            <p:sp>
              <p:nvSpPr>
                <p:cNvPr id="1423" name="Google Shape;1423;p11"/>
                <p:cNvSpPr/>
                <p:nvPr/>
              </p:nvSpPr>
              <p:spPr>
                <a:xfrm>
                  <a:off x="2970533" y="3650680"/>
                  <a:ext cx="488180" cy="772440"/>
                </a:xfrm>
                <a:custGeom>
                  <a:rect b="b" l="l" r="r" t="t"/>
                  <a:pathLst>
                    <a:path extrusionOk="0" h="772440" w="488180">
                      <a:moveTo>
                        <a:pt x="344818" y="164783"/>
                      </a:moveTo>
                      <a:lnTo>
                        <a:pt x="344818" y="164783"/>
                      </a:lnTo>
                      <a:cubicBezTo>
                        <a:pt x="406730" y="125730"/>
                        <a:pt x="472453" y="73343"/>
                        <a:pt x="481025" y="0"/>
                      </a:cubicBezTo>
                      <a:cubicBezTo>
                        <a:pt x="503885" y="180975"/>
                        <a:pt x="471500" y="368618"/>
                        <a:pt x="390538" y="532448"/>
                      </a:cubicBezTo>
                      <a:cubicBezTo>
                        <a:pt x="336245" y="641985"/>
                        <a:pt x="248615" y="748665"/>
                        <a:pt x="127648" y="769620"/>
                      </a:cubicBezTo>
                      <a:cubicBezTo>
                        <a:pt x="86690" y="777240"/>
                        <a:pt x="37160" y="770573"/>
                        <a:pt x="13348" y="735330"/>
                      </a:cubicBezTo>
                      <a:cubicBezTo>
                        <a:pt x="-5702" y="706755"/>
                        <a:pt x="-940" y="669608"/>
                        <a:pt x="6680" y="636270"/>
                      </a:cubicBezTo>
                      <a:cubicBezTo>
                        <a:pt x="30493" y="533400"/>
                        <a:pt x="79070" y="437198"/>
                        <a:pt x="147650" y="357188"/>
                      </a:cubicBezTo>
                      <a:cubicBezTo>
                        <a:pt x="176225" y="323850"/>
                        <a:pt x="193370" y="282893"/>
                        <a:pt x="223850" y="251460"/>
                      </a:cubicBezTo>
                      <a:cubicBezTo>
                        <a:pt x="259093" y="216218"/>
                        <a:pt x="303860" y="191453"/>
                        <a:pt x="344818" y="16478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DD559"/>
                    </a:gs>
                    <a:gs pos="8000">
                      <a:srgbClr val="BDD559"/>
                    </a:gs>
                    <a:gs pos="100000">
                      <a:srgbClr val="5F9322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24" name="Google Shape;1424;p11"/>
                <p:cNvSpPr/>
                <p:nvPr/>
              </p:nvSpPr>
              <p:spPr>
                <a:xfrm>
                  <a:off x="3026042" y="3780379"/>
                  <a:ext cx="390274" cy="639594"/>
                </a:xfrm>
                <a:custGeom>
                  <a:rect b="b" l="l" r="r" t="t"/>
                  <a:pathLst>
                    <a:path extrusionOk="0" h="639594" w="390274">
                      <a:moveTo>
                        <a:pt x="382654" y="2699"/>
                      </a:moveTo>
                      <a:cubicBezTo>
                        <a:pt x="359794" y="93187"/>
                        <a:pt x="306454" y="173197"/>
                        <a:pt x="257877" y="251302"/>
                      </a:cubicBezTo>
                      <a:cubicBezTo>
                        <a:pt x="205489" y="334169"/>
                        <a:pt x="151197" y="417037"/>
                        <a:pt x="95952" y="497999"/>
                      </a:cubicBezTo>
                      <a:cubicBezTo>
                        <a:pt x="64519" y="543719"/>
                        <a:pt x="33087" y="588487"/>
                        <a:pt x="702" y="634207"/>
                      </a:cubicBezTo>
                      <a:cubicBezTo>
                        <a:pt x="-2156" y="638017"/>
                        <a:pt x="4512" y="641827"/>
                        <a:pt x="6417" y="638017"/>
                      </a:cubicBezTo>
                      <a:cubicBezTo>
                        <a:pt x="64519" y="557054"/>
                        <a:pt x="121669" y="474187"/>
                        <a:pt x="176914" y="391319"/>
                      </a:cubicBezTo>
                      <a:cubicBezTo>
                        <a:pt x="230254" y="310357"/>
                        <a:pt x="284547" y="229394"/>
                        <a:pt x="332172" y="144622"/>
                      </a:cubicBezTo>
                      <a:cubicBezTo>
                        <a:pt x="356937" y="100807"/>
                        <a:pt x="378844" y="55087"/>
                        <a:pt x="390274" y="5557"/>
                      </a:cubicBezTo>
                      <a:cubicBezTo>
                        <a:pt x="390274" y="-158"/>
                        <a:pt x="383607" y="-2063"/>
                        <a:pt x="382654" y="2699"/>
                      </a:cubicBezTo>
                      <a:lnTo>
                        <a:pt x="382654" y="26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25" name="Google Shape;1425;p11"/>
              <p:cNvGrpSpPr/>
              <p:nvPr/>
            </p:nvGrpSpPr>
            <p:grpSpPr>
              <a:xfrm>
                <a:off x="2327129" y="3565908"/>
                <a:ext cx="479314" cy="778311"/>
                <a:chOff x="2327129" y="3565908"/>
                <a:chExt cx="479314" cy="778311"/>
              </a:xfrm>
            </p:grpSpPr>
            <p:sp>
              <p:nvSpPr>
                <p:cNvPr id="1426" name="Google Shape;1426;p11"/>
                <p:cNvSpPr/>
                <p:nvPr/>
              </p:nvSpPr>
              <p:spPr>
                <a:xfrm>
                  <a:off x="2327129" y="3565908"/>
                  <a:ext cx="479314" cy="778311"/>
                </a:xfrm>
                <a:custGeom>
                  <a:rect b="b" l="l" r="r" t="t"/>
                  <a:pathLst>
                    <a:path extrusionOk="0" h="778311" w="479314">
                      <a:moveTo>
                        <a:pt x="143355" y="166688"/>
                      </a:moveTo>
                      <a:lnTo>
                        <a:pt x="143355" y="166688"/>
                      </a:lnTo>
                      <a:cubicBezTo>
                        <a:pt x="81442" y="126683"/>
                        <a:pt x="17625" y="73343"/>
                        <a:pt x="9052" y="0"/>
                      </a:cubicBezTo>
                      <a:cubicBezTo>
                        <a:pt x="-16665" y="180975"/>
                        <a:pt x="12862" y="369570"/>
                        <a:pt x="91920" y="534353"/>
                      </a:cubicBezTo>
                      <a:cubicBezTo>
                        <a:pt x="144307" y="644843"/>
                        <a:pt x="230985" y="752475"/>
                        <a:pt x="351000" y="775335"/>
                      </a:cubicBezTo>
                      <a:cubicBezTo>
                        <a:pt x="391957" y="782955"/>
                        <a:pt x="441487" y="777240"/>
                        <a:pt x="465300" y="742950"/>
                      </a:cubicBezTo>
                      <a:cubicBezTo>
                        <a:pt x="484350" y="715328"/>
                        <a:pt x="480540" y="677228"/>
                        <a:pt x="473872" y="643890"/>
                      </a:cubicBezTo>
                      <a:cubicBezTo>
                        <a:pt x="451965" y="541020"/>
                        <a:pt x="404340" y="443865"/>
                        <a:pt x="336712" y="362903"/>
                      </a:cubicBezTo>
                      <a:cubicBezTo>
                        <a:pt x="308137" y="328613"/>
                        <a:pt x="291945" y="288608"/>
                        <a:pt x="261465" y="256222"/>
                      </a:cubicBezTo>
                      <a:cubicBezTo>
                        <a:pt x="228127" y="219075"/>
                        <a:pt x="184312" y="193358"/>
                        <a:pt x="143355" y="16668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DD559"/>
                    </a:gs>
                    <a:gs pos="8000">
                      <a:srgbClr val="BDD559"/>
                    </a:gs>
                    <a:gs pos="100000">
                      <a:srgbClr val="5F9322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27" name="Google Shape;1427;p11"/>
                <p:cNvSpPr/>
                <p:nvPr/>
              </p:nvSpPr>
              <p:spPr>
                <a:xfrm>
                  <a:off x="2371330" y="3695326"/>
                  <a:ext cx="379966" cy="644637"/>
                </a:xfrm>
                <a:custGeom>
                  <a:rect b="b" l="l" r="r" t="t"/>
                  <a:pathLst>
                    <a:path extrusionOk="0" h="644637" w="379966">
                      <a:moveTo>
                        <a:pt x="93" y="4884"/>
                      </a:moveTo>
                      <a:cubicBezTo>
                        <a:pt x="21048" y="95372"/>
                        <a:pt x="73436" y="176334"/>
                        <a:pt x="121061" y="254439"/>
                      </a:cubicBezTo>
                      <a:cubicBezTo>
                        <a:pt x="172496" y="338259"/>
                        <a:pt x="224883" y="422079"/>
                        <a:pt x="279176" y="503994"/>
                      </a:cubicBezTo>
                      <a:cubicBezTo>
                        <a:pt x="310608" y="550667"/>
                        <a:pt x="342041" y="597339"/>
                        <a:pt x="373473" y="643059"/>
                      </a:cubicBezTo>
                      <a:cubicBezTo>
                        <a:pt x="376331" y="646869"/>
                        <a:pt x="382046" y="643059"/>
                        <a:pt x="379188" y="639249"/>
                      </a:cubicBezTo>
                      <a:cubicBezTo>
                        <a:pt x="322991" y="559239"/>
                        <a:pt x="268698" y="478277"/>
                        <a:pt x="216311" y="395409"/>
                      </a:cubicBezTo>
                      <a:cubicBezTo>
                        <a:pt x="164876" y="314447"/>
                        <a:pt x="112488" y="232532"/>
                        <a:pt x="65816" y="148712"/>
                      </a:cubicBezTo>
                      <a:cubicBezTo>
                        <a:pt x="40098" y="102039"/>
                        <a:pt x="17238" y="54414"/>
                        <a:pt x="5808" y="2027"/>
                      </a:cubicBezTo>
                      <a:cubicBezTo>
                        <a:pt x="5808" y="-1783"/>
                        <a:pt x="-859" y="122"/>
                        <a:pt x="93" y="4884"/>
                      </a:cubicBezTo>
                      <a:lnTo>
                        <a:pt x="93" y="48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28" name="Google Shape;1428;p11"/>
              <p:cNvGrpSpPr/>
              <p:nvPr/>
            </p:nvGrpSpPr>
            <p:grpSpPr>
              <a:xfrm>
                <a:off x="2774303" y="3274443"/>
                <a:ext cx="455089" cy="1142346"/>
                <a:chOff x="2774303" y="3274443"/>
                <a:chExt cx="455089" cy="1142346"/>
              </a:xfrm>
            </p:grpSpPr>
            <p:sp>
              <p:nvSpPr>
                <p:cNvPr id="1429" name="Google Shape;1429;p11"/>
                <p:cNvSpPr/>
                <p:nvPr/>
              </p:nvSpPr>
              <p:spPr>
                <a:xfrm>
                  <a:off x="2774303" y="3274443"/>
                  <a:ext cx="455089" cy="1142346"/>
                </a:xfrm>
                <a:custGeom>
                  <a:rect b="b" l="l" r="r" t="t"/>
                  <a:pathLst>
                    <a:path extrusionOk="0" h="1142346" w="455089">
                      <a:moveTo>
                        <a:pt x="47654" y="642938"/>
                      </a:moveTo>
                      <a:cubicBezTo>
                        <a:pt x="75276" y="588645"/>
                        <a:pt x="114329" y="539115"/>
                        <a:pt x="123854" y="479108"/>
                      </a:cubicBezTo>
                      <a:cubicBezTo>
                        <a:pt x="132426" y="424815"/>
                        <a:pt x="116233" y="368618"/>
                        <a:pt x="128616" y="315278"/>
                      </a:cubicBezTo>
                      <a:cubicBezTo>
                        <a:pt x="141951" y="256223"/>
                        <a:pt x="188623" y="211455"/>
                        <a:pt x="227676" y="164783"/>
                      </a:cubicBezTo>
                      <a:cubicBezTo>
                        <a:pt x="266729" y="118110"/>
                        <a:pt x="302923" y="60008"/>
                        <a:pt x="289589" y="0"/>
                      </a:cubicBezTo>
                      <a:cubicBezTo>
                        <a:pt x="391506" y="137160"/>
                        <a:pt x="447704" y="307658"/>
                        <a:pt x="454371" y="478155"/>
                      </a:cubicBezTo>
                      <a:cubicBezTo>
                        <a:pt x="461039" y="649605"/>
                        <a:pt x="421033" y="821055"/>
                        <a:pt x="345786" y="974408"/>
                      </a:cubicBezTo>
                      <a:cubicBezTo>
                        <a:pt x="322926" y="1021080"/>
                        <a:pt x="296256" y="1067753"/>
                        <a:pt x="255298" y="1101090"/>
                      </a:cubicBezTo>
                      <a:cubicBezTo>
                        <a:pt x="215294" y="1134428"/>
                        <a:pt x="159096" y="1152525"/>
                        <a:pt x="109566" y="1136333"/>
                      </a:cubicBezTo>
                      <a:cubicBezTo>
                        <a:pt x="109566" y="1136333"/>
                        <a:pt x="109566" y="1136333"/>
                        <a:pt x="109566" y="1136333"/>
                      </a:cubicBezTo>
                      <a:cubicBezTo>
                        <a:pt x="31461" y="1110615"/>
                        <a:pt x="20983" y="997268"/>
                        <a:pt x="7649" y="927735"/>
                      </a:cubicBezTo>
                      <a:cubicBezTo>
                        <a:pt x="-10449" y="831533"/>
                        <a:pt x="3838" y="729615"/>
                        <a:pt x="47654" y="64293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DD559"/>
                    </a:gs>
                    <a:gs pos="8000">
                      <a:srgbClr val="BDD559"/>
                    </a:gs>
                    <a:gs pos="100000">
                      <a:srgbClr val="5F9322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30" name="Google Shape;1430;p11"/>
                <p:cNvSpPr/>
                <p:nvPr/>
              </p:nvSpPr>
              <p:spPr>
                <a:xfrm>
                  <a:off x="2908872" y="3416604"/>
                  <a:ext cx="171475" cy="997883"/>
                </a:xfrm>
                <a:custGeom>
                  <a:rect b="b" l="l" r="r" t="t"/>
                  <a:pathLst>
                    <a:path extrusionOk="0" h="997883" w="171475">
                      <a:moveTo>
                        <a:pt x="15002" y="993219"/>
                      </a:moveTo>
                      <a:cubicBezTo>
                        <a:pt x="-25003" y="727472"/>
                        <a:pt x="99774" y="474107"/>
                        <a:pt x="150257" y="218837"/>
                      </a:cubicBezTo>
                      <a:cubicBezTo>
                        <a:pt x="164544" y="147399"/>
                        <a:pt x="173117" y="75962"/>
                        <a:pt x="171212" y="3572"/>
                      </a:cubicBezTo>
                      <a:cubicBezTo>
                        <a:pt x="171212" y="-1191"/>
                        <a:pt x="163592" y="-1191"/>
                        <a:pt x="163592" y="3572"/>
                      </a:cubicBezTo>
                      <a:cubicBezTo>
                        <a:pt x="168354" y="271224"/>
                        <a:pt x="40719" y="516017"/>
                        <a:pt x="7382" y="777954"/>
                      </a:cubicBezTo>
                      <a:cubicBezTo>
                        <a:pt x="-2143" y="850344"/>
                        <a:pt x="-3096" y="923687"/>
                        <a:pt x="8334" y="995124"/>
                      </a:cubicBezTo>
                      <a:cubicBezTo>
                        <a:pt x="9287" y="999887"/>
                        <a:pt x="15954" y="997982"/>
                        <a:pt x="15002" y="993219"/>
                      </a:cubicBezTo>
                      <a:lnTo>
                        <a:pt x="15002" y="9932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431" name="Google Shape;1431;p11"/>
              <p:cNvSpPr/>
              <p:nvPr/>
            </p:nvSpPr>
            <p:spPr>
              <a:xfrm>
                <a:off x="2620449" y="3221103"/>
                <a:ext cx="262493" cy="1166812"/>
              </a:xfrm>
              <a:custGeom>
                <a:rect b="b" l="l" r="r" t="t"/>
                <a:pathLst>
                  <a:path extrusionOk="0" h="1166812" w="262493">
                    <a:moveTo>
                      <a:pt x="202459" y="1166813"/>
                    </a:moveTo>
                    <a:cubicBezTo>
                      <a:pt x="134832" y="1117282"/>
                      <a:pt x="124354" y="1103948"/>
                      <a:pt x="72919" y="1037272"/>
                    </a:cubicBezTo>
                    <a:cubicBezTo>
                      <a:pt x="21484" y="971550"/>
                      <a:pt x="-10901" y="886777"/>
                      <a:pt x="3387" y="803910"/>
                    </a:cubicBezTo>
                    <a:cubicBezTo>
                      <a:pt x="13864" y="745807"/>
                      <a:pt x="46249" y="691515"/>
                      <a:pt x="47202" y="632460"/>
                    </a:cubicBezTo>
                    <a:cubicBezTo>
                      <a:pt x="47202" y="581025"/>
                      <a:pt x="23389" y="532447"/>
                      <a:pt x="13864" y="481965"/>
                    </a:cubicBezTo>
                    <a:cubicBezTo>
                      <a:pt x="-14711" y="319088"/>
                      <a:pt x="116734" y="163830"/>
                      <a:pt x="103399" y="0"/>
                    </a:cubicBezTo>
                    <a:cubicBezTo>
                      <a:pt x="171979" y="163830"/>
                      <a:pt x="242464" y="338138"/>
                      <a:pt x="214842" y="512445"/>
                    </a:cubicBezTo>
                    <a:cubicBezTo>
                      <a:pt x="207222" y="561975"/>
                      <a:pt x="191029" y="611505"/>
                      <a:pt x="188172" y="661988"/>
                    </a:cubicBezTo>
                    <a:cubicBezTo>
                      <a:pt x="182457" y="747713"/>
                      <a:pt x="213889" y="831532"/>
                      <a:pt x="237702" y="913447"/>
                    </a:cubicBezTo>
                    <a:cubicBezTo>
                      <a:pt x="261514" y="996315"/>
                      <a:pt x="276754" y="1087755"/>
                      <a:pt x="242464" y="1165860"/>
                    </a:cubicBezTo>
                    <a:lnTo>
                      <a:pt x="202459" y="1166813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32" name="Google Shape;1432;p11"/>
            <p:cNvSpPr/>
            <p:nvPr/>
          </p:nvSpPr>
          <p:spPr>
            <a:xfrm>
              <a:off x="6079038" y="3280388"/>
              <a:ext cx="2127777" cy="3044242"/>
            </a:xfrm>
            <a:custGeom>
              <a:rect b="b" l="l" r="r" t="t"/>
              <a:pathLst>
                <a:path extrusionOk="0" h="1587610" w="1109662">
                  <a:moveTo>
                    <a:pt x="828675" y="1237922"/>
                  </a:moveTo>
                  <a:cubicBezTo>
                    <a:pt x="626745" y="1089332"/>
                    <a:pt x="549592" y="938837"/>
                    <a:pt x="404813" y="799772"/>
                  </a:cubicBezTo>
                  <a:cubicBezTo>
                    <a:pt x="650557" y="878829"/>
                    <a:pt x="809625" y="1168389"/>
                    <a:pt x="828675" y="1230302"/>
                  </a:cubicBezTo>
                  <a:cubicBezTo>
                    <a:pt x="828675" y="1131242"/>
                    <a:pt x="818197" y="1031229"/>
                    <a:pt x="796290" y="934074"/>
                  </a:cubicBezTo>
                  <a:cubicBezTo>
                    <a:pt x="678180" y="833109"/>
                    <a:pt x="554355" y="775959"/>
                    <a:pt x="458153" y="632132"/>
                  </a:cubicBezTo>
                  <a:cubicBezTo>
                    <a:pt x="611505" y="670232"/>
                    <a:pt x="753428" y="850254"/>
                    <a:pt x="792480" y="919787"/>
                  </a:cubicBezTo>
                  <a:cubicBezTo>
                    <a:pt x="771525" y="834062"/>
                    <a:pt x="742950" y="749289"/>
                    <a:pt x="704850" y="669279"/>
                  </a:cubicBezTo>
                  <a:cubicBezTo>
                    <a:pt x="588645" y="611177"/>
                    <a:pt x="485775" y="535929"/>
                    <a:pt x="399097" y="446394"/>
                  </a:cubicBezTo>
                  <a:cubicBezTo>
                    <a:pt x="509588" y="476874"/>
                    <a:pt x="610553" y="541644"/>
                    <a:pt x="684847" y="628322"/>
                  </a:cubicBezTo>
                  <a:cubicBezTo>
                    <a:pt x="652463" y="566409"/>
                    <a:pt x="615315" y="506402"/>
                    <a:pt x="573405" y="449252"/>
                  </a:cubicBezTo>
                  <a:cubicBezTo>
                    <a:pt x="568642" y="450204"/>
                    <a:pt x="564832" y="452109"/>
                    <a:pt x="560070" y="453062"/>
                  </a:cubicBezTo>
                  <a:cubicBezTo>
                    <a:pt x="461010" y="429249"/>
                    <a:pt x="371475" y="376862"/>
                    <a:pt x="305753" y="304472"/>
                  </a:cubicBezTo>
                  <a:cubicBezTo>
                    <a:pt x="390525" y="318759"/>
                    <a:pt x="471488" y="354002"/>
                    <a:pt x="539115" y="405437"/>
                  </a:cubicBezTo>
                  <a:cubicBezTo>
                    <a:pt x="512445" y="373052"/>
                    <a:pt x="483870" y="341619"/>
                    <a:pt x="454342" y="311139"/>
                  </a:cubicBezTo>
                  <a:cubicBezTo>
                    <a:pt x="439103" y="310187"/>
                    <a:pt x="387667" y="300662"/>
                    <a:pt x="387667" y="300662"/>
                  </a:cubicBezTo>
                  <a:cubicBezTo>
                    <a:pt x="303847" y="278754"/>
                    <a:pt x="229553" y="241607"/>
                    <a:pt x="156210" y="198744"/>
                  </a:cubicBezTo>
                  <a:cubicBezTo>
                    <a:pt x="224790" y="199697"/>
                    <a:pt x="398145" y="273039"/>
                    <a:pt x="445770" y="301614"/>
                  </a:cubicBezTo>
                  <a:cubicBezTo>
                    <a:pt x="404813" y="260657"/>
                    <a:pt x="360997" y="222557"/>
                    <a:pt x="315278" y="188267"/>
                  </a:cubicBezTo>
                  <a:cubicBezTo>
                    <a:pt x="313372" y="188267"/>
                    <a:pt x="311467" y="188267"/>
                    <a:pt x="310515" y="189219"/>
                  </a:cubicBezTo>
                  <a:cubicBezTo>
                    <a:pt x="247650" y="183504"/>
                    <a:pt x="188595" y="155882"/>
                    <a:pt x="138113" y="120639"/>
                  </a:cubicBezTo>
                  <a:cubicBezTo>
                    <a:pt x="87630" y="85397"/>
                    <a:pt x="44767" y="42534"/>
                    <a:pt x="0" y="1577"/>
                  </a:cubicBezTo>
                  <a:cubicBezTo>
                    <a:pt x="151447" y="-15568"/>
                    <a:pt x="236220" y="111114"/>
                    <a:pt x="326707" y="187314"/>
                  </a:cubicBezTo>
                  <a:cubicBezTo>
                    <a:pt x="326707" y="187314"/>
                    <a:pt x="325755" y="187314"/>
                    <a:pt x="325755" y="187314"/>
                  </a:cubicBezTo>
                  <a:cubicBezTo>
                    <a:pt x="367665" y="218747"/>
                    <a:pt x="407670" y="252084"/>
                    <a:pt x="444817" y="288279"/>
                  </a:cubicBezTo>
                  <a:cubicBezTo>
                    <a:pt x="416242" y="201602"/>
                    <a:pt x="375285" y="117782"/>
                    <a:pt x="331470" y="34914"/>
                  </a:cubicBezTo>
                  <a:cubicBezTo>
                    <a:pt x="404813" y="97779"/>
                    <a:pt x="452438" y="185409"/>
                    <a:pt x="461963" y="275897"/>
                  </a:cubicBezTo>
                  <a:cubicBezTo>
                    <a:pt x="461963" y="275897"/>
                    <a:pt x="459105" y="292089"/>
                    <a:pt x="454342" y="297804"/>
                  </a:cubicBezTo>
                  <a:cubicBezTo>
                    <a:pt x="501967" y="344477"/>
                    <a:pt x="546735" y="394007"/>
                    <a:pt x="585788" y="446394"/>
                  </a:cubicBezTo>
                  <a:lnTo>
                    <a:pt x="585788" y="446394"/>
                  </a:lnTo>
                  <a:lnTo>
                    <a:pt x="585788" y="446394"/>
                  </a:lnTo>
                  <a:cubicBezTo>
                    <a:pt x="591503" y="454014"/>
                    <a:pt x="598170" y="462587"/>
                    <a:pt x="603885" y="471159"/>
                  </a:cubicBezTo>
                  <a:cubicBezTo>
                    <a:pt x="594360" y="431154"/>
                    <a:pt x="528638" y="234939"/>
                    <a:pt x="581025" y="83492"/>
                  </a:cubicBezTo>
                  <a:cubicBezTo>
                    <a:pt x="629603" y="205412"/>
                    <a:pt x="635317" y="354954"/>
                    <a:pt x="606742" y="474969"/>
                  </a:cubicBezTo>
                  <a:cubicBezTo>
                    <a:pt x="651510" y="537834"/>
                    <a:pt x="691515" y="604509"/>
                    <a:pt x="723900" y="674042"/>
                  </a:cubicBezTo>
                  <a:cubicBezTo>
                    <a:pt x="724853" y="606414"/>
                    <a:pt x="702945" y="365432"/>
                    <a:pt x="762000" y="214937"/>
                  </a:cubicBezTo>
                  <a:cubicBezTo>
                    <a:pt x="764857" y="292089"/>
                    <a:pt x="797242" y="386387"/>
                    <a:pt x="799147" y="463539"/>
                  </a:cubicBezTo>
                  <a:cubicBezTo>
                    <a:pt x="801053" y="537834"/>
                    <a:pt x="768667" y="622607"/>
                    <a:pt x="729615" y="685472"/>
                  </a:cubicBezTo>
                  <a:cubicBezTo>
                    <a:pt x="765810" y="763577"/>
                    <a:pt x="794385" y="845492"/>
                    <a:pt x="814388" y="929312"/>
                  </a:cubicBezTo>
                  <a:cubicBezTo>
                    <a:pt x="842010" y="747384"/>
                    <a:pt x="871538" y="546407"/>
                    <a:pt x="981075" y="363527"/>
                  </a:cubicBezTo>
                  <a:cubicBezTo>
                    <a:pt x="1020128" y="553074"/>
                    <a:pt x="855345" y="886449"/>
                    <a:pt x="816292" y="941694"/>
                  </a:cubicBezTo>
                  <a:cubicBezTo>
                    <a:pt x="838200" y="1036944"/>
                    <a:pt x="849630" y="1135052"/>
                    <a:pt x="849630" y="1234112"/>
                  </a:cubicBezTo>
                  <a:cubicBezTo>
                    <a:pt x="864870" y="1177914"/>
                    <a:pt x="899160" y="1000749"/>
                    <a:pt x="937260" y="915977"/>
                  </a:cubicBezTo>
                  <a:cubicBezTo>
                    <a:pt x="984885" y="815964"/>
                    <a:pt x="1023938" y="725477"/>
                    <a:pt x="1109663" y="642609"/>
                  </a:cubicBezTo>
                  <a:cubicBezTo>
                    <a:pt x="1106805" y="909309"/>
                    <a:pt x="998220" y="1096952"/>
                    <a:pt x="849630" y="1247447"/>
                  </a:cubicBezTo>
                  <a:cubicBezTo>
                    <a:pt x="848678" y="1357937"/>
                    <a:pt x="834390" y="1469379"/>
                    <a:pt x="807720" y="1577012"/>
                  </a:cubicBezTo>
                  <a:cubicBezTo>
                    <a:pt x="807720" y="1577012"/>
                    <a:pt x="807720" y="1577012"/>
                    <a:pt x="807720" y="1577012"/>
                  </a:cubicBezTo>
                  <a:cubicBezTo>
                    <a:pt x="805815" y="1583679"/>
                    <a:pt x="799147" y="1588442"/>
                    <a:pt x="792480" y="1587489"/>
                  </a:cubicBezTo>
                  <a:cubicBezTo>
                    <a:pt x="785813" y="1586537"/>
                    <a:pt x="782003" y="1579869"/>
                    <a:pt x="783907" y="1573202"/>
                  </a:cubicBezTo>
                  <a:cubicBezTo>
                    <a:pt x="812482" y="1463664"/>
                    <a:pt x="827722" y="1351269"/>
                    <a:pt x="828675" y="1237922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3" name="Google Shape;1433;p11"/>
            <p:cNvSpPr/>
            <p:nvPr/>
          </p:nvSpPr>
          <p:spPr>
            <a:xfrm>
              <a:off x="9120668" y="2987605"/>
              <a:ext cx="2036456" cy="2893145"/>
            </a:xfrm>
            <a:custGeom>
              <a:rect b="b" l="l" r="r" t="t"/>
              <a:pathLst>
                <a:path extrusionOk="0" h="1508811" w="1062037">
                  <a:moveTo>
                    <a:pt x="381953" y="1176267"/>
                  </a:moveTo>
                  <a:cubicBezTo>
                    <a:pt x="569595" y="1036250"/>
                    <a:pt x="628650" y="893375"/>
                    <a:pt x="758190" y="761930"/>
                  </a:cubicBezTo>
                  <a:cubicBezTo>
                    <a:pt x="514350" y="834320"/>
                    <a:pt x="391478" y="1110545"/>
                    <a:pt x="380047" y="1168647"/>
                  </a:cubicBezTo>
                  <a:cubicBezTo>
                    <a:pt x="364808" y="1073397"/>
                    <a:pt x="360997" y="978147"/>
                    <a:pt x="369570" y="885755"/>
                  </a:cubicBezTo>
                  <a:cubicBezTo>
                    <a:pt x="478155" y="790505"/>
                    <a:pt x="597217" y="737165"/>
                    <a:pt x="676275" y="600957"/>
                  </a:cubicBezTo>
                  <a:cubicBezTo>
                    <a:pt x="521970" y="635247"/>
                    <a:pt x="401003" y="805745"/>
                    <a:pt x="370522" y="871467"/>
                  </a:cubicBezTo>
                  <a:cubicBezTo>
                    <a:pt x="379095" y="789552"/>
                    <a:pt x="397192" y="709542"/>
                    <a:pt x="424815" y="632390"/>
                  </a:cubicBezTo>
                  <a:cubicBezTo>
                    <a:pt x="537210" y="579050"/>
                    <a:pt x="633412" y="507612"/>
                    <a:pt x="709612" y="422840"/>
                  </a:cubicBezTo>
                  <a:cubicBezTo>
                    <a:pt x="599122" y="451415"/>
                    <a:pt x="503872" y="511422"/>
                    <a:pt x="440055" y="594290"/>
                  </a:cubicBezTo>
                  <a:cubicBezTo>
                    <a:pt x="463867" y="535235"/>
                    <a:pt x="494347" y="478085"/>
                    <a:pt x="529590" y="423792"/>
                  </a:cubicBezTo>
                  <a:cubicBezTo>
                    <a:pt x="534353" y="424745"/>
                    <a:pt x="539115" y="426650"/>
                    <a:pt x="543878" y="427602"/>
                  </a:cubicBezTo>
                  <a:cubicBezTo>
                    <a:pt x="642937" y="405695"/>
                    <a:pt x="728662" y="357117"/>
                    <a:pt x="786765" y="288537"/>
                  </a:cubicBezTo>
                  <a:cubicBezTo>
                    <a:pt x="701040" y="301872"/>
                    <a:pt x="621983" y="334257"/>
                    <a:pt x="559117" y="382835"/>
                  </a:cubicBezTo>
                  <a:cubicBezTo>
                    <a:pt x="581978" y="351402"/>
                    <a:pt x="606742" y="321875"/>
                    <a:pt x="633412" y="293300"/>
                  </a:cubicBezTo>
                  <a:cubicBezTo>
                    <a:pt x="649605" y="292347"/>
                    <a:pt x="701040" y="284727"/>
                    <a:pt x="701040" y="284727"/>
                  </a:cubicBezTo>
                  <a:cubicBezTo>
                    <a:pt x="784860" y="264725"/>
                    <a:pt x="857250" y="229482"/>
                    <a:pt x="926783" y="190430"/>
                  </a:cubicBezTo>
                  <a:cubicBezTo>
                    <a:pt x="855345" y="190430"/>
                    <a:pt x="686753" y="259010"/>
                    <a:pt x="641033" y="284727"/>
                  </a:cubicBezTo>
                  <a:cubicBezTo>
                    <a:pt x="677228" y="246627"/>
                    <a:pt x="717233" y="210432"/>
                    <a:pt x="760095" y="177095"/>
                  </a:cubicBezTo>
                  <a:cubicBezTo>
                    <a:pt x="762000" y="177095"/>
                    <a:pt x="763905" y="177095"/>
                    <a:pt x="765810" y="178047"/>
                  </a:cubicBezTo>
                  <a:cubicBezTo>
                    <a:pt x="830580" y="173285"/>
                    <a:pt x="887730" y="147567"/>
                    <a:pt x="935355" y="114230"/>
                  </a:cubicBezTo>
                  <a:cubicBezTo>
                    <a:pt x="982028" y="80892"/>
                    <a:pt x="1021080" y="40887"/>
                    <a:pt x="1062037" y="1835"/>
                  </a:cubicBezTo>
                  <a:cubicBezTo>
                    <a:pt x="902970" y="-16263"/>
                    <a:pt x="832485" y="103752"/>
                    <a:pt x="750570" y="175190"/>
                  </a:cubicBezTo>
                  <a:cubicBezTo>
                    <a:pt x="750570" y="175190"/>
                    <a:pt x="751522" y="175190"/>
                    <a:pt x="751522" y="175190"/>
                  </a:cubicBezTo>
                  <a:cubicBezTo>
                    <a:pt x="712470" y="204717"/>
                    <a:pt x="676275" y="236150"/>
                    <a:pt x="641985" y="270440"/>
                  </a:cubicBezTo>
                  <a:cubicBezTo>
                    <a:pt x="659130" y="187572"/>
                    <a:pt x="689610" y="108515"/>
                    <a:pt x="722947" y="29457"/>
                  </a:cubicBezTo>
                  <a:cubicBezTo>
                    <a:pt x="655320" y="88512"/>
                    <a:pt x="620078" y="172332"/>
                    <a:pt x="622935" y="258057"/>
                  </a:cubicBezTo>
                  <a:cubicBezTo>
                    <a:pt x="622935" y="258057"/>
                    <a:pt x="628650" y="274250"/>
                    <a:pt x="633412" y="279012"/>
                  </a:cubicBezTo>
                  <a:cubicBezTo>
                    <a:pt x="590550" y="322827"/>
                    <a:pt x="551497" y="369500"/>
                    <a:pt x="518160" y="419982"/>
                  </a:cubicBezTo>
                  <a:lnTo>
                    <a:pt x="518160" y="419982"/>
                  </a:lnTo>
                  <a:lnTo>
                    <a:pt x="518160" y="419982"/>
                  </a:lnTo>
                  <a:cubicBezTo>
                    <a:pt x="513397" y="427602"/>
                    <a:pt x="507683" y="435222"/>
                    <a:pt x="502920" y="442842"/>
                  </a:cubicBezTo>
                  <a:cubicBezTo>
                    <a:pt x="506730" y="404742"/>
                    <a:pt x="546735" y="218052"/>
                    <a:pt x="469583" y="71367"/>
                  </a:cubicBezTo>
                  <a:cubicBezTo>
                    <a:pt x="437197" y="187572"/>
                    <a:pt x="453390" y="330447"/>
                    <a:pt x="500062" y="446652"/>
                  </a:cubicBezTo>
                  <a:cubicBezTo>
                    <a:pt x="461962" y="506660"/>
                    <a:pt x="431483" y="569525"/>
                    <a:pt x="406717" y="636200"/>
                  </a:cubicBezTo>
                  <a:cubicBezTo>
                    <a:pt x="396240" y="571430"/>
                    <a:pt x="383858" y="340925"/>
                    <a:pt x="300037" y="196145"/>
                  </a:cubicBezTo>
                  <a:cubicBezTo>
                    <a:pt x="308610" y="269487"/>
                    <a:pt x="288608" y="359975"/>
                    <a:pt x="298133" y="433317"/>
                  </a:cubicBezTo>
                  <a:cubicBezTo>
                    <a:pt x="306705" y="503802"/>
                    <a:pt x="353378" y="586670"/>
                    <a:pt x="402908" y="646677"/>
                  </a:cubicBezTo>
                  <a:cubicBezTo>
                    <a:pt x="376237" y="720972"/>
                    <a:pt x="359092" y="799077"/>
                    <a:pt x="350520" y="879087"/>
                  </a:cubicBezTo>
                  <a:cubicBezTo>
                    <a:pt x="295275" y="704780"/>
                    <a:pt x="235267" y="511422"/>
                    <a:pt x="94297" y="334257"/>
                  </a:cubicBezTo>
                  <a:cubicBezTo>
                    <a:pt x="81915" y="515232"/>
                    <a:pt x="300990" y="836225"/>
                    <a:pt x="349567" y="889565"/>
                  </a:cubicBezTo>
                  <a:cubicBezTo>
                    <a:pt x="340995" y="981005"/>
                    <a:pt x="343853" y="1074350"/>
                    <a:pt x="357187" y="1168647"/>
                  </a:cubicBezTo>
                  <a:cubicBezTo>
                    <a:pt x="333375" y="1115308"/>
                    <a:pt x="271462" y="944810"/>
                    <a:pt x="220028" y="862895"/>
                  </a:cubicBezTo>
                  <a:cubicBezTo>
                    <a:pt x="155257" y="765740"/>
                    <a:pt x="101917" y="679062"/>
                    <a:pt x="0" y="599052"/>
                  </a:cubicBezTo>
                  <a:cubicBezTo>
                    <a:pt x="41910" y="854322"/>
                    <a:pt x="181928" y="1036250"/>
                    <a:pt x="359092" y="1181983"/>
                  </a:cubicBezTo>
                  <a:cubicBezTo>
                    <a:pt x="376237" y="1288662"/>
                    <a:pt x="406717" y="1394390"/>
                    <a:pt x="451485" y="1498212"/>
                  </a:cubicBezTo>
                  <a:cubicBezTo>
                    <a:pt x="451485" y="1498212"/>
                    <a:pt x="451485" y="1498212"/>
                    <a:pt x="451485" y="1498212"/>
                  </a:cubicBezTo>
                  <a:cubicBezTo>
                    <a:pt x="454342" y="1504880"/>
                    <a:pt x="461962" y="1509642"/>
                    <a:pt x="468630" y="1508690"/>
                  </a:cubicBezTo>
                  <a:cubicBezTo>
                    <a:pt x="475297" y="1507737"/>
                    <a:pt x="478155" y="1502022"/>
                    <a:pt x="475297" y="1495355"/>
                  </a:cubicBezTo>
                  <a:cubicBezTo>
                    <a:pt x="432435" y="1391533"/>
                    <a:pt x="400050" y="1283900"/>
                    <a:pt x="381953" y="1176267"/>
                  </a:cubicBezTo>
                  <a:close/>
                </a:path>
              </a:pathLst>
            </a:custGeom>
            <a:solidFill>
              <a:srgbClr val="1C3B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4" name="Google Shape;1434;p11"/>
            <p:cNvSpPr/>
            <p:nvPr/>
          </p:nvSpPr>
          <p:spPr>
            <a:xfrm>
              <a:off x="11269534" y="4584098"/>
              <a:ext cx="642848" cy="2430962"/>
            </a:xfrm>
            <a:custGeom>
              <a:rect b="b" l="l" r="r" t="t"/>
              <a:pathLst>
                <a:path extrusionOk="0" h="1267777" w="335253">
                  <a:moveTo>
                    <a:pt x="281655" y="1267778"/>
                  </a:moveTo>
                  <a:cubicBezTo>
                    <a:pt x="203550" y="1220153"/>
                    <a:pt x="190215" y="1205865"/>
                    <a:pt x="127350" y="1138238"/>
                  </a:cubicBezTo>
                  <a:cubicBezTo>
                    <a:pt x="65438" y="1070610"/>
                    <a:pt x="21623" y="981075"/>
                    <a:pt x="29243" y="889635"/>
                  </a:cubicBezTo>
                  <a:cubicBezTo>
                    <a:pt x="34958" y="824865"/>
                    <a:pt x="66390" y="762953"/>
                    <a:pt x="60675" y="698182"/>
                  </a:cubicBezTo>
                  <a:cubicBezTo>
                    <a:pt x="55913" y="641985"/>
                    <a:pt x="25433" y="591503"/>
                    <a:pt x="10193" y="536257"/>
                  </a:cubicBezTo>
                  <a:cubicBezTo>
                    <a:pt x="-36479" y="360997"/>
                    <a:pt x="94013" y="179070"/>
                    <a:pt x="63533" y="0"/>
                  </a:cubicBezTo>
                  <a:cubicBezTo>
                    <a:pt x="154021" y="172403"/>
                    <a:pt x="246413" y="357188"/>
                    <a:pt x="232125" y="551497"/>
                  </a:cubicBezTo>
                  <a:cubicBezTo>
                    <a:pt x="228315" y="606743"/>
                    <a:pt x="214980" y="661988"/>
                    <a:pt x="215933" y="717232"/>
                  </a:cubicBezTo>
                  <a:cubicBezTo>
                    <a:pt x="217838" y="811530"/>
                    <a:pt x="259748" y="900113"/>
                    <a:pt x="293085" y="988695"/>
                  </a:cubicBezTo>
                  <a:cubicBezTo>
                    <a:pt x="326423" y="1077278"/>
                    <a:pt x="352140" y="1175385"/>
                    <a:pt x="321660" y="1264920"/>
                  </a:cubicBezTo>
                  <a:lnTo>
                    <a:pt x="281655" y="1267778"/>
                  </a:lnTo>
                  <a:close/>
                </a:path>
              </a:pathLst>
            </a:custGeom>
            <a:gradFill>
              <a:gsLst>
                <a:gs pos="0">
                  <a:srgbClr val="367023"/>
                </a:gs>
                <a:gs pos="52999">
                  <a:srgbClr val="367023"/>
                </a:gs>
                <a:gs pos="100000">
                  <a:srgbClr val="2A5B5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5" name="Google Shape;1435;p11"/>
            <p:cNvSpPr/>
            <p:nvPr/>
          </p:nvSpPr>
          <p:spPr>
            <a:xfrm>
              <a:off x="6009539" y="3709059"/>
              <a:ext cx="626000" cy="2765196"/>
            </a:xfrm>
            <a:custGeom>
              <a:rect b="b" l="l" r="r" t="t"/>
              <a:pathLst>
                <a:path extrusionOk="0" h="1442084" w="326467">
                  <a:moveTo>
                    <a:pt x="255312" y="1442085"/>
                  </a:moveTo>
                  <a:cubicBezTo>
                    <a:pt x="171492" y="1382078"/>
                    <a:pt x="157204" y="1364932"/>
                    <a:pt x="93387" y="1283970"/>
                  </a:cubicBezTo>
                  <a:cubicBezTo>
                    <a:pt x="28617" y="1203007"/>
                    <a:pt x="-13293" y="1098232"/>
                    <a:pt x="3852" y="996315"/>
                  </a:cubicBezTo>
                  <a:cubicBezTo>
                    <a:pt x="15282" y="923925"/>
                    <a:pt x="55287" y="857250"/>
                    <a:pt x="55287" y="783907"/>
                  </a:cubicBezTo>
                  <a:cubicBezTo>
                    <a:pt x="55287" y="720090"/>
                    <a:pt x="23854" y="661035"/>
                    <a:pt x="12425" y="598170"/>
                  </a:cubicBezTo>
                  <a:cubicBezTo>
                    <a:pt x="-25675" y="397192"/>
                    <a:pt x="135297" y="203835"/>
                    <a:pt x="115294" y="0"/>
                  </a:cubicBezTo>
                  <a:cubicBezTo>
                    <a:pt x="202925" y="200977"/>
                    <a:pt x="291507" y="415290"/>
                    <a:pt x="260075" y="632460"/>
                  </a:cubicBezTo>
                  <a:cubicBezTo>
                    <a:pt x="251502" y="694372"/>
                    <a:pt x="232452" y="754380"/>
                    <a:pt x="228642" y="817245"/>
                  </a:cubicBezTo>
                  <a:cubicBezTo>
                    <a:pt x="222927" y="923925"/>
                    <a:pt x="262932" y="1025842"/>
                    <a:pt x="293412" y="1127760"/>
                  </a:cubicBezTo>
                  <a:cubicBezTo>
                    <a:pt x="323892" y="1229678"/>
                    <a:pt x="344847" y="1342073"/>
                    <a:pt x="302937" y="1440180"/>
                  </a:cubicBezTo>
                  <a:lnTo>
                    <a:pt x="255312" y="1442085"/>
                  </a:lnTo>
                  <a:close/>
                </a:path>
              </a:pathLst>
            </a:custGeom>
            <a:solidFill>
              <a:srgbClr val="3A7B0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6" name="Google Shape;1436;p11"/>
            <p:cNvSpPr/>
            <p:nvPr/>
          </p:nvSpPr>
          <p:spPr>
            <a:xfrm>
              <a:off x="5218614" y="4132878"/>
              <a:ext cx="1526886" cy="2370692"/>
            </a:xfrm>
            <a:custGeom>
              <a:rect b="b" l="l" r="r" t="t"/>
              <a:pathLst>
                <a:path extrusionOk="0" h="1236345" w="796290">
                  <a:moveTo>
                    <a:pt x="755332" y="1236345"/>
                  </a:moveTo>
                  <a:cubicBezTo>
                    <a:pt x="653415" y="1219200"/>
                    <a:pt x="633413" y="1209675"/>
                    <a:pt x="540068" y="1164908"/>
                  </a:cubicBezTo>
                  <a:cubicBezTo>
                    <a:pt x="446722" y="1120140"/>
                    <a:pt x="363855" y="1043940"/>
                    <a:pt x="334328" y="944880"/>
                  </a:cubicBezTo>
                  <a:cubicBezTo>
                    <a:pt x="313372" y="874395"/>
                    <a:pt x="320040" y="797243"/>
                    <a:pt x="287655" y="731520"/>
                  </a:cubicBezTo>
                  <a:cubicBezTo>
                    <a:pt x="260032" y="674370"/>
                    <a:pt x="205740" y="634365"/>
                    <a:pt x="167640" y="582930"/>
                  </a:cubicBezTo>
                  <a:cubicBezTo>
                    <a:pt x="45720" y="419100"/>
                    <a:pt x="106680" y="174308"/>
                    <a:pt x="0" y="0"/>
                  </a:cubicBezTo>
                  <a:cubicBezTo>
                    <a:pt x="165735" y="142875"/>
                    <a:pt x="340043" y="297180"/>
                    <a:pt x="405765" y="506730"/>
                  </a:cubicBezTo>
                  <a:cubicBezTo>
                    <a:pt x="424815" y="566737"/>
                    <a:pt x="434340" y="628650"/>
                    <a:pt x="458153" y="686752"/>
                  </a:cubicBezTo>
                  <a:cubicBezTo>
                    <a:pt x="499110" y="784860"/>
                    <a:pt x="580072" y="860108"/>
                    <a:pt x="651510" y="938212"/>
                  </a:cubicBezTo>
                  <a:cubicBezTo>
                    <a:pt x="722947" y="1016318"/>
                    <a:pt x="790575" y="1108710"/>
                    <a:pt x="796290" y="1215390"/>
                  </a:cubicBezTo>
                  <a:lnTo>
                    <a:pt x="755332" y="1236345"/>
                  </a:ln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437" name="Google Shape;1437;p11"/>
            <p:cNvGrpSpPr/>
            <p:nvPr/>
          </p:nvGrpSpPr>
          <p:grpSpPr>
            <a:xfrm>
              <a:off x="11404734" y="4642541"/>
              <a:ext cx="1304019" cy="2569194"/>
              <a:chOff x="8191513" y="2954403"/>
              <a:chExt cx="679920" cy="1339587"/>
            </a:xfrm>
          </p:grpSpPr>
          <p:sp>
            <p:nvSpPr>
              <p:cNvPr id="1438" name="Google Shape;1438;p11"/>
              <p:cNvSpPr/>
              <p:nvPr/>
            </p:nvSpPr>
            <p:spPr>
              <a:xfrm>
                <a:off x="8191513" y="2954403"/>
                <a:ext cx="679920" cy="1339587"/>
              </a:xfrm>
              <a:custGeom>
                <a:rect b="b" l="l" r="r" t="t"/>
                <a:pathLst>
                  <a:path extrusionOk="0" h="1339587" w="679920">
                    <a:moveTo>
                      <a:pt x="129226" y="707707"/>
                    </a:moveTo>
                    <a:cubicBezTo>
                      <a:pt x="176851" y="650557"/>
                      <a:pt x="236858" y="600075"/>
                      <a:pt x="264481" y="531495"/>
                    </a:cubicBezTo>
                    <a:cubicBezTo>
                      <a:pt x="289246" y="468630"/>
                      <a:pt x="285435" y="396240"/>
                      <a:pt x="314963" y="335280"/>
                    </a:cubicBezTo>
                    <a:cubicBezTo>
                      <a:pt x="347348" y="267652"/>
                      <a:pt x="414976" y="226695"/>
                      <a:pt x="474983" y="180975"/>
                    </a:cubicBezTo>
                    <a:cubicBezTo>
                      <a:pt x="534990" y="136207"/>
                      <a:pt x="594046" y="75247"/>
                      <a:pt x="593093" y="0"/>
                    </a:cubicBezTo>
                    <a:cubicBezTo>
                      <a:pt x="678818" y="192405"/>
                      <a:pt x="699773" y="411480"/>
                      <a:pt x="661673" y="619125"/>
                    </a:cubicBezTo>
                    <a:cubicBezTo>
                      <a:pt x="623573" y="826770"/>
                      <a:pt x="528323" y="1022032"/>
                      <a:pt x="396878" y="1186815"/>
                    </a:cubicBezTo>
                    <a:cubicBezTo>
                      <a:pt x="356873" y="1237298"/>
                      <a:pt x="311153" y="1285875"/>
                      <a:pt x="254003" y="1314450"/>
                    </a:cubicBezTo>
                    <a:cubicBezTo>
                      <a:pt x="196853" y="1343977"/>
                      <a:pt x="124463" y="1350645"/>
                      <a:pt x="69218" y="1317307"/>
                    </a:cubicBezTo>
                    <a:lnTo>
                      <a:pt x="69218" y="1317307"/>
                    </a:lnTo>
                    <a:cubicBezTo>
                      <a:pt x="-17460" y="1265873"/>
                      <a:pt x="638" y="1126807"/>
                      <a:pt x="3496" y="1039177"/>
                    </a:cubicBezTo>
                    <a:cubicBezTo>
                      <a:pt x="8258" y="919163"/>
                      <a:pt x="52073" y="800100"/>
                      <a:pt x="129226" y="7077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367023"/>
                  </a:gs>
                  <a:gs pos="52999">
                    <a:srgbClr val="367023"/>
                  </a:gs>
                  <a:gs pos="100000">
                    <a:srgbClr val="2A5B5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9" name="Google Shape;1439;p11"/>
              <p:cNvSpPr/>
              <p:nvPr/>
            </p:nvSpPr>
            <p:spPr>
              <a:xfrm>
                <a:off x="8301689" y="3128809"/>
                <a:ext cx="462055" cy="1157079"/>
              </a:xfrm>
              <a:custGeom>
                <a:rect b="b" l="l" r="r" t="t"/>
                <a:pathLst>
                  <a:path extrusionOk="0" h="1157079" w="462055">
                    <a:moveTo>
                      <a:pt x="7620" y="1153379"/>
                    </a:moveTo>
                    <a:cubicBezTo>
                      <a:pt x="19050" y="990501"/>
                      <a:pt x="80963" y="838101"/>
                      <a:pt x="153352" y="694274"/>
                    </a:cubicBezTo>
                    <a:cubicBezTo>
                      <a:pt x="226695" y="548541"/>
                      <a:pt x="312420" y="408524"/>
                      <a:pt x="378143" y="258981"/>
                    </a:cubicBezTo>
                    <a:cubicBezTo>
                      <a:pt x="414338" y="177066"/>
                      <a:pt x="443865" y="92294"/>
                      <a:pt x="461963" y="4664"/>
                    </a:cubicBezTo>
                    <a:cubicBezTo>
                      <a:pt x="462915" y="-99"/>
                      <a:pt x="456247" y="-2004"/>
                      <a:pt x="455295" y="2759"/>
                    </a:cubicBezTo>
                    <a:cubicBezTo>
                      <a:pt x="421957" y="164684"/>
                      <a:pt x="348615" y="313274"/>
                      <a:pt x="271463" y="458054"/>
                    </a:cubicBezTo>
                    <a:cubicBezTo>
                      <a:pt x="195263" y="599976"/>
                      <a:pt x="113347" y="739994"/>
                      <a:pt x="58102" y="892394"/>
                    </a:cubicBezTo>
                    <a:cubicBezTo>
                      <a:pt x="27622" y="977166"/>
                      <a:pt x="6668" y="1063844"/>
                      <a:pt x="0" y="1154331"/>
                    </a:cubicBezTo>
                    <a:cubicBezTo>
                      <a:pt x="0" y="1158141"/>
                      <a:pt x="6668" y="1158141"/>
                      <a:pt x="7620" y="1153379"/>
                    </a:cubicBezTo>
                    <a:lnTo>
                      <a:pt x="7620" y="11533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0" name="Google Shape;1440;p11"/>
            <p:cNvGrpSpPr/>
            <p:nvPr/>
          </p:nvGrpSpPr>
          <p:grpSpPr>
            <a:xfrm>
              <a:off x="10640815" y="5002421"/>
              <a:ext cx="1033990" cy="2271444"/>
              <a:chOff x="7793199" y="3142045"/>
              <a:chExt cx="539126" cy="1184339"/>
            </a:xfrm>
          </p:grpSpPr>
          <p:sp>
            <p:nvSpPr>
              <p:cNvPr id="1441" name="Google Shape;1441;p11"/>
              <p:cNvSpPr/>
              <p:nvPr/>
            </p:nvSpPr>
            <p:spPr>
              <a:xfrm>
                <a:off x="7793199" y="3142045"/>
                <a:ext cx="539126" cy="1184339"/>
              </a:xfrm>
              <a:custGeom>
                <a:rect b="b" l="l" r="r" t="t"/>
                <a:pathLst>
                  <a:path extrusionOk="0" h="1184339" w="539126">
                    <a:moveTo>
                      <a:pt x="89390" y="737235"/>
                    </a:moveTo>
                    <a:cubicBezTo>
                      <a:pt x="89390" y="671513"/>
                      <a:pt x="101772" y="604838"/>
                      <a:pt x="81770" y="541972"/>
                    </a:cubicBezTo>
                    <a:cubicBezTo>
                      <a:pt x="63672" y="485775"/>
                      <a:pt x="19857" y="439103"/>
                      <a:pt x="5570" y="381953"/>
                    </a:cubicBezTo>
                    <a:cubicBezTo>
                      <a:pt x="-10623" y="318135"/>
                      <a:pt x="12237" y="252413"/>
                      <a:pt x="26524" y="188595"/>
                    </a:cubicBezTo>
                    <a:cubicBezTo>
                      <a:pt x="41765" y="124778"/>
                      <a:pt x="46527" y="50483"/>
                      <a:pt x="4617" y="0"/>
                    </a:cubicBezTo>
                    <a:cubicBezTo>
                      <a:pt x="170352" y="81915"/>
                      <a:pt x="307512" y="217170"/>
                      <a:pt x="398952" y="379095"/>
                    </a:cubicBezTo>
                    <a:cubicBezTo>
                      <a:pt x="490392" y="540068"/>
                      <a:pt x="536112" y="724853"/>
                      <a:pt x="538970" y="910590"/>
                    </a:cubicBezTo>
                    <a:cubicBezTo>
                      <a:pt x="539922" y="966788"/>
                      <a:pt x="537065" y="1024890"/>
                      <a:pt x="515157" y="1077278"/>
                    </a:cubicBezTo>
                    <a:cubicBezTo>
                      <a:pt x="493249" y="1128713"/>
                      <a:pt x="447529" y="1174433"/>
                      <a:pt x="392285" y="1183005"/>
                    </a:cubicBezTo>
                    <a:lnTo>
                      <a:pt x="392285" y="1183005"/>
                    </a:lnTo>
                    <a:cubicBezTo>
                      <a:pt x="304654" y="1197293"/>
                      <a:pt x="238932" y="1093470"/>
                      <a:pt x="192260" y="1032510"/>
                    </a:cubicBezTo>
                    <a:cubicBezTo>
                      <a:pt x="126537" y="947738"/>
                      <a:pt x="89390" y="842963"/>
                      <a:pt x="89390" y="737235"/>
                    </a:cubicBez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2" name="Google Shape;1442;p11"/>
              <p:cNvSpPr/>
              <p:nvPr/>
            </p:nvSpPr>
            <p:spPr>
              <a:xfrm>
                <a:off x="7878077" y="3272865"/>
                <a:ext cx="346292" cy="1036599"/>
              </a:xfrm>
              <a:custGeom>
                <a:rect b="b" l="l" r="r" t="t"/>
                <a:pathLst>
                  <a:path extrusionOk="0" h="1036599" w="346292">
                    <a:moveTo>
                      <a:pt x="345507" y="1031231"/>
                    </a:moveTo>
                    <a:cubicBezTo>
                      <a:pt x="262639" y="915978"/>
                      <a:pt x="217872" y="778818"/>
                      <a:pt x="186439" y="641658"/>
                    </a:cubicBezTo>
                    <a:cubicBezTo>
                      <a:pt x="154055" y="501641"/>
                      <a:pt x="133099" y="358766"/>
                      <a:pt x="93094" y="220653"/>
                    </a:cubicBezTo>
                    <a:cubicBezTo>
                      <a:pt x="71187" y="144453"/>
                      <a:pt x="43564" y="71111"/>
                      <a:pt x="6417" y="1578"/>
                    </a:cubicBezTo>
                    <a:cubicBezTo>
                      <a:pt x="4512" y="-2232"/>
                      <a:pt x="-2156" y="1578"/>
                      <a:pt x="702" y="5388"/>
                    </a:cubicBezTo>
                    <a:cubicBezTo>
                      <a:pt x="69282" y="132071"/>
                      <a:pt x="102619" y="273041"/>
                      <a:pt x="132147" y="413058"/>
                    </a:cubicBezTo>
                    <a:cubicBezTo>
                      <a:pt x="160722" y="553076"/>
                      <a:pt x="184534" y="694998"/>
                      <a:pt x="234064" y="829301"/>
                    </a:cubicBezTo>
                    <a:cubicBezTo>
                      <a:pt x="260734" y="902643"/>
                      <a:pt x="295024" y="972176"/>
                      <a:pt x="340744" y="1035993"/>
                    </a:cubicBezTo>
                    <a:cubicBezTo>
                      <a:pt x="342649" y="1037898"/>
                      <a:pt x="348364" y="1035041"/>
                      <a:pt x="345507" y="1031231"/>
                    </a:cubicBezTo>
                    <a:lnTo>
                      <a:pt x="345507" y="10312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3" name="Google Shape;1443;p11"/>
            <p:cNvGrpSpPr/>
            <p:nvPr/>
          </p:nvGrpSpPr>
          <p:grpSpPr>
            <a:xfrm>
              <a:off x="9051215" y="4945790"/>
              <a:ext cx="2217512" cy="2543594"/>
              <a:chOff x="6964378" y="3112518"/>
              <a:chExt cx="1156219" cy="1326239"/>
            </a:xfrm>
          </p:grpSpPr>
          <p:sp>
            <p:nvSpPr>
              <p:cNvPr id="1444" name="Google Shape;1444;p11"/>
              <p:cNvSpPr/>
              <p:nvPr/>
            </p:nvSpPr>
            <p:spPr>
              <a:xfrm>
                <a:off x="6964378" y="3113470"/>
                <a:ext cx="1156219" cy="1325287"/>
              </a:xfrm>
              <a:custGeom>
                <a:rect b="b" l="l" r="r" t="t"/>
                <a:pathLst>
                  <a:path extrusionOk="0" h="1325287" w="1156219">
                    <a:moveTo>
                      <a:pt x="1148715" y="907733"/>
                    </a:moveTo>
                    <a:cubicBezTo>
                      <a:pt x="1148715" y="906780"/>
                      <a:pt x="1148715" y="905828"/>
                      <a:pt x="1147763" y="904875"/>
                    </a:cubicBezTo>
                    <a:cubicBezTo>
                      <a:pt x="1141095" y="905828"/>
                      <a:pt x="1134428" y="905828"/>
                      <a:pt x="1127760" y="905828"/>
                    </a:cubicBezTo>
                    <a:cubicBezTo>
                      <a:pt x="1020128" y="902018"/>
                      <a:pt x="921068" y="845820"/>
                      <a:pt x="827723" y="791528"/>
                    </a:cubicBezTo>
                    <a:cubicBezTo>
                      <a:pt x="919163" y="825818"/>
                      <a:pt x="1022985" y="824865"/>
                      <a:pt x="1114425" y="792480"/>
                    </a:cubicBezTo>
                    <a:cubicBezTo>
                      <a:pt x="1080135" y="706755"/>
                      <a:pt x="1030605" y="626745"/>
                      <a:pt x="980123" y="548640"/>
                    </a:cubicBezTo>
                    <a:cubicBezTo>
                      <a:pt x="956310" y="512445"/>
                      <a:pt x="932498" y="477203"/>
                      <a:pt x="908685" y="441008"/>
                    </a:cubicBezTo>
                    <a:cubicBezTo>
                      <a:pt x="886778" y="446722"/>
                      <a:pt x="862965" y="447675"/>
                      <a:pt x="840105" y="444818"/>
                    </a:cubicBezTo>
                    <a:cubicBezTo>
                      <a:pt x="784860" y="438150"/>
                      <a:pt x="733425" y="410528"/>
                      <a:pt x="686753" y="379095"/>
                    </a:cubicBezTo>
                    <a:cubicBezTo>
                      <a:pt x="738188" y="373380"/>
                      <a:pt x="790575" y="366713"/>
                      <a:pt x="837248" y="344805"/>
                    </a:cubicBezTo>
                    <a:cubicBezTo>
                      <a:pt x="838200" y="343853"/>
                      <a:pt x="840105" y="343853"/>
                      <a:pt x="841057" y="342900"/>
                    </a:cubicBezTo>
                    <a:cubicBezTo>
                      <a:pt x="760095" y="226695"/>
                      <a:pt x="677228" y="112395"/>
                      <a:pt x="590550" y="0"/>
                    </a:cubicBezTo>
                    <a:cubicBezTo>
                      <a:pt x="588645" y="2858"/>
                      <a:pt x="587693" y="4763"/>
                      <a:pt x="585788" y="7620"/>
                    </a:cubicBezTo>
                    <a:cubicBezTo>
                      <a:pt x="534353" y="90488"/>
                      <a:pt x="448628" y="142875"/>
                      <a:pt x="363855" y="195263"/>
                    </a:cubicBezTo>
                    <a:cubicBezTo>
                      <a:pt x="411480" y="246697"/>
                      <a:pt x="463868" y="294322"/>
                      <a:pt x="521018" y="334328"/>
                    </a:cubicBezTo>
                    <a:cubicBezTo>
                      <a:pt x="449580" y="331470"/>
                      <a:pt x="383857" y="298133"/>
                      <a:pt x="320993" y="265747"/>
                    </a:cubicBezTo>
                    <a:cubicBezTo>
                      <a:pt x="309563" y="260033"/>
                      <a:pt x="297180" y="253365"/>
                      <a:pt x="285750" y="245745"/>
                    </a:cubicBezTo>
                    <a:cubicBezTo>
                      <a:pt x="279082" y="250508"/>
                      <a:pt x="272415" y="255270"/>
                      <a:pt x="265748" y="260033"/>
                    </a:cubicBezTo>
                    <a:cubicBezTo>
                      <a:pt x="214313" y="299085"/>
                      <a:pt x="170498" y="345758"/>
                      <a:pt x="133350" y="397193"/>
                    </a:cubicBezTo>
                    <a:cubicBezTo>
                      <a:pt x="229553" y="457200"/>
                      <a:pt x="342900" y="490538"/>
                      <a:pt x="456248" y="489585"/>
                    </a:cubicBezTo>
                    <a:cubicBezTo>
                      <a:pt x="402907" y="536258"/>
                      <a:pt x="324803" y="537210"/>
                      <a:pt x="253365" y="535305"/>
                    </a:cubicBezTo>
                    <a:cubicBezTo>
                      <a:pt x="203835" y="534353"/>
                      <a:pt x="154305" y="533400"/>
                      <a:pt x="104775" y="532447"/>
                    </a:cubicBezTo>
                    <a:cubicBezTo>
                      <a:pt x="89535" y="532447"/>
                      <a:pt x="73343" y="531495"/>
                      <a:pt x="58103" y="528638"/>
                    </a:cubicBezTo>
                    <a:cubicBezTo>
                      <a:pt x="22860" y="611505"/>
                      <a:pt x="2858" y="700088"/>
                      <a:pt x="0" y="790575"/>
                    </a:cubicBezTo>
                    <a:cubicBezTo>
                      <a:pt x="91440" y="799147"/>
                      <a:pt x="185738" y="784860"/>
                      <a:pt x="277178" y="770572"/>
                    </a:cubicBezTo>
                    <a:cubicBezTo>
                      <a:pt x="215265" y="836295"/>
                      <a:pt x="140018" y="888683"/>
                      <a:pt x="57150" y="925830"/>
                    </a:cubicBezTo>
                    <a:cubicBezTo>
                      <a:pt x="42863" y="931545"/>
                      <a:pt x="28575" y="938213"/>
                      <a:pt x="13335" y="940118"/>
                    </a:cubicBezTo>
                    <a:cubicBezTo>
                      <a:pt x="14288" y="945833"/>
                      <a:pt x="16193" y="951547"/>
                      <a:pt x="17145" y="958215"/>
                    </a:cubicBezTo>
                    <a:cubicBezTo>
                      <a:pt x="40958" y="1056323"/>
                      <a:pt x="89535" y="1150620"/>
                      <a:pt x="161925" y="1219200"/>
                    </a:cubicBezTo>
                    <a:cubicBezTo>
                      <a:pt x="223838" y="1190625"/>
                      <a:pt x="286703" y="1161098"/>
                      <a:pt x="348615" y="1132523"/>
                    </a:cubicBezTo>
                    <a:cubicBezTo>
                      <a:pt x="338138" y="1171575"/>
                      <a:pt x="325755" y="1209675"/>
                      <a:pt x="302895" y="1243013"/>
                    </a:cubicBezTo>
                    <a:cubicBezTo>
                      <a:pt x="291465" y="1260158"/>
                      <a:pt x="276225" y="1275398"/>
                      <a:pt x="259080" y="1286828"/>
                    </a:cubicBezTo>
                    <a:cubicBezTo>
                      <a:pt x="261938" y="1287780"/>
                      <a:pt x="263843" y="1289685"/>
                      <a:pt x="266700" y="1290638"/>
                    </a:cubicBezTo>
                    <a:cubicBezTo>
                      <a:pt x="392430" y="1346835"/>
                      <a:pt x="559118" y="1316355"/>
                      <a:pt x="637223" y="1204913"/>
                    </a:cubicBezTo>
                    <a:cubicBezTo>
                      <a:pt x="641032" y="1210628"/>
                      <a:pt x="644843" y="1215390"/>
                      <a:pt x="648653" y="1221105"/>
                    </a:cubicBezTo>
                    <a:cubicBezTo>
                      <a:pt x="689610" y="1273493"/>
                      <a:pt x="750570" y="1309688"/>
                      <a:pt x="816293" y="1321118"/>
                    </a:cubicBezTo>
                    <a:cubicBezTo>
                      <a:pt x="890588" y="1334453"/>
                      <a:pt x="969645" y="1315403"/>
                      <a:pt x="1029653" y="1269683"/>
                    </a:cubicBezTo>
                    <a:cubicBezTo>
                      <a:pt x="1031557" y="1268730"/>
                      <a:pt x="1032510" y="1266825"/>
                      <a:pt x="1034415" y="1265873"/>
                    </a:cubicBezTo>
                    <a:cubicBezTo>
                      <a:pt x="1007745" y="1251585"/>
                      <a:pt x="986790" y="1230630"/>
                      <a:pt x="967740" y="1206818"/>
                    </a:cubicBezTo>
                    <a:cubicBezTo>
                      <a:pt x="929640" y="1161098"/>
                      <a:pt x="900113" y="1107758"/>
                      <a:pt x="879157" y="1052513"/>
                    </a:cubicBezTo>
                    <a:cubicBezTo>
                      <a:pt x="943928" y="1112520"/>
                      <a:pt x="1027748" y="1150620"/>
                      <a:pt x="1115378" y="1162050"/>
                    </a:cubicBezTo>
                    <a:cubicBezTo>
                      <a:pt x="1155382" y="1084898"/>
                      <a:pt x="1164907" y="992505"/>
                      <a:pt x="1148715" y="9077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5" name="Google Shape;1445;p11"/>
              <p:cNvSpPr/>
              <p:nvPr/>
            </p:nvSpPr>
            <p:spPr>
              <a:xfrm>
                <a:off x="7527095" y="3112518"/>
                <a:ext cx="593165" cy="1325287"/>
              </a:xfrm>
              <a:custGeom>
                <a:rect b="b" l="l" r="r" t="t"/>
                <a:pathLst>
                  <a:path extrusionOk="0" h="1325287" w="593165">
                    <a:moveTo>
                      <a:pt x="140229" y="1269683"/>
                    </a:moveTo>
                    <a:cubicBezTo>
                      <a:pt x="174519" y="1295400"/>
                      <a:pt x="214524" y="1313498"/>
                      <a:pt x="256434" y="1321118"/>
                    </a:cubicBezTo>
                    <a:cubicBezTo>
                      <a:pt x="330729" y="1334453"/>
                      <a:pt x="409787" y="1315403"/>
                      <a:pt x="469794" y="1269683"/>
                    </a:cubicBezTo>
                    <a:cubicBezTo>
                      <a:pt x="471699" y="1268730"/>
                      <a:pt x="472651" y="1266825"/>
                      <a:pt x="474557" y="1265873"/>
                    </a:cubicBezTo>
                    <a:cubicBezTo>
                      <a:pt x="447887" y="1251585"/>
                      <a:pt x="426932" y="1230630"/>
                      <a:pt x="407882" y="1206818"/>
                    </a:cubicBezTo>
                    <a:cubicBezTo>
                      <a:pt x="369782" y="1161098"/>
                      <a:pt x="340254" y="1107758"/>
                      <a:pt x="319299" y="1052513"/>
                    </a:cubicBezTo>
                    <a:cubicBezTo>
                      <a:pt x="384069" y="1112520"/>
                      <a:pt x="467889" y="1150620"/>
                      <a:pt x="555519" y="1162050"/>
                    </a:cubicBezTo>
                    <a:cubicBezTo>
                      <a:pt x="592666" y="1085850"/>
                      <a:pt x="601239" y="992505"/>
                      <a:pt x="585999" y="907733"/>
                    </a:cubicBezTo>
                    <a:cubicBezTo>
                      <a:pt x="585999" y="906780"/>
                      <a:pt x="585999" y="905828"/>
                      <a:pt x="585046" y="904875"/>
                    </a:cubicBezTo>
                    <a:cubicBezTo>
                      <a:pt x="578379" y="905828"/>
                      <a:pt x="571712" y="905828"/>
                      <a:pt x="565044" y="905828"/>
                    </a:cubicBezTo>
                    <a:cubicBezTo>
                      <a:pt x="457412" y="902018"/>
                      <a:pt x="358351" y="845820"/>
                      <a:pt x="265007" y="791528"/>
                    </a:cubicBezTo>
                    <a:cubicBezTo>
                      <a:pt x="356446" y="825818"/>
                      <a:pt x="460269" y="824865"/>
                      <a:pt x="551709" y="792480"/>
                    </a:cubicBezTo>
                    <a:cubicBezTo>
                      <a:pt x="517419" y="706755"/>
                      <a:pt x="467889" y="626745"/>
                      <a:pt x="417407" y="548640"/>
                    </a:cubicBezTo>
                    <a:cubicBezTo>
                      <a:pt x="393594" y="512445"/>
                      <a:pt x="369782" y="477203"/>
                      <a:pt x="345969" y="441008"/>
                    </a:cubicBezTo>
                    <a:cubicBezTo>
                      <a:pt x="324062" y="446723"/>
                      <a:pt x="300249" y="447675"/>
                      <a:pt x="277389" y="444818"/>
                    </a:cubicBezTo>
                    <a:cubicBezTo>
                      <a:pt x="222144" y="438150"/>
                      <a:pt x="170709" y="410528"/>
                      <a:pt x="124037" y="379095"/>
                    </a:cubicBezTo>
                    <a:cubicBezTo>
                      <a:pt x="175471" y="373380"/>
                      <a:pt x="227859" y="366713"/>
                      <a:pt x="274532" y="344805"/>
                    </a:cubicBezTo>
                    <a:cubicBezTo>
                      <a:pt x="275484" y="343853"/>
                      <a:pt x="277389" y="343853"/>
                      <a:pt x="278341" y="342900"/>
                    </a:cubicBezTo>
                    <a:cubicBezTo>
                      <a:pt x="197379" y="226695"/>
                      <a:pt x="114512" y="112395"/>
                      <a:pt x="27834" y="0"/>
                    </a:cubicBezTo>
                    <a:cubicBezTo>
                      <a:pt x="25929" y="2858"/>
                      <a:pt x="24976" y="4763"/>
                      <a:pt x="23071" y="7620"/>
                    </a:cubicBezTo>
                    <a:cubicBezTo>
                      <a:pt x="16404" y="51435"/>
                      <a:pt x="-37888" y="387668"/>
                      <a:pt x="47837" y="694373"/>
                    </a:cubicBezTo>
                    <a:cubicBezTo>
                      <a:pt x="133562" y="1001078"/>
                      <a:pt x="76412" y="1203960"/>
                      <a:pt x="76412" y="1203960"/>
                    </a:cubicBezTo>
                    <a:lnTo>
                      <a:pt x="140229" y="1269683"/>
                    </a:ln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6" name="Google Shape;1446;p11"/>
            <p:cNvGrpSpPr/>
            <p:nvPr/>
          </p:nvGrpSpPr>
          <p:grpSpPr>
            <a:xfrm>
              <a:off x="6598047" y="4468995"/>
              <a:ext cx="1740716" cy="3777822"/>
              <a:chOff x="5685287" y="2863915"/>
              <a:chExt cx="907616" cy="1969770"/>
            </a:xfrm>
          </p:grpSpPr>
          <p:sp>
            <p:nvSpPr>
              <p:cNvPr id="1447" name="Google Shape;1447;p11"/>
              <p:cNvSpPr/>
              <p:nvPr/>
            </p:nvSpPr>
            <p:spPr>
              <a:xfrm>
                <a:off x="5685287" y="2863915"/>
                <a:ext cx="707590" cy="1853707"/>
              </a:xfrm>
              <a:custGeom>
                <a:rect b="b" l="l" r="r" t="t"/>
                <a:pathLst>
                  <a:path extrusionOk="0" h="1853707" w="707590">
                    <a:moveTo>
                      <a:pt x="136091" y="0"/>
                    </a:moveTo>
                    <a:cubicBezTo>
                      <a:pt x="81799" y="124777"/>
                      <a:pt x="43699" y="251460"/>
                      <a:pt x="21791" y="379095"/>
                    </a:cubicBezTo>
                    <a:cubicBezTo>
                      <a:pt x="76084" y="394335"/>
                      <a:pt x="131328" y="406717"/>
                      <a:pt x="167524" y="407670"/>
                    </a:cubicBezTo>
                    <a:cubicBezTo>
                      <a:pt x="167524" y="407670"/>
                      <a:pt x="89419" y="435292"/>
                      <a:pt x="11314" y="450533"/>
                    </a:cubicBezTo>
                    <a:cubicBezTo>
                      <a:pt x="-3926" y="575310"/>
                      <a:pt x="-3926" y="700088"/>
                      <a:pt x="12266" y="822960"/>
                    </a:cubicBezTo>
                    <a:cubicBezTo>
                      <a:pt x="97991" y="830580"/>
                      <a:pt x="189431" y="836295"/>
                      <a:pt x="239914" y="833438"/>
                    </a:cubicBezTo>
                    <a:cubicBezTo>
                      <a:pt x="310399" y="829627"/>
                      <a:pt x="161809" y="883920"/>
                      <a:pt x="28459" y="920115"/>
                    </a:cubicBezTo>
                    <a:cubicBezTo>
                      <a:pt x="37031" y="962025"/>
                      <a:pt x="47509" y="1002983"/>
                      <a:pt x="59891" y="1043940"/>
                    </a:cubicBezTo>
                    <a:cubicBezTo>
                      <a:pt x="84656" y="1125855"/>
                      <a:pt x="117041" y="1204913"/>
                      <a:pt x="156094" y="1282065"/>
                    </a:cubicBezTo>
                    <a:cubicBezTo>
                      <a:pt x="255153" y="1266825"/>
                      <a:pt x="354214" y="1250633"/>
                      <a:pt x="375169" y="1241108"/>
                    </a:cubicBezTo>
                    <a:cubicBezTo>
                      <a:pt x="401839" y="1228725"/>
                      <a:pt x="300874" y="1303020"/>
                      <a:pt x="199909" y="1361123"/>
                    </a:cubicBezTo>
                    <a:cubicBezTo>
                      <a:pt x="221816" y="1399223"/>
                      <a:pt x="246581" y="1436370"/>
                      <a:pt x="272299" y="1472565"/>
                    </a:cubicBezTo>
                    <a:cubicBezTo>
                      <a:pt x="314209" y="1531620"/>
                      <a:pt x="359928" y="1589723"/>
                      <a:pt x="411364" y="1644968"/>
                    </a:cubicBezTo>
                    <a:cubicBezTo>
                      <a:pt x="440891" y="1629727"/>
                      <a:pt x="468514" y="1615440"/>
                      <a:pt x="478039" y="1607820"/>
                    </a:cubicBezTo>
                    <a:cubicBezTo>
                      <a:pt x="493278" y="1595438"/>
                      <a:pt x="484706" y="1652588"/>
                      <a:pt x="460894" y="1695450"/>
                    </a:cubicBezTo>
                    <a:cubicBezTo>
                      <a:pt x="497089" y="1730693"/>
                      <a:pt x="535189" y="1764983"/>
                      <a:pt x="575194" y="1796415"/>
                    </a:cubicBezTo>
                    <a:cubicBezTo>
                      <a:pt x="628534" y="1838325"/>
                      <a:pt x="671396" y="1855470"/>
                      <a:pt x="707591" y="1853565"/>
                    </a:cubicBezTo>
                    <a:cubicBezTo>
                      <a:pt x="493278" y="1256348"/>
                      <a:pt x="288491" y="611505"/>
                      <a:pt x="136091" y="0"/>
                    </a:cubicBezTo>
                    <a:cubicBezTo>
                      <a:pt x="137044" y="953"/>
                      <a:pt x="137044" y="953"/>
                      <a:pt x="13609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8" name="Google Shape;1448;p11"/>
              <p:cNvSpPr/>
              <p:nvPr/>
            </p:nvSpPr>
            <p:spPr>
              <a:xfrm>
                <a:off x="5823284" y="2865820"/>
                <a:ext cx="769619" cy="1854517"/>
              </a:xfrm>
              <a:custGeom>
                <a:rect b="b" l="l" r="r" t="t"/>
                <a:pathLst>
                  <a:path extrusionOk="0" h="1854517" w="769619">
                    <a:moveTo>
                      <a:pt x="564832" y="1217295"/>
                    </a:moveTo>
                    <a:cubicBezTo>
                      <a:pt x="608647" y="1220153"/>
                      <a:pt x="691515" y="1210628"/>
                      <a:pt x="769620" y="1199198"/>
                    </a:cubicBezTo>
                    <a:cubicBezTo>
                      <a:pt x="764857" y="1080135"/>
                      <a:pt x="743903" y="963930"/>
                      <a:pt x="707707" y="850583"/>
                    </a:cubicBezTo>
                    <a:cubicBezTo>
                      <a:pt x="701993" y="833438"/>
                      <a:pt x="696278" y="816293"/>
                      <a:pt x="689610" y="799147"/>
                    </a:cubicBezTo>
                    <a:cubicBezTo>
                      <a:pt x="604838" y="837247"/>
                      <a:pt x="496253" y="877253"/>
                      <a:pt x="532447" y="850583"/>
                    </a:cubicBezTo>
                    <a:cubicBezTo>
                      <a:pt x="558165" y="831533"/>
                      <a:pt x="616268" y="782003"/>
                      <a:pt x="665797" y="739140"/>
                    </a:cubicBezTo>
                    <a:cubicBezTo>
                      <a:pt x="609600" y="606743"/>
                      <a:pt x="531495" y="481013"/>
                      <a:pt x="435293" y="366713"/>
                    </a:cubicBezTo>
                    <a:cubicBezTo>
                      <a:pt x="358140" y="411480"/>
                      <a:pt x="255270" y="455295"/>
                      <a:pt x="290513" y="433388"/>
                    </a:cubicBezTo>
                    <a:cubicBezTo>
                      <a:pt x="317182" y="416243"/>
                      <a:pt x="352425" y="357188"/>
                      <a:pt x="380047" y="304800"/>
                    </a:cubicBezTo>
                    <a:cubicBezTo>
                      <a:pt x="272415" y="189547"/>
                      <a:pt x="144780" y="86678"/>
                      <a:pt x="0" y="0"/>
                    </a:cubicBezTo>
                    <a:cubicBezTo>
                      <a:pt x="151447" y="610553"/>
                      <a:pt x="355282" y="1255395"/>
                      <a:pt x="569595" y="1854518"/>
                    </a:cubicBezTo>
                    <a:cubicBezTo>
                      <a:pt x="635318" y="1851660"/>
                      <a:pt x="675322" y="1785938"/>
                      <a:pt x="704850" y="1691640"/>
                    </a:cubicBezTo>
                    <a:cubicBezTo>
                      <a:pt x="712470" y="1667828"/>
                      <a:pt x="719138" y="1644015"/>
                      <a:pt x="724853" y="1620203"/>
                    </a:cubicBezTo>
                    <a:cubicBezTo>
                      <a:pt x="665797" y="1597343"/>
                      <a:pt x="585788" y="1527810"/>
                      <a:pt x="616268" y="1533525"/>
                    </a:cubicBezTo>
                    <a:cubicBezTo>
                      <a:pt x="634365" y="1536383"/>
                      <a:pt x="689610" y="1542098"/>
                      <a:pt x="741045" y="1545908"/>
                    </a:cubicBezTo>
                    <a:cubicBezTo>
                      <a:pt x="759143" y="1458278"/>
                      <a:pt x="768668" y="1370648"/>
                      <a:pt x="769620" y="1283970"/>
                    </a:cubicBezTo>
                    <a:cubicBezTo>
                      <a:pt x="643890" y="1263968"/>
                      <a:pt x="500063" y="1213485"/>
                      <a:pt x="564832" y="12172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3D760D"/>
                  </a:gs>
                  <a:gs pos="8000">
                    <a:srgbClr val="3D760D"/>
                  </a:gs>
                  <a:gs pos="100000">
                    <a:srgbClr val="35650E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9" name="Google Shape;1449;p11"/>
              <p:cNvSpPr/>
              <p:nvPr/>
            </p:nvSpPr>
            <p:spPr>
              <a:xfrm>
                <a:off x="5839476" y="2930591"/>
                <a:ext cx="600075" cy="1903094"/>
              </a:xfrm>
              <a:custGeom>
                <a:rect b="b" l="l" r="r" t="t"/>
                <a:pathLst>
                  <a:path extrusionOk="0" h="1903094" w="600075">
                    <a:moveTo>
                      <a:pt x="6667" y="0"/>
                    </a:moveTo>
                    <a:cubicBezTo>
                      <a:pt x="84772" y="321945"/>
                      <a:pt x="175260" y="641032"/>
                      <a:pt x="275272" y="957263"/>
                    </a:cubicBezTo>
                    <a:cubicBezTo>
                      <a:pt x="375285" y="1273492"/>
                      <a:pt x="485775" y="1586865"/>
                      <a:pt x="600075" y="1899285"/>
                    </a:cubicBezTo>
                    <a:lnTo>
                      <a:pt x="587692" y="1903095"/>
                    </a:lnTo>
                    <a:cubicBezTo>
                      <a:pt x="474345" y="1590675"/>
                      <a:pt x="364807" y="1276350"/>
                      <a:pt x="265747" y="960120"/>
                    </a:cubicBezTo>
                    <a:cubicBezTo>
                      <a:pt x="166688" y="643890"/>
                      <a:pt x="77152" y="323850"/>
                      <a:pt x="0" y="1905"/>
                    </a:cubicBezTo>
                    <a:lnTo>
                      <a:pt x="6667" y="0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0" name="Google Shape;1450;p11"/>
            <p:cNvGrpSpPr/>
            <p:nvPr/>
          </p:nvGrpSpPr>
          <p:grpSpPr>
            <a:xfrm>
              <a:off x="7914676" y="4476304"/>
              <a:ext cx="1660410" cy="3655423"/>
              <a:chOff x="6371781" y="2867726"/>
              <a:chExt cx="865744" cy="1905951"/>
            </a:xfrm>
          </p:grpSpPr>
          <p:sp>
            <p:nvSpPr>
              <p:cNvPr id="1451" name="Google Shape;1451;p11"/>
              <p:cNvSpPr/>
              <p:nvPr/>
            </p:nvSpPr>
            <p:spPr>
              <a:xfrm>
                <a:off x="6371781" y="2867726"/>
                <a:ext cx="736425" cy="1790700"/>
              </a:xfrm>
              <a:custGeom>
                <a:rect b="b" l="l" r="r" t="t"/>
                <a:pathLst>
                  <a:path extrusionOk="0" h="1790700" w="736425">
                    <a:moveTo>
                      <a:pt x="736425" y="0"/>
                    </a:moveTo>
                    <a:cubicBezTo>
                      <a:pt x="622125" y="66675"/>
                      <a:pt x="519255" y="145732"/>
                      <a:pt x="428768" y="234315"/>
                    </a:cubicBezTo>
                    <a:cubicBezTo>
                      <a:pt x="463058" y="277178"/>
                      <a:pt x="499253" y="318135"/>
                      <a:pt x="526875" y="340042"/>
                    </a:cubicBezTo>
                    <a:cubicBezTo>
                      <a:pt x="526875" y="340042"/>
                      <a:pt x="449723" y="317182"/>
                      <a:pt x="379238" y="284797"/>
                    </a:cubicBezTo>
                    <a:cubicBezTo>
                      <a:pt x="295418" y="374332"/>
                      <a:pt x="223980" y="473392"/>
                      <a:pt x="166830" y="579120"/>
                    </a:cubicBezTo>
                    <a:cubicBezTo>
                      <a:pt x="229695" y="633413"/>
                      <a:pt x="299228" y="690563"/>
                      <a:pt x="341138" y="718185"/>
                    </a:cubicBezTo>
                    <a:cubicBezTo>
                      <a:pt x="399240" y="755332"/>
                      <a:pt x="250650" y="713422"/>
                      <a:pt x="123968" y="665797"/>
                    </a:cubicBezTo>
                    <a:cubicBezTo>
                      <a:pt x="106823" y="703897"/>
                      <a:pt x="91583" y="741997"/>
                      <a:pt x="78248" y="782003"/>
                    </a:cubicBezTo>
                    <a:cubicBezTo>
                      <a:pt x="50625" y="860107"/>
                      <a:pt x="30623" y="942022"/>
                      <a:pt x="18240" y="1024890"/>
                    </a:cubicBezTo>
                    <a:cubicBezTo>
                      <a:pt x="104918" y="1069657"/>
                      <a:pt x="193500" y="1113473"/>
                      <a:pt x="214455" y="1117282"/>
                    </a:cubicBezTo>
                    <a:cubicBezTo>
                      <a:pt x="242078" y="1122998"/>
                      <a:pt x="120158" y="1123950"/>
                      <a:pt x="6810" y="1111567"/>
                    </a:cubicBezTo>
                    <a:cubicBezTo>
                      <a:pt x="3000" y="1154430"/>
                      <a:pt x="143" y="1197292"/>
                      <a:pt x="143" y="1241107"/>
                    </a:cubicBezTo>
                    <a:cubicBezTo>
                      <a:pt x="-810" y="1311592"/>
                      <a:pt x="3000" y="1383982"/>
                      <a:pt x="11573" y="1456373"/>
                    </a:cubicBezTo>
                    <a:cubicBezTo>
                      <a:pt x="43958" y="1461135"/>
                      <a:pt x="73485" y="1465898"/>
                      <a:pt x="84915" y="1464945"/>
                    </a:cubicBezTo>
                    <a:cubicBezTo>
                      <a:pt x="103965" y="1463992"/>
                      <a:pt x="64913" y="1504950"/>
                      <a:pt x="21098" y="1524953"/>
                    </a:cubicBezTo>
                    <a:cubicBezTo>
                      <a:pt x="28718" y="1573530"/>
                      <a:pt x="40148" y="1622107"/>
                      <a:pt x="53483" y="1669732"/>
                    </a:cubicBezTo>
                    <a:cubicBezTo>
                      <a:pt x="71580" y="1733550"/>
                      <a:pt x="96345" y="1771650"/>
                      <a:pt x="124920" y="1790700"/>
                    </a:cubicBezTo>
                    <a:cubicBezTo>
                      <a:pt x="299228" y="1196340"/>
                      <a:pt x="506873" y="569595"/>
                      <a:pt x="736425" y="0"/>
                    </a:cubicBezTo>
                    <a:cubicBezTo>
                      <a:pt x="736425" y="952"/>
                      <a:pt x="736425" y="0"/>
                      <a:pt x="73642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2" name="Google Shape;1452;p11"/>
              <p:cNvSpPr/>
              <p:nvPr/>
            </p:nvSpPr>
            <p:spPr>
              <a:xfrm>
                <a:off x="6488181" y="2872788"/>
                <a:ext cx="749344" cy="1806113"/>
              </a:xfrm>
              <a:custGeom>
                <a:rect b="b" l="l" r="r" t="t"/>
                <a:pathLst>
                  <a:path extrusionOk="0" h="1806113" w="749344">
                    <a:moveTo>
                      <a:pt x="360998" y="1284923"/>
                    </a:moveTo>
                    <a:cubicBezTo>
                      <a:pt x="394335" y="1312545"/>
                      <a:pt x="464820" y="1352550"/>
                      <a:pt x="532448" y="1387793"/>
                    </a:cubicBezTo>
                    <a:cubicBezTo>
                      <a:pt x="596265" y="1290637"/>
                      <a:pt x="646748" y="1186815"/>
                      <a:pt x="682943" y="1077277"/>
                    </a:cubicBezTo>
                    <a:cubicBezTo>
                      <a:pt x="688658" y="1060133"/>
                      <a:pt x="693420" y="1043940"/>
                      <a:pt x="698183" y="1026795"/>
                    </a:cubicBezTo>
                    <a:cubicBezTo>
                      <a:pt x="609600" y="1008698"/>
                      <a:pt x="501015" y="978218"/>
                      <a:pt x="544830" y="977265"/>
                    </a:cubicBezTo>
                    <a:cubicBezTo>
                      <a:pt x="576263" y="977265"/>
                      <a:pt x="649605" y="970598"/>
                      <a:pt x="714375" y="964883"/>
                    </a:cubicBezTo>
                    <a:cubicBezTo>
                      <a:pt x="745807" y="827723"/>
                      <a:pt x="756285" y="684848"/>
                      <a:pt x="744855" y="539115"/>
                    </a:cubicBezTo>
                    <a:cubicBezTo>
                      <a:pt x="658178" y="530543"/>
                      <a:pt x="552450" y="505777"/>
                      <a:pt x="591503" y="508635"/>
                    </a:cubicBezTo>
                    <a:cubicBezTo>
                      <a:pt x="621983" y="510540"/>
                      <a:pt x="683895" y="483870"/>
                      <a:pt x="736282" y="458152"/>
                    </a:cubicBezTo>
                    <a:cubicBezTo>
                      <a:pt x="717232" y="305752"/>
                      <a:pt x="675323" y="151448"/>
                      <a:pt x="610553" y="0"/>
                    </a:cubicBezTo>
                    <a:cubicBezTo>
                      <a:pt x="381000" y="568643"/>
                      <a:pt x="173355" y="1195387"/>
                      <a:pt x="0" y="1790700"/>
                    </a:cubicBezTo>
                    <a:cubicBezTo>
                      <a:pt x="53340" y="1825943"/>
                      <a:pt x="122873" y="1797368"/>
                      <a:pt x="200025" y="1739265"/>
                    </a:cubicBezTo>
                    <a:cubicBezTo>
                      <a:pt x="219075" y="1724977"/>
                      <a:pt x="238125" y="1709737"/>
                      <a:pt x="256223" y="1694498"/>
                    </a:cubicBezTo>
                    <a:cubicBezTo>
                      <a:pt x="222885" y="1642110"/>
                      <a:pt x="199073" y="1542098"/>
                      <a:pt x="220028" y="1564005"/>
                    </a:cubicBezTo>
                    <a:cubicBezTo>
                      <a:pt x="232410" y="1577340"/>
                      <a:pt x="273368" y="1612583"/>
                      <a:pt x="311468" y="1645920"/>
                    </a:cubicBezTo>
                    <a:cubicBezTo>
                      <a:pt x="375285" y="1586865"/>
                      <a:pt x="433388" y="1523048"/>
                      <a:pt x="483870" y="1455420"/>
                    </a:cubicBezTo>
                    <a:cubicBezTo>
                      <a:pt x="397193" y="1366837"/>
                      <a:pt x="312420" y="1243965"/>
                      <a:pt x="360998" y="1284923"/>
                    </a:cubicBezTo>
                    <a:close/>
                  </a:path>
                </a:pathLst>
              </a:custGeom>
              <a:solidFill>
                <a:srgbClr val="2F5B0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3" name="Google Shape;1453;p11"/>
              <p:cNvSpPr/>
              <p:nvPr/>
            </p:nvSpPr>
            <p:spPr>
              <a:xfrm>
                <a:off x="6459553" y="2932495"/>
                <a:ext cx="629602" cy="1841182"/>
              </a:xfrm>
              <a:custGeom>
                <a:rect b="b" l="l" r="r" t="t"/>
                <a:pathLst>
                  <a:path extrusionOk="0" h="1841182" w="629602">
                    <a:moveTo>
                      <a:pt x="629603" y="1905"/>
                    </a:moveTo>
                    <a:cubicBezTo>
                      <a:pt x="507683" y="300990"/>
                      <a:pt x="396240" y="603885"/>
                      <a:pt x="294323" y="911543"/>
                    </a:cubicBezTo>
                    <a:cubicBezTo>
                      <a:pt x="192405" y="1218248"/>
                      <a:pt x="100013" y="1529715"/>
                      <a:pt x="11430" y="1841183"/>
                    </a:cubicBezTo>
                    <a:lnTo>
                      <a:pt x="0" y="1837373"/>
                    </a:lnTo>
                    <a:cubicBezTo>
                      <a:pt x="89535" y="1525905"/>
                      <a:pt x="182880" y="1215390"/>
                      <a:pt x="284798" y="908685"/>
                    </a:cubicBezTo>
                    <a:cubicBezTo>
                      <a:pt x="387668" y="601980"/>
                      <a:pt x="499110" y="298133"/>
                      <a:pt x="621983" y="0"/>
                    </a:cubicBezTo>
                    <a:lnTo>
                      <a:pt x="629603" y="1905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4" name="Google Shape;1454;p11"/>
            <p:cNvGrpSpPr/>
            <p:nvPr/>
          </p:nvGrpSpPr>
          <p:grpSpPr>
            <a:xfrm>
              <a:off x="5279419" y="4979956"/>
              <a:ext cx="2126832" cy="2971527"/>
              <a:chOff x="4997749" y="3130332"/>
              <a:chExt cx="1108938" cy="1549365"/>
            </a:xfrm>
          </p:grpSpPr>
          <p:sp>
            <p:nvSpPr>
              <p:cNvPr id="1455" name="Google Shape;1455;p11"/>
              <p:cNvSpPr/>
              <p:nvPr/>
            </p:nvSpPr>
            <p:spPr>
              <a:xfrm>
                <a:off x="4997749" y="3130332"/>
                <a:ext cx="1108938" cy="1471784"/>
              </a:xfrm>
              <a:custGeom>
                <a:rect b="b" l="l" r="r" t="t"/>
                <a:pathLst>
                  <a:path extrusionOk="0" h="1471784" w="1108938">
                    <a:moveTo>
                      <a:pt x="476920" y="1201386"/>
                    </a:moveTo>
                    <a:cubicBezTo>
                      <a:pt x="399767" y="1179478"/>
                      <a:pt x="320710" y="1164238"/>
                      <a:pt x="250225" y="1126138"/>
                    </a:cubicBezTo>
                    <a:cubicBezTo>
                      <a:pt x="179740" y="1088038"/>
                      <a:pt x="119732" y="1020411"/>
                      <a:pt x="116875" y="940401"/>
                    </a:cubicBezTo>
                    <a:cubicBezTo>
                      <a:pt x="114017" y="860391"/>
                      <a:pt x="191170" y="780381"/>
                      <a:pt x="268322" y="800384"/>
                    </a:cubicBezTo>
                    <a:cubicBezTo>
                      <a:pt x="299755" y="808956"/>
                      <a:pt x="337855" y="828959"/>
                      <a:pt x="358810" y="805146"/>
                    </a:cubicBezTo>
                    <a:cubicBezTo>
                      <a:pt x="378812" y="782286"/>
                      <a:pt x="356905" y="746091"/>
                      <a:pt x="332140" y="729898"/>
                    </a:cubicBezTo>
                    <a:cubicBezTo>
                      <a:pt x="290230" y="702276"/>
                      <a:pt x="240700" y="692751"/>
                      <a:pt x="192122" y="680368"/>
                    </a:cubicBezTo>
                    <a:cubicBezTo>
                      <a:pt x="144497" y="667034"/>
                      <a:pt x="94967" y="647984"/>
                      <a:pt x="64487" y="607978"/>
                    </a:cubicBezTo>
                    <a:cubicBezTo>
                      <a:pt x="34960" y="567973"/>
                      <a:pt x="34960" y="502251"/>
                      <a:pt x="76870" y="475581"/>
                    </a:cubicBezTo>
                    <a:cubicBezTo>
                      <a:pt x="92110" y="465103"/>
                      <a:pt x="112112" y="461293"/>
                      <a:pt x="125447" y="447958"/>
                    </a:cubicBezTo>
                    <a:cubicBezTo>
                      <a:pt x="147355" y="425098"/>
                      <a:pt x="138782" y="386998"/>
                      <a:pt x="119732" y="362233"/>
                    </a:cubicBezTo>
                    <a:cubicBezTo>
                      <a:pt x="99730" y="337468"/>
                      <a:pt x="72107" y="322228"/>
                      <a:pt x="49247" y="300321"/>
                    </a:cubicBezTo>
                    <a:cubicBezTo>
                      <a:pt x="-29810" y="224121"/>
                      <a:pt x="-10760" y="72673"/>
                      <a:pt x="85442" y="19333"/>
                    </a:cubicBezTo>
                    <a:cubicBezTo>
                      <a:pt x="181645" y="-34007"/>
                      <a:pt x="320710" y="28858"/>
                      <a:pt x="343570" y="136491"/>
                    </a:cubicBezTo>
                    <a:cubicBezTo>
                      <a:pt x="350237" y="169828"/>
                      <a:pt x="348332" y="205071"/>
                      <a:pt x="360715" y="236503"/>
                    </a:cubicBezTo>
                    <a:cubicBezTo>
                      <a:pt x="373097" y="267936"/>
                      <a:pt x="410245" y="294606"/>
                      <a:pt x="440725" y="279366"/>
                    </a:cubicBezTo>
                    <a:cubicBezTo>
                      <a:pt x="471205" y="264126"/>
                      <a:pt x="472157" y="220311"/>
                      <a:pt x="491207" y="191736"/>
                    </a:cubicBezTo>
                    <a:cubicBezTo>
                      <a:pt x="521687" y="143158"/>
                      <a:pt x="598840" y="145063"/>
                      <a:pt x="641703" y="183163"/>
                    </a:cubicBezTo>
                    <a:cubicBezTo>
                      <a:pt x="684565" y="221263"/>
                      <a:pt x="697900" y="282223"/>
                      <a:pt x="699805" y="339373"/>
                    </a:cubicBezTo>
                    <a:cubicBezTo>
                      <a:pt x="701710" y="396523"/>
                      <a:pt x="693137" y="454626"/>
                      <a:pt x="701710" y="510823"/>
                    </a:cubicBezTo>
                    <a:cubicBezTo>
                      <a:pt x="704567" y="530826"/>
                      <a:pt x="713140" y="553686"/>
                      <a:pt x="732190" y="558448"/>
                    </a:cubicBezTo>
                    <a:cubicBezTo>
                      <a:pt x="763622" y="566068"/>
                      <a:pt x="779815" y="524158"/>
                      <a:pt x="796007" y="496536"/>
                    </a:cubicBezTo>
                    <a:cubicBezTo>
                      <a:pt x="834107" y="429861"/>
                      <a:pt x="936978" y="425098"/>
                      <a:pt x="998890" y="469866"/>
                    </a:cubicBezTo>
                    <a:cubicBezTo>
                      <a:pt x="1060803" y="515586"/>
                      <a:pt x="1089378" y="594643"/>
                      <a:pt x="1100807" y="670843"/>
                    </a:cubicBezTo>
                    <a:cubicBezTo>
                      <a:pt x="1100807" y="670843"/>
                      <a:pt x="1100807" y="670843"/>
                      <a:pt x="1100807" y="670843"/>
                    </a:cubicBezTo>
                    <a:cubicBezTo>
                      <a:pt x="1118905" y="793716"/>
                      <a:pt x="1103665" y="917541"/>
                      <a:pt x="1085567" y="1039461"/>
                    </a:cubicBezTo>
                    <a:cubicBezTo>
                      <a:pt x="1067470" y="1157571"/>
                      <a:pt x="1068422" y="1284253"/>
                      <a:pt x="1046515" y="1399506"/>
                    </a:cubicBezTo>
                    <a:cubicBezTo>
                      <a:pt x="1015082" y="1562384"/>
                      <a:pt x="892210" y="1406173"/>
                      <a:pt x="816010" y="1355691"/>
                    </a:cubicBezTo>
                    <a:cubicBezTo>
                      <a:pt x="710282" y="1289016"/>
                      <a:pt x="595982" y="1235676"/>
                      <a:pt x="476920" y="12013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6" name="Google Shape;1456;p11"/>
              <p:cNvSpPr/>
              <p:nvPr/>
            </p:nvSpPr>
            <p:spPr>
              <a:xfrm>
                <a:off x="5203012" y="3417822"/>
                <a:ext cx="850127" cy="1261875"/>
              </a:xfrm>
              <a:custGeom>
                <a:rect b="b" l="l" r="r" t="t"/>
                <a:pathLst>
                  <a:path extrusionOk="0" h="1261875" w="850127">
                    <a:moveTo>
                      <a:pt x="642179" y="384306"/>
                    </a:moveTo>
                    <a:cubicBezTo>
                      <a:pt x="642179" y="379543"/>
                      <a:pt x="634559" y="380496"/>
                      <a:pt x="634559" y="385258"/>
                    </a:cubicBezTo>
                    <a:cubicBezTo>
                      <a:pt x="647894" y="637671"/>
                      <a:pt x="692662" y="885321"/>
                      <a:pt x="778387" y="1122493"/>
                    </a:cubicBezTo>
                    <a:cubicBezTo>
                      <a:pt x="643132" y="880558"/>
                      <a:pt x="494541" y="647196"/>
                      <a:pt x="332616" y="422406"/>
                    </a:cubicBezTo>
                    <a:cubicBezTo>
                      <a:pt x="332616" y="422406"/>
                      <a:pt x="332616" y="422406"/>
                      <a:pt x="332616" y="421453"/>
                    </a:cubicBezTo>
                    <a:cubicBezTo>
                      <a:pt x="316424" y="321441"/>
                      <a:pt x="311662" y="220476"/>
                      <a:pt x="317377" y="119511"/>
                    </a:cubicBezTo>
                    <a:cubicBezTo>
                      <a:pt x="317377" y="114748"/>
                      <a:pt x="309757" y="113796"/>
                      <a:pt x="309757" y="118558"/>
                    </a:cubicBezTo>
                    <a:cubicBezTo>
                      <a:pt x="304041" y="215713"/>
                      <a:pt x="308804" y="312868"/>
                      <a:pt x="323091" y="408118"/>
                    </a:cubicBezTo>
                    <a:cubicBezTo>
                      <a:pt x="287849" y="359541"/>
                      <a:pt x="251654" y="310963"/>
                      <a:pt x="215459" y="263338"/>
                    </a:cubicBezTo>
                    <a:cubicBezTo>
                      <a:pt x="147832" y="174756"/>
                      <a:pt x="78299" y="87126"/>
                      <a:pt x="6862" y="1401"/>
                    </a:cubicBezTo>
                    <a:cubicBezTo>
                      <a:pt x="4004" y="-2409"/>
                      <a:pt x="-2663" y="2353"/>
                      <a:pt x="1147" y="6163"/>
                    </a:cubicBezTo>
                    <a:cubicBezTo>
                      <a:pt x="75441" y="95698"/>
                      <a:pt x="147832" y="187138"/>
                      <a:pt x="218316" y="279531"/>
                    </a:cubicBezTo>
                    <a:cubicBezTo>
                      <a:pt x="163072" y="261433"/>
                      <a:pt x="107827" y="243336"/>
                      <a:pt x="52582" y="226191"/>
                    </a:cubicBezTo>
                    <a:cubicBezTo>
                      <a:pt x="47819" y="224286"/>
                      <a:pt x="44962" y="231906"/>
                      <a:pt x="49724" y="233811"/>
                    </a:cubicBezTo>
                    <a:cubicBezTo>
                      <a:pt x="107827" y="252861"/>
                      <a:pt x="166882" y="271911"/>
                      <a:pt x="224984" y="290961"/>
                    </a:cubicBezTo>
                    <a:cubicBezTo>
                      <a:pt x="224984" y="290961"/>
                      <a:pt x="225937" y="290961"/>
                      <a:pt x="225937" y="290961"/>
                    </a:cubicBezTo>
                    <a:cubicBezTo>
                      <a:pt x="349762" y="455743"/>
                      <a:pt x="466919" y="625288"/>
                      <a:pt x="576457" y="799596"/>
                    </a:cubicBezTo>
                    <a:cubicBezTo>
                      <a:pt x="441202" y="730063"/>
                      <a:pt x="299279" y="672913"/>
                      <a:pt x="152594" y="630051"/>
                    </a:cubicBezTo>
                    <a:cubicBezTo>
                      <a:pt x="147832" y="629098"/>
                      <a:pt x="144974" y="635766"/>
                      <a:pt x="149737" y="637671"/>
                    </a:cubicBezTo>
                    <a:cubicBezTo>
                      <a:pt x="300232" y="681486"/>
                      <a:pt x="445964" y="740541"/>
                      <a:pt x="584077" y="812931"/>
                    </a:cubicBezTo>
                    <a:cubicBezTo>
                      <a:pt x="616462" y="865318"/>
                      <a:pt x="648847" y="917706"/>
                      <a:pt x="680279" y="971046"/>
                    </a:cubicBezTo>
                    <a:cubicBezTo>
                      <a:pt x="736477" y="1066296"/>
                      <a:pt x="790769" y="1162498"/>
                      <a:pt x="842204" y="1259653"/>
                    </a:cubicBezTo>
                    <a:cubicBezTo>
                      <a:pt x="844109" y="1264416"/>
                      <a:pt x="851729" y="1260606"/>
                      <a:pt x="849824" y="1256796"/>
                    </a:cubicBezTo>
                    <a:cubicBezTo>
                      <a:pt x="833632" y="1226316"/>
                      <a:pt x="817439" y="1196788"/>
                      <a:pt x="800294" y="1166308"/>
                    </a:cubicBezTo>
                    <a:cubicBezTo>
                      <a:pt x="800294" y="1165356"/>
                      <a:pt x="800294" y="1165356"/>
                      <a:pt x="800294" y="1164403"/>
                    </a:cubicBezTo>
                    <a:cubicBezTo>
                      <a:pt x="705044" y="912943"/>
                      <a:pt x="655514" y="651958"/>
                      <a:pt x="642179" y="384306"/>
                    </a:cubicBezTo>
                    <a:close/>
                  </a:path>
                </a:pathLst>
              </a:custGeom>
              <a:solidFill>
                <a:srgbClr val="317A6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57" name="Google Shape;1457;p11"/>
            <p:cNvSpPr/>
            <p:nvPr/>
          </p:nvSpPr>
          <p:spPr>
            <a:xfrm>
              <a:off x="9040289" y="3256012"/>
              <a:ext cx="175334" cy="175334"/>
            </a:xfrm>
            <a:custGeom>
              <a:rect b="b" l="l" r="r" t="t"/>
              <a:pathLst>
                <a:path extrusionOk="0" h="91439" w="91439">
                  <a:moveTo>
                    <a:pt x="91440" y="45720"/>
                  </a:moveTo>
                  <a:cubicBezTo>
                    <a:pt x="91440" y="70485"/>
                    <a:pt x="71438" y="91440"/>
                    <a:pt x="45720" y="91440"/>
                  </a:cubicBezTo>
                  <a:cubicBezTo>
                    <a:pt x="20955" y="91440"/>
                    <a:pt x="0" y="71438"/>
                    <a:pt x="0" y="45720"/>
                  </a:cubicBezTo>
                  <a:cubicBezTo>
                    <a:pt x="0" y="20955"/>
                    <a:pt x="20002" y="0"/>
                    <a:pt x="45720" y="0"/>
                  </a:cubicBezTo>
                  <a:cubicBezTo>
                    <a:pt x="71438" y="0"/>
                    <a:pt x="91440" y="20002"/>
                    <a:pt x="91440" y="45720"/>
                  </a:cubicBezTo>
                  <a:close/>
                </a:path>
              </a:pathLst>
            </a:custGeom>
            <a:solidFill>
              <a:srgbClr val="112B2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8" name="Google Shape;1458;p11"/>
            <p:cNvSpPr/>
            <p:nvPr/>
          </p:nvSpPr>
          <p:spPr>
            <a:xfrm>
              <a:off x="9771010" y="2876037"/>
              <a:ext cx="164378" cy="164378"/>
            </a:xfrm>
            <a:custGeom>
              <a:rect b="b" l="l" r="r" t="t"/>
              <a:pathLst>
                <a:path extrusionOk="0" h="85725" w="85725">
                  <a:moveTo>
                    <a:pt x="85725" y="42863"/>
                  </a:moveTo>
                  <a:cubicBezTo>
                    <a:pt x="85725" y="66675"/>
                    <a:pt x="66675" y="85725"/>
                    <a:pt x="42863" y="85725"/>
                  </a:cubicBezTo>
                  <a:cubicBezTo>
                    <a:pt x="19050" y="85725"/>
                    <a:pt x="0" y="66675"/>
                    <a:pt x="0" y="42863"/>
                  </a:cubicBezTo>
                  <a:cubicBezTo>
                    <a:pt x="0" y="19050"/>
                    <a:pt x="19050" y="0"/>
                    <a:pt x="42863" y="0"/>
                  </a:cubicBezTo>
                  <a:cubicBezTo>
                    <a:pt x="66675" y="0"/>
                    <a:pt x="85725" y="19050"/>
                    <a:pt x="85725" y="42863"/>
                  </a:cubicBezTo>
                  <a:close/>
                </a:path>
              </a:pathLst>
            </a:custGeom>
            <a:solidFill>
              <a:srgbClr val="C7DC5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9" name="Google Shape;1459;p11"/>
            <p:cNvSpPr/>
            <p:nvPr/>
          </p:nvSpPr>
          <p:spPr>
            <a:xfrm>
              <a:off x="7301171" y="3089772"/>
              <a:ext cx="186295" cy="186293"/>
            </a:xfrm>
            <a:custGeom>
              <a:rect b="b" l="l" r="r" t="t"/>
              <a:pathLst>
                <a:path extrusionOk="0" h="97154" w="97155">
                  <a:moveTo>
                    <a:pt x="97155" y="48578"/>
                  </a:moveTo>
                  <a:cubicBezTo>
                    <a:pt x="97155" y="75248"/>
                    <a:pt x="75247" y="97155"/>
                    <a:pt x="48578" y="97155"/>
                  </a:cubicBezTo>
                  <a:cubicBezTo>
                    <a:pt x="21907" y="97155"/>
                    <a:pt x="0" y="75248"/>
                    <a:pt x="0" y="48578"/>
                  </a:cubicBezTo>
                  <a:cubicBezTo>
                    <a:pt x="0" y="21908"/>
                    <a:pt x="21907" y="0"/>
                    <a:pt x="48578" y="0"/>
                  </a:cubicBezTo>
                  <a:cubicBezTo>
                    <a:pt x="75247" y="953"/>
                    <a:pt x="97155" y="22860"/>
                    <a:pt x="97155" y="48578"/>
                  </a:cubicBezTo>
                  <a:close/>
                </a:path>
              </a:pathLst>
            </a:custGeom>
            <a:solidFill>
              <a:srgbClr val="C7DC5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0" name="Google Shape;1460;p11"/>
            <p:cNvSpPr/>
            <p:nvPr/>
          </p:nvSpPr>
          <p:spPr>
            <a:xfrm>
              <a:off x="10664317" y="3944716"/>
              <a:ext cx="84015" cy="84015"/>
            </a:xfrm>
            <a:custGeom>
              <a:rect b="b" l="l" r="r" t="t"/>
              <a:pathLst>
                <a:path extrusionOk="0" h="43815" w="43815">
                  <a:moveTo>
                    <a:pt x="43815" y="21908"/>
                  </a:moveTo>
                  <a:cubicBezTo>
                    <a:pt x="43815" y="33338"/>
                    <a:pt x="34290" y="43815"/>
                    <a:pt x="21908" y="43815"/>
                  </a:cubicBezTo>
                  <a:cubicBezTo>
                    <a:pt x="10478" y="43815"/>
                    <a:pt x="0" y="34290"/>
                    <a:pt x="0" y="21908"/>
                  </a:cubicBezTo>
                  <a:cubicBezTo>
                    <a:pt x="0" y="9525"/>
                    <a:pt x="9525" y="0"/>
                    <a:pt x="21908" y="0"/>
                  </a:cubicBezTo>
                  <a:cubicBezTo>
                    <a:pt x="34290" y="0"/>
                    <a:pt x="43815" y="9525"/>
                    <a:pt x="43815" y="21908"/>
                  </a:cubicBezTo>
                  <a:close/>
                </a:path>
              </a:pathLst>
            </a:custGeom>
            <a:solidFill>
              <a:srgbClr val="C7DC5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1" name="Google Shape;1461;p11"/>
            <p:cNvSpPr/>
            <p:nvPr/>
          </p:nvSpPr>
          <p:spPr>
            <a:xfrm>
              <a:off x="11367635" y="2547139"/>
              <a:ext cx="142461" cy="142532"/>
            </a:xfrm>
            <a:custGeom>
              <a:rect b="b" l="l" r="r" t="t"/>
              <a:pathLst>
                <a:path extrusionOk="0" h="74332" w="74295">
                  <a:moveTo>
                    <a:pt x="74295" y="37185"/>
                  </a:moveTo>
                  <a:cubicBezTo>
                    <a:pt x="74295" y="58140"/>
                    <a:pt x="57150" y="74333"/>
                    <a:pt x="37148" y="74333"/>
                  </a:cubicBezTo>
                  <a:cubicBezTo>
                    <a:pt x="16193" y="74333"/>
                    <a:pt x="0" y="57188"/>
                    <a:pt x="0" y="37185"/>
                  </a:cubicBezTo>
                  <a:cubicBezTo>
                    <a:pt x="0" y="16230"/>
                    <a:pt x="17145" y="38"/>
                    <a:pt x="37148" y="38"/>
                  </a:cubicBezTo>
                  <a:cubicBezTo>
                    <a:pt x="57150" y="-915"/>
                    <a:pt x="74295" y="16230"/>
                    <a:pt x="74295" y="37185"/>
                  </a:cubicBezTo>
                  <a:close/>
                </a:path>
              </a:pathLst>
            </a:custGeom>
            <a:solidFill>
              <a:srgbClr val="C7DC5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2" name="Google Shape;1462;p11"/>
            <p:cNvSpPr/>
            <p:nvPr/>
          </p:nvSpPr>
          <p:spPr>
            <a:xfrm>
              <a:off x="12005191" y="2834019"/>
              <a:ext cx="204559" cy="204557"/>
            </a:xfrm>
            <a:custGeom>
              <a:rect b="b" l="l" r="r" t="t"/>
              <a:pathLst>
                <a:path extrusionOk="0" h="106679" w="106680">
                  <a:moveTo>
                    <a:pt x="106680" y="53340"/>
                  </a:moveTo>
                  <a:cubicBezTo>
                    <a:pt x="106680" y="82799"/>
                    <a:pt x="82799" y="106680"/>
                    <a:pt x="53340" y="106680"/>
                  </a:cubicBezTo>
                  <a:cubicBezTo>
                    <a:pt x="23882" y="106680"/>
                    <a:pt x="1" y="82799"/>
                    <a:pt x="1" y="53340"/>
                  </a:cubicBezTo>
                  <a:cubicBezTo>
                    <a:pt x="1" y="23881"/>
                    <a:pt x="23882" y="0"/>
                    <a:pt x="53340" y="0"/>
                  </a:cubicBezTo>
                  <a:cubicBezTo>
                    <a:pt x="82799" y="0"/>
                    <a:pt x="106680" y="23881"/>
                    <a:pt x="106680" y="53340"/>
                  </a:cubicBezTo>
                  <a:close/>
                </a:path>
              </a:pathLst>
            </a:custGeom>
            <a:solidFill>
              <a:srgbClr val="112B2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3" name="Google Shape;1463;p11"/>
            <p:cNvSpPr/>
            <p:nvPr/>
          </p:nvSpPr>
          <p:spPr>
            <a:xfrm>
              <a:off x="8906931" y="2678742"/>
              <a:ext cx="73057" cy="73057"/>
            </a:xfrm>
            <a:custGeom>
              <a:rect b="b" l="l" r="r" t="t"/>
              <a:pathLst>
                <a:path extrusionOk="0" h="38100" w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112B2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4" name="Google Shape;1464;p11"/>
            <p:cNvSpPr/>
            <p:nvPr/>
          </p:nvSpPr>
          <p:spPr>
            <a:xfrm>
              <a:off x="5583975" y="3718192"/>
              <a:ext cx="135153" cy="135153"/>
            </a:xfrm>
            <a:custGeom>
              <a:rect b="b" l="l" r="r" t="t"/>
              <a:pathLst>
                <a:path extrusionOk="0" h="70484" w="70484">
                  <a:moveTo>
                    <a:pt x="70485" y="35242"/>
                  </a:moveTo>
                  <a:cubicBezTo>
                    <a:pt x="70485" y="54292"/>
                    <a:pt x="55245" y="70485"/>
                    <a:pt x="35243" y="70485"/>
                  </a:cubicBezTo>
                  <a:cubicBezTo>
                    <a:pt x="16193" y="70485"/>
                    <a:pt x="0" y="55245"/>
                    <a:pt x="0" y="35242"/>
                  </a:cubicBezTo>
                  <a:cubicBezTo>
                    <a:pt x="0" y="16192"/>
                    <a:pt x="15240" y="0"/>
                    <a:pt x="35243" y="0"/>
                  </a:cubicBezTo>
                  <a:cubicBezTo>
                    <a:pt x="54293" y="0"/>
                    <a:pt x="70485" y="16192"/>
                    <a:pt x="70485" y="35242"/>
                  </a:cubicBezTo>
                  <a:close/>
                </a:path>
              </a:pathLst>
            </a:custGeom>
            <a:solidFill>
              <a:srgbClr val="2F5B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5" name="Google Shape;1465;p11"/>
            <p:cNvSpPr/>
            <p:nvPr/>
          </p:nvSpPr>
          <p:spPr>
            <a:xfrm>
              <a:off x="5028627" y="4017788"/>
              <a:ext cx="113236" cy="113236"/>
            </a:xfrm>
            <a:custGeom>
              <a:rect b="b" l="l" r="r" t="t"/>
              <a:pathLst>
                <a:path extrusionOk="0" h="59054" w="59054">
                  <a:moveTo>
                    <a:pt x="59055" y="29528"/>
                  </a:moveTo>
                  <a:cubicBezTo>
                    <a:pt x="59055" y="45720"/>
                    <a:pt x="45720" y="59055"/>
                    <a:pt x="29528" y="59055"/>
                  </a:cubicBezTo>
                  <a:cubicBezTo>
                    <a:pt x="13335" y="59055"/>
                    <a:pt x="0" y="45720"/>
                    <a:pt x="0" y="29528"/>
                  </a:cubicBezTo>
                  <a:cubicBezTo>
                    <a:pt x="0" y="13335"/>
                    <a:pt x="13335" y="0"/>
                    <a:pt x="29528" y="0"/>
                  </a:cubicBezTo>
                  <a:cubicBezTo>
                    <a:pt x="45720" y="0"/>
                    <a:pt x="59055" y="12383"/>
                    <a:pt x="59055" y="29528"/>
                  </a:cubicBezTo>
                  <a:close/>
                </a:path>
              </a:pathLst>
            </a:custGeom>
            <a:solidFill>
              <a:srgbClr val="C7DC5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6" name="Google Shape;1466;p11"/>
            <p:cNvSpPr/>
            <p:nvPr/>
          </p:nvSpPr>
          <p:spPr>
            <a:xfrm>
              <a:off x="10574802" y="2572787"/>
              <a:ext cx="76710" cy="76708"/>
            </a:xfrm>
            <a:custGeom>
              <a:rect b="b" l="l" r="r" t="t"/>
              <a:pathLst>
                <a:path extrusionOk="0" h="40004" w="40005">
                  <a:moveTo>
                    <a:pt x="40005" y="20003"/>
                  </a:moveTo>
                  <a:cubicBezTo>
                    <a:pt x="40005" y="31050"/>
                    <a:pt x="31050" y="40005"/>
                    <a:pt x="20003" y="40005"/>
                  </a:cubicBezTo>
                  <a:cubicBezTo>
                    <a:pt x="8956" y="40005"/>
                    <a:pt x="1" y="31050"/>
                    <a:pt x="1" y="20003"/>
                  </a:cubicBezTo>
                  <a:cubicBezTo>
                    <a:pt x="1" y="8955"/>
                    <a:pt x="8956" y="0"/>
                    <a:pt x="20003" y="0"/>
                  </a:cubicBezTo>
                  <a:cubicBezTo>
                    <a:pt x="31050" y="0"/>
                    <a:pt x="40005" y="8955"/>
                    <a:pt x="40005" y="20003"/>
                  </a:cubicBezTo>
                  <a:close/>
                </a:path>
              </a:pathLst>
            </a:custGeom>
            <a:solidFill>
              <a:srgbClr val="112B2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7" name="Google Shape;1467;p11"/>
          <p:cNvSpPr txBox="1"/>
          <p:nvPr/>
        </p:nvSpPr>
        <p:spPr>
          <a:xfrm rot="5400000">
            <a:off x="-630575" y="62068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chemeClr val="l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1468" name="Google Shape;1468;p1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or Process">
  <p:cSld name="CUSTOM_11">
    <p:spTree>
      <p:nvGrpSpPr>
        <p:cNvPr id="1469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0" name="Google Shape;1470;p12"/>
          <p:cNvGrpSpPr/>
          <p:nvPr/>
        </p:nvGrpSpPr>
        <p:grpSpPr>
          <a:xfrm>
            <a:off x="1713348" y="2671650"/>
            <a:ext cx="1691639" cy="910589"/>
            <a:chOff x="3090862" y="1323975"/>
            <a:chExt cx="1691639" cy="910589"/>
          </a:xfrm>
        </p:grpSpPr>
        <p:grpSp>
          <p:nvGrpSpPr>
            <p:cNvPr id="1471" name="Google Shape;1471;p12"/>
            <p:cNvGrpSpPr/>
            <p:nvPr/>
          </p:nvGrpSpPr>
          <p:grpSpPr>
            <a:xfrm>
              <a:off x="3090862" y="1323975"/>
              <a:ext cx="1691639" cy="815106"/>
              <a:chOff x="3090862" y="1323975"/>
              <a:chExt cx="1691639" cy="815106"/>
            </a:xfrm>
          </p:grpSpPr>
          <p:sp>
            <p:nvSpPr>
              <p:cNvPr id="1472" name="Google Shape;1472;p12"/>
              <p:cNvSpPr/>
              <p:nvPr/>
            </p:nvSpPr>
            <p:spPr>
              <a:xfrm>
                <a:off x="3091814" y="1323975"/>
                <a:ext cx="1690687" cy="815106"/>
              </a:xfrm>
              <a:custGeom>
                <a:rect b="b" l="l" r="r" t="t"/>
                <a:pathLst>
                  <a:path extrusionOk="0" h="815106" w="1690687">
                    <a:moveTo>
                      <a:pt x="1686878" y="46673"/>
                    </a:moveTo>
                    <a:cubicBezTo>
                      <a:pt x="1623060" y="24765"/>
                      <a:pt x="1545908" y="21907"/>
                      <a:pt x="1486853" y="44768"/>
                    </a:cubicBezTo>
                    <a:cubicBezTo>
                      <a:pt x="1313498" y="109538"/>
                      <a:pt x="1243013" y="316230"/>
                      <a:pt x="1175385" y="470535"/>
                    </a:cubicBezTo>
                    <a:cubicBezTo>
                      <a:pt x="1164908" y="493395"/>
                      <a:pt x="1154430" y="517208"/>
                      <a:pt x="1142048" y="540068"/>
                    </a:cubicBezTo>
                    <a:cubicBezTo>
                      <a:pt x="1095375" y="629603"/>
                      <a:pt x="1033463" y="711518"/>
                      <a:pt x="942975" y="752475"/>
                    </a:cubicBezTo>
                    <a:cubicBezTo>
                      <a:pt x="816293" y="808672"/>
                      <a:pt x="649605" y="764858"/>
                      <a:pt x="554355" y="667703"/>
                    </a:cubicBezTo>
                    <a:cubicBezTo>
                      <a:pt x="455295" y="567690"/>
                      <a:pt x="455295" y="421958"/>
                      <a:pt x="392430" y="304800"/>
                    </a:cubicBezTo>
                    <a:cubicBezTo>
                      <a:pt x="325755" y="184785"/>
                      <a:pt x="235268" y="90488"/>
                      <a:pt x="108585" y="35243"/>
                    </a:cubicBezTo>
                    <a:cubicBezTo>
                      <a:pt x="78105" y="21907"/>
                      <a:pt x="42863" y="9525"/>
                      <a:pt x="5715" y="0"/>
                    </a:cubicBezTo>
                    <a:lnTo>
                      <a:pt x="0" y="42863"/>
                    </a:lnTo>
                    <a:cubicBezTo>
                      <a:pt x="47625" y="59055"/>
                      <a:pt x="93345" y="81915"/>
                      <a:pt x="140970" y="107632"/>
                    </a:cubicBezTo>
                    <a:cubicBezTo>
                      <a:pt x="291465" y="187643"/>
                      <a:pt x="371475" y="320040"/>
                      <a:pt x="405765" y="484823"/>
                    </a:cubicBezTo>
                    <a:cubicBezTo>
                      <a:pt x="410528" y="508635"/>
                      <a:pt x="414338" y="533400"/>
                      <a:pt x="422910" y="557213"/>
                    </a:cubicBezTo>
                    <a:cubicBezTo>
                      <a:pt x="483870" y="737235"/>
                      <a:pt x="684848" y="832485"/>
                      <a:pt x="865823" y="812483"/>
                    </a:cubicBezTo>
                    <a:cubicBezTo>
                      <a:pt x="1097280" y="786765"/>
                      <a:pt x="1159193" y="543878"/>
                      <a:pt x="1246823" y="365760"/>
                    </a:cubicBezTo>
                    <a:cubicBezTo>
                      <a:pt x="1285875" y="285750"/>
                      <a:pt x="1333500" y="207645"/>
                      <a:pt x="1401128" y="150495"/>
                    </a:cubicBezTo>
                    <a:cubicBezTo>
                      <a:pt x="1478280" y="84773"/>
                      <a:pt x="1595438" y="55245"/>
                      <a:pt x="1690688" y="89535"/>
                    </a:cubicBezTo>
                    <a:cubicBezTo>
                      <a:pt x="1690688" y="75248"/>
                      <a:pt x="1688783" y="60960"/>
                      <a:pt x="1686878" y="46673"/>
                    </a:cubicBezTo>
                    <a:close/>
                  </a:path>
                </a:pathLst>
              </a:custGeom>
              <a:solidFill>
                <a:srgbClr val="5872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3" name="Google Shape;1473;p12"/>
              <p:cNvSpPr/>
              <p:nvPr/>
            </p:nvSpPr>
            <p:spPr>
              <a:xfrm>
                <a:off x="3090862" y="1344930"/>
                <a:ext cx="1690940" cy="794151"/>
              </a:xfrm>
              <a:custGeom>
                <a:rect b="b" l="l" r="r" t="t"/>
                <a:pathLst>
                  <a:path extrusionOk="0" h="794151" w="1690940">
                    <a:moveTo>
                      <a:pt x="1687830" y="25718"/>
                    </a:moveTo>
                    <a:cubicBezTo>
                      <a:pt x="1624013" y="3810"/>
                      <a:pt x="1546860" y="952"/>
                      <a:pt x="1487805" y="23813"/>
                    </a:cubicBezTo>
                    <a:cubicBezTo>
                      <a:pt x="1443990" y="40005"/>
                      <a:pt x="1406843" y="65722"/>
                      <a:pt x="1375410" y="96202"/>
                    </a:cubicBezTo>
                    <a:cubicBezTo>
                      <a:pt x="1384935" y="120015"/>
                      <a:pt x="1348740" y="163830"/>
                      <a:pt x="1337310" y="180975"/>
                    </a:cubicBezTo>
                    <a:cubicBezTo>
                      <a:pt x="1302068" y="232410"/>
                      <a:pt x="1270635" y="287655"/>
                      <a:pt x="1238250" y="340995"/>
                    </a:cubicBezTo>
                    <a:cubicBezTo>
                      <a:pt x="1206818" y="394335"/>
                      <a:pt x="1187768" y="453390"/>
                      <a:pt x="1160145" y="508635"/>
                    </a:cubicBezTo>
                    <a:cubicBezTo>
                      <a:pt x="1119188" y="588645"/>
                      <a:pt x="1075373" y="688658"/>
                      <a:pt x="992505" y="733425"/>
                    </a:cubicBezTo>
                    <a:cubicBezTo>
                      <a:pt x="983933" y="738187"/>
                      <a:pt x="974408" y="741998"/>
                      <a:pt x="965835" y="745808"/>
                    </a:cubicBezTo>
                    <a:cubicBezTo>
                      <a:pt x="964883" y="745808"/>
                      <a:pt x="964883" y="746760"/>
                      <a:pt x="963930" y="746760"/>
                    </a:cubicBezTo>
                    <a:cubicBezTo>
                      <a:pt x="889635" y="782003"/>
                      <a:pt x="806768" y="781050"/>
                      <a:pt x="727710" y="764858"/>
                    </a:cubicBezTo>
                    <a:cubicBezTo>
                      <a:pt x="673418" y="754380"/>
                      <a:pt x="613410" y="736283"/>
                      <a:pt x="573405" y="696278"/>
                    </a:cubicBezTo>
                    <a:cubicBezTo>
                      <a:pt x="538163" y="678180"/>
                      <a:pt x="509588" y="656273"/>
                      <a:pt x="487680" y="618173"/>
                    </a:cubicBezTo>
                    <a:cubicBezTo>
                      <a:pt x="463867" y="576262"/>
                      <a:pt x="449580" y="529590"/>
                      <a:pt x="439103" y="483870"/>
                    </a:cubicBezTo>
                    <a:cubicBezTo>
                      <a:pt x="414338" y="375285"/>
                      <a:pt x="384810" y="260985"/>
                      <a:pt x="298133" y="184785"/>
                    </a:cubicBezTo>
                    <a:cubicBezTo>
                      <a:pt x="251460" y="150495"/>
                      <a:pt x="204788" y="118110"/>
                      <a:pt x="160020" y="80963"/>
                    </a:cubicBezTo>
                    <a:cubicBezTo>
                      <a:pt x="116205" y="44768"/>
                      <a:pt x="60007" y="18097"/>
                      <a:pt x="2857" y="0"/>
                    </a:cubicBezTo>
                    <a:lnTo>
                      <a:pt x="0" y="21907"/>
                    </a:lnTo>
                    <a:cubicBezTo>
                      <a:pt x="47625" y="38100"/>
                      <a:pt x="93345" y="60960"/>
                      <a:pt x="140970" y="86677"/>
                    </a:cubicBezTo>
                    <a:cubicBezTo>
                      <a:pt x="291465" y="166688"/>
                      <a:pt x="371475" y="299085"/>
                      <a:pt x="405765" y="463868"/>
                    </a:cubicBezTo>
                    <a:cubicBezTo>
                      <a:pt x="410528" y="487680"/>
                      <a:pt x="414338" y="512445"/>
                      <a:pt x="422910" y="536258"/>
                    </a:cubicBezTo>
                    <a:cubicBezTo>
                      <a:pt x="483870" y="716280"/>
                      <a:pt x="684848" y="811530"/>
                      <a:pt x="865823" y="791528"/>
                    </a:cubicBezTo>
                    <a:cubicBezTo>
                      <a:pt x="1097280" y="765810"/>
                      <a:pt x="1159193" y="522922"/>
                      <a:pt x="1246823" y="344805"/>
                    </a:cubicBezTo>
                    <a:cubicBezTo>
                      <a:pt x="1285875" y="264795"/>
                      <a:pt x="1333500" y="186690"/>
                      <a:pt x="1401128" y="129540"/>
                    </a:cubicBezTo>
                    <a:cubicBezTo>
                      <a:pt x="1478280" y="63818"/>
                      <a:pt x="1595438" y="34290"/>
                      <a:pt x="1690688" y="68580"/>
                    </a:cubicBezTo>
                    <a:cubicBezTo>
                      <a:pt x="1691640" y="54293"/>
                      <a:pt x="1689735" y="40005"/>
                      <a:pt x="1687830" y="25718"/>
                    </a:cubicBezTo>
                    <a:close/>
                  </a:path>
                </a:pathLst>
              </a:custGeom>
              <a:solidFill>
                <a:srgbClr val="2F510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74" name="Google Shape;1474;p12"/>
            <p:cNvGrpSpPr/>
            <p:nvPr/>
          </p:nvGrpSpPr>
          <p:grpSpPr>
            <a:xfrm>
              <a:off x="3313728" y="1500187"/>
              <a:ext cx="1048721" cy="734377"/>
              <a:chOff x="3313728" y="1500187"/>
              <a:chExt cx="1048721" cy="734377"/>
            </a:xfrm>
          </p:grpSpPr>
          <p:grpSp>
            <p:nvGrpSpPr>
              <p:cNvPr id="1475" name="Google Shape;1475;p12"/>
              <p:cNvGrpSpPr/>
              <p:nvPr/>
            </p:nvGrpSpPr>
            <p:grpSpPr>
              <a:xfrm>
                <a:off x="3693795" y="2111544"/>
                <a:ext cx="113365" cy="83968"/>
                <a:chOff x="3693795" y="2111544"/>
                <a:chExt cx="113365" cy="83968"/>
              </a:xfrm>
            </p:grpSpPr>
            <p:sp>
              <p:nvSpPr>
                <p:cNvPr id="1476" name="Google Shape;1476;p12"/>
                <p:cNvSpPr/>
                <p:nvPr/>
              </p:nvSpPr>
              <p:spPr>
                <a:xfrm>
                  <a:off x="3707129" y="2111544"/>
                  <a:ext cx="100012" cy="69680"/>
                </a:xfrm>
                <a:custGeom>
                  <a:rect b="b" l="l" r="r" t="t"/>
                  <a:pathLst>
                    <a:path extrusionOk="0" h="69680" w="100012">
                      <a:moveTo>
                        <a:pt x="0" y="69680"/>
                      </a:moveTo>
                      <a:cubicBezTo>
                        <a:pt x="26670" y="37295"/>
                        <a:pt x="45720" y="-23665"/>
                        <a:pt x="97155" y="9673"/>
                      </a:cubicBezTo>
                      <a:lnTo>
                        <a:pt x="100013" y="13483"/>
                      </a:lnTo>
                      <a:cubicBezTo>
                        <a:pt x="60008" y="10625"/>
                        <a:pt x="30480" y="48725"/>
                        <a:pt x="0" y="6968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7" name="Google Shape;1477;p12"/>
                <p:cNvSpPr/>
                <p:nvPr/>
              </p:nvSpPr>
              <p:spPr>
                <a:xfrm>
                  <a:off x="3693795" y="2121217"/>
                  <a:ext cx="113365" cy="74295"/>
                </a:xfrm>
                <a:custGeom>
                  <a:rect b="b" l="l" r="r" t="t"/>
                  <a:pathLst>
                    <a:path extrusionOk="0" h="74295" w="113365">
                      <a:moveTo>
                        <a:pt x="76200" y="47625"/>
                      </a:moveTo>
                      <a:cubicBezTo>
                        <a:pt x="48577" y="52388"/>
                        <a:pt x="24765" y="61913"/>
                        <a:pt x="0" y="74295"/>
                      </a:cubicBezTo>
                      <a:cubicBezTo>
                        <a:pt x="14288" y="59055"/>
                        <a:pt x="30480" y="43815"/>
                        <a:pt x="45720" y="29528"/>
                      </a:cubicBezTo>
                      <a:cubicBezTo>
                        <a:pt x="55245" y="21908"/>
                        <a:pt x="65722" y="14288"/>
                        <a:pt x="77152" y="8573"/>
                      </a:cubicBezTo>
                      <a:cubicBezTo>
                        <a:pt x="84772" y="4763"/>
                        <a:pt x="98107" y="0"/>
                        <a:pt x="104775" y="0"/>
                      </a:cubicBezTo>
                      <a:cubicBezTo>
                        <a:pt x="116205" y="5715"/>
                        <a:pt x="115252" y="20955"/>
                        <a:pt x="107632" y="32385"/>
                      </a:cubicBezTo>
                      <a:cubicBezTo>
                        <a:pt x="101917" y="42863"/>
                        <a:pt x="87630" y="45720"/>
                        <a:pt x="76200" y="47625"/>
                      </a:cubicBezTo>
                      <a:close/>
                    </a:path>
                  </a:pathLst>
                </a:custGeom>
                <a:solidFill>
                  <a:srgbClr val="54660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78" name="Google Shape;1478;p12"/>
              <p:cNvGrpSpPr/>
              <p:nvPr/>
            </p:nvGrpSpPr>
            <p:grpSpPr>
              <a:xfrm>
                <a:off x="3796397" y="2114790"/>
                <a:ext cx="64048" cy="119774"/>
                <a:chOff x="3796397" y="2114790"/>
                <a:chExt cx="64048" cy="119774"/>
              </a:xfrm>
            </p:grpSpPr>
            <p:sp>
              <p:nvSpPr>
                <p:cNvPr id="1479" name="Google Shape;1479;p12"/>
                <p:cNvSpPr/>
                <p:nvPr/>
              </p:nvSpPr>
              <p:spPr>
                <a:xfrm>
                  <a:off x="3818191" y="2115502"/>
                  <a:ext cx="42254" cy="119062"/>
                </a:xfrm>
                <a:custGeom>
                  <a:rect b="b" l="l" r="r" t="t"/>
                  <a:pathLst>
                    <a:path extrusionOk="0" h="119062" w="42254">
                      <a:moveTo>
                        <a:pt x="21336" y="0"/>
                      </a:moveTo>
                      <a:cubicBezTo>
                        <a:pt x="40386" y="6668"/>
                        <a:pt x="48006" y="38100"/>
                        <a:pt x="37528" y="57150"/>
                      </a:cubicBezTo>
                      <a:cubicBezTo>
                        <a:pt x="31813" y="68580"/>
                        <a:pt x="11811" y="86677"/>
                        <a:pt x="7048" y="119063"/>
                      </a:cubicBezTo>
                      <a:cubicBezTo>
                        <a:pt x="4191" y="95250"/>
                        <a:pt x="-1524" y="87630"/>
                        <a:pt x="381" y="64770"/>
                      </a:cubicBezTo>
                      <a:cubicBezTo>
                        <a:pt x="1333" y="44768"/>
                        <a:pt x="20383" y="17145"/>
                        <a:pt x="21336" y="0"/>
                      </a:cubicBezTo>
                      <a:close/>
                    </a:path>
                  </a:pathLst>
                </a:custGeom>
                <a:solidFill>
                  <a:srgbClr val="7C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0" name="Google Shape;1480;p12"/>
                <p:cNvSpPr/>
                <p:nvPr/>
              </p:nvSpPr>
              <p:spPr>
                <a:xfrm>
                  <a:off x="3796397" y="2114790"/>
                  <a:ext cx="46627" cy="119774"/>
                </a:xfrm>
                <a:custGeom>
                  <a:rect b="b" l="l" r="r" t="t"/>
                  <a:pathLst>
                    <a:path extrusionOk="0" h="119774" w="46627">
                      <a:moveTo>
                        <a:pt x="267" y="35002"/>
                      </a:moveTo>
                      <a:cubicBezTo>
                        <a:pt x="2172" y="15952"/>
                        <a:pt x="23127" y="-4051"/>
                        <a:pt x="43130" y="712"/>
                      </a:cubicBezTo>
                      <a:cubicBezTo>
                        <a:pt x="51702" y="18809"/>
                        <a:pt x="42177" y="41669"/>
                        <a:pt x="39320" y="48337"/>
                      </a:cubicBezTo>
                      <a:cubicBezTo>
                        <a:pt x="32652" y="70244"/>
                        <a:pt x="25985" y="91199"/>
                        <a:pt x="28842" y="119774"/>
                      </a:cubicBezTo>
                      <a:cubicBezTo>
                        <a:pt x="26937" y="111202"/>
                        <a:pt x="20270" y="106439"/>
                        <a:pt x="16460" y="98819"/>
                      </a:cubicBezTo>
                      <a:cubicBezTo>
                        <a:pt x="6935" y="80722"/>
                        <a:pt x="-1638" y="55004"/>
                        <a:pt x="267" y="35002"/>
                      </a:cubicBezTo>
                      <a:close/>
                    </a:path>
                  </a:pathLst>
                </a:custGeom>
                <a:solidFill>
                  <a:srgbClr val="54660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481" name="Google Shape;1481;p12"/>
              <p:cNvSpPr/>
              <p:nvPr/>
            </p:nvSpPr>
            <p:spPr>
              <a:xfrm>
                <a:off x="3974284" y="2114251"/>
                <a:ext cx="54922" cy="120313"/>
              </a:xfrm>
              <a:custGeom>
                <a:rect b="b" l="l" r="r" t="t"/>
                <a:pathLst>
                  <a:path extrusionOk="0" h="120313" w="54922">
                    <a:moveTo>
                      <a:pt x="51933" y="6014"/>
                    </a:moveTo>
                    <a:cubicBezTo>
                      <a:pt x="56696" y="13634"/>
                      <a:pt x="54791" y="26969"/>
                      <a:pt x="52886" y="35541"/>
                    </a:cubicBezTo>
                    <a:cubicBezTo>
                      <a:pt x="50981" y="46019"/>
                      <a:pt x="46218" y="56496"/>
                      <a:pt x="40503" y="66021"/>
                    </a:cubicBezTo>
                    <a:cubicBezTo>
                      <a:pt x="34788" y="75546"/>
                      <a:pt x="28121" y="84119"/>
                      <a:pt x="22406" y="92691"/>
                    </a:cubicBezTo>
                    <a:cubicBezTo>
                      <a:pt x="19548" y="97454"/>
                      <a:pt x="16691" y="101264"/>
                      <a:pt x="13833" y="106026"/>
                    </a:cubicBezTo>
                    <a:cubicBezTo>
                      <a:pt x="12881" y="107931"/>
                      <a:pt x="6213" y="118409"/>
                      <a:pt x="7166" y="120314"/>
                    </a:cubicBezTo>
                    <a:cubicBezTo>
                      <a:pt x="-4264" y="102216"/>
                      <a:pt x="498" y="72689"/>
                      <a:pt x="4308" y="52686"/>
                    </a:cubicBezTo>
                    <a:cubicBezTo>
                      <a:pt x="7166" y="38399"/>
                      <a:pt x="11928" y="23159"/>
                      <a:pt x="21453" y="11729"/>
                    </a:cubicBezTo>
                    <a:cubicBezTo>
                      <a:pt x="25263" y="6966"/>
                      <a:pt x="30026" y="3156"/>
                      <a:pt x="34788" y="1251"/>
                    </a:cubicBezTo>
                    <a:cubicBezTo>
                      <a:pt x="40503" y="-654"/>
                      <a:pt x="45266" y="-654"/>
                      <a:pt x="49076" y="3156"/>
                    </a:cubicBezTo>
                    <a:cubicBezTo>
                      <a:pt x="50981" y="4109"/>
                      <a:pt x="50981" y="5061"/>
                      <a:pt x="51933" y="6014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2" name="Google Shape;1482;p12"/>
              <p:cNvSpPr/>
              <p:nvPr/>
            </p:nvSpPr>
            <p:spPr>
              <a:xfrm>
                <a:off x="4015740" y="1985962"/>
                <a:ext cx="113109" cy="52534"/>
              </a:xfrm>
              <a:custGeom>
                <a:rect b="b" l="l" r="r" t="t"/>
                <a:pathLst>
                  <a:path extrusionOk="0" h="52534" w="113109">
                    <a:moveTo>
                      <a:pt x="30480" y="2858"/>
                    </a:moveTo>
                    <a:cubicBezTo>
                      <a:pt x="38100" y="952"/>
                      <a:pt x="46672" y="0"/>
                      <a:pt x="54292" y="0"/>
                    </a:cubicBezTo>
                    <a:cubicBezTo>
                      <a:pt x="68580" y="0"/>
                      <a:pt x="79057" y="8573"/>
                      <a:pt x="89535" y="17145"/>
                    </a:cubicBezTo>
                    <a:cubicBezTo>
                      <a:pt x="98107" y="24765"/>
                      <a:pt x="108585" y="34290"/>
                      <a:pt x="112395" y="45720"/>
                    </a:cubicBezTo>
                    <a:cubicBezTo>
                      <a:pt x="113347" y="47625"/>
                      <a:pt x="113347" y="50483"/>
                      <a:pt x="112395" y="51435"/>
                    </a:cubicBezTo>
                    <a:cubicBezTo>
                      <a:pt x="110490" y="53340"/>
                      <a:pt x="108585" y="52388"/>
                      <a:pt x="106680" y="51435"/>
                    </a:cubicBezTo>
                    <a:cubicBezTo>
                      <a:pt x="94297" y="45720"/>
                      <a:pt x="82867" y="44767"/>
                      <a:pt x="69532" y="43815"/>
                    </a:cubicBezTo>
                    <a:cubicBezTo>
                      <a:pt x="63817" y="42863"/>
                      <a:pt x="58102" y="40958"/>
                      <a:pt x="52388" y="38100"/>
                    </a:cubicBezTo>
                    <a:cubicBezTo>
                      <a:pt x="38100" y="31433"/>
                      <a:pt x="22860" y="18098"/>
                      <a:pt x="6667" y="20002"/>
                    </a:cubicBezTo>
                    <a:cubicBezTo>
                      <a:pt x="4763" y="20002"/>
                      <a:pt x="1905" y="20955"/>
                      <a:pt x="0" y="19050"/>
                    </a:cubicBezTo>
                    <a:cubicBezTo>
                      <a:pt x="3810" y="15240"/>
                      <a:pt x="8572" y="11430"/>
                      <a:pt x="13335" y="9525"/>
                    </a:cubicBezTo>
                    <a:cubicBezTo>
                      <a:pt x="18097" y="6667"/>
                      <a:pt x="24765" y="4763"/>
                      <a:pt x="30480" y="2858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3" name="Google Shape;1483;p12"/>
              <p:cNvSpPr/>
              <p:nvPr/>
            </p:nvSpPr>
            <p:spPr>
              <a:xfrm>
                <a:off x="3472814" y="1946910"/>
                <a:ext cx="113109" cy="52534"/>
              </a:xfrm>
              <a:custGeom>
                <a:rect b="b" l="l" r="r" t="t"/>
                <a:pathLst>
                  <a:path extrusionOk="0" h="52534" w="113109">
                    <a:moveTo>
                      <a:pt x="30480" y="2857"/>
                    </a:moveTo>
                    <a:cubicBezTo>
                      <a:pt x="38100" y="952"/>
                      <a:pt x="46673" y="0"/>
                      <a:pt x="54293" y="0"/>
                    </a:cubicBezTo>
                    <a:cubicBezTo>
                      <a:pt x="68580" y="0"/>
                      <a:pt x="79058" y="8573"/>
                      <a:pt x="89535" y="17145"/>
                    </a:cubicBezTo>
                    <a:cubicBezTo>
                      <a:pt x="98108" y="24765"/>
                      <a:pt x="108585" y="34290"/>
                      <a:pt x="112395" y="45720"/>
                    </a:cubicBezTo>
                    <a:cubicBezTo>
                      <a:pt x="113348" y="47625"/>
                      <a:pt x="113348" y="50482"/>
                      <a:pt x="112395" y="51435"/>
                    </a:cubicBezTo>
                    <a:cubicBezTo>
                      <a:pt x="110490" y="53340"/>
                      <a:pt x="108585" y="52388"/>
                      <a:pt x="106680" y="51435"/>
                    </a:cubicBezTo>
                    <a:cubicBezTo>
                      <a:pt x="94298" y="45720"/>
                      <a:pt x="82868" y="44767"/>
                      <a:pt x="69533" y="43815"/>
                    </a:cubicBezTo>
                    <a:cubicBezTo>
                      <a:pt x="63818" y="42863"/>
                      <a:pt x="58102" y="40957"/>
                      <a:pt x="52388" y="38100"/>
                    </a:cubicBezTo>
                    <a:cubicBezTo>
                      <a:pt x="38100" y="31432"/>
                      <a:pt x="22860" y="18098"/>
                      <a:pt x="6668" y="20002"/>
                    </a:cubicBezTo>
                    <a:cubicBezTo>
                      <a:pt x="4763" y="20002"/>
                      <a:pt x="1905" y="20955"/>
                      <a:pt x="0" y="19050"/>
                    </a:cubicBezTo>
                    <a:cubicBezTo>
                      <a:pt x="3810" y="15240"/>
                      <a:pt x="8573" y="11430"/>
                      <a:pt x="13335" y="9525"/>
                    </a:cubicBezTo>
                    <a:cubicBezTo>
                      <a:pt x="17145" y="6667"/>
                      <a:pt x="23813" y="4763"/>
                      <a:pt x="30480" y="2857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484" name="Google Shape;1484;p12"/>
              <p:cNvGrpSpPr/>
              <p:nvPr/>
            </p:nvGrpSpPr>
            <p:grpSpPr>
              <a:xfrm>
                <a:off x="4305609" y="1683067"/>
                <a:ext cx="56840" cy="156210"/>
                <a:chOff x="4305609" y="1683067"/>
                <a:chExt cx="56840" cy="156210"/>
              </a:xfrm>
            </p:grpSpPr>
            <p:sp>
              <p:nvSpPr>
                <p:cNvPr id="1485" name="Google Shape;1485;p12"/>
                <p:cNvSpPr/>
                <p:nvPr/>
              </p:nvSpPr>
              <p:spPr>
                <a:xfrm>
                  <a:off x="4305609" y="1683067"/>
                  <a:ext cx="31247" cy="156210"/>
                </a:xfrm>
                <a:custGeom>
                  <a:rect b="b" l="l" r="r" t="t"/>
                  <a:pathLst>
                    <a:path extrusionOk="0" h="156210" w="31247">
                      <a:moveTo>
                        <a:pt x="29218" y="149543"/>
                      </a:moveTo>
                      <a:lnTo>
                        <a:pt x="29218" y="156210"/>
                      </a:lnTo>
                      <a:cubicBezTo>
                        <a:pt x="9216" y="114300"/>
                        <a:pt x="-26027" y="36195"/>
                        <a:pt x="31123" y="0"/>
                      </a:cubicBezTo>
                      <a:cubicBezTo>
                        <a:pt x="32076" y="23813"/>
                        <a:pt x="27313" y="47625"/>
                        <a:pt x="25408" y="71438"/>
                      </a:cubicBezTo>
                      <a:cubicBezTo>
                        <a:pt x="24456" y="97155"/>
                        <a:pt x="30171" y="123825"/>
                        <a:pt x="29218" y="149543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6" name="Google Shape;1486;p12"/>
                <p:cNvSpPr/>
                <p:nvPr/>
              </p:nvSpPr>
              <p:spPr>
                <a:xfrm>
                  <a:off x="4329958" y="1683067"/>
                  <a:ext cx="32491" cy="156210"/>
                </a:xfrm>
                <a:custGeom>
                  <a:rect b="b" l="l" r="r" t="t"/>
                  <a:pathLst>
                    <a:path extrusionOk="0" h="156210" w="32491">
                      <a:moveTo>
                        <a:pt x="5822" y="156210"/>
                      </a:moveTo>
                      <a:cubicBezTo>
                        <a:pt x="4869" y="131445"/>
                        <a:pt x="-846" y="101918"/>
                        <a:pt x="107" y="76200"/>
                      </a:cubicBezTo>
                      <a:cubicBezTo>
                        <a:pt x="1059" y="53340"/>
                        <a:pt x="8679" y="18098"/>
                        <a:pt x="8679" y="0"/>
                      </a:cubicBezTo>
                      <a:cubicBezTo>
                        <a:pt x="27729" y="19050"/>
                        <a:pt x="35349" y="46673"/>
                        <a:pt x="31539" y="72390"/>
                      </a:cubicBezTo>
                      <a:cubicBezTo>
                        <a:pt x="25824" y="98108"/>
                        <a:pt x="6774" y="137160"/>
                        <a:pt x="5822" y="15621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87" name="Google Shape;1487;p12"/>
              <p:cNvGrpSpPr/>
              <p:nvPr/>
            </p:nvGrpSpPr>
            <p:grpSpPr>
              <a:xfrm>
                <a:off x="3313728" y="1500187"/>
                <a:ext cx="60965" cy="159067"/>
                <a:chOff x="3313728" y="1500187"/>
                <a:chExt cx="60965" cy="159067"/>
              </a:xfrm>
            </p:grpSpPr>
            <p:sp>
              <p:nvSpPr>
                <p:cNvPr id="1488" name="Google Shape;1488;p12"/>
                <p:cNvSpPr/>
                <p:nvPr/>
              </p:nvSpPr>
              <p:spPr>
                <a:xfrm>
                  <a:off x="3313728" y="1500187"/>
                  <a:ext cx="43498" cy="159067"/>
                </a:xfrm>
                <a:custGeom>
                  <a:rect b="b" l="l" r="r" t="t"/>
                  <a:pathLst>
                    <a:path extrusionOk="0" h="159067" w="43498">
                      <a:moveTo>
                        <a:pt x="37167" y="0"/>
                      </a:moveTo>
                      <a:cubicBezTo>
                        <a:pt x="38119" y="952"/>
                        <a:pt x="41929" y="7620"/>
                        <a:pt x="42882" y="11430"/>
                      </a:cubicBezTo>
                      <a:cubicBezTo>
                        <a:pt x="44787" y="23813"/>
                        <a:pt x="41929" y="34290"/>
                        <a:pt x="39072" y="46673"/>
                      </a:cubicBezTo>
                      <a:cubicBezTo>
                        <a:pt x="36214" y="60008"/>
                        <a:pt x="36214" y="74295"/>
                        <a:pt x="33357" y="87630"/>
                      </a:cubicBezTo>
                      <a:cubicBezTo>
                        <a:pt x="30499" y="100013"/>
                        <a:pt x="26689" y="110490"/>
                        <a:pt x="25737" y="123825"/>
                      </a:cubicBezTo>
                      <a:cubicBezTo>
                        <a:pt x="24784" y="134302"/>
                        <a:pt x="28594" y="147638"/>
                        <a:pt x="28594" y="159067"/>
                      </a:cubicBezTo>
                      <a:cubicBezTo>
                        <a:pt x="16212" y="150495"/>
                        <a:pt x="10497" y="133350"/>
                        <a:pt x="7639" y="122873"/>
                      </a:cubicBezTo>
                      <a:cubicBezTo>
                        <a:pt x="1924" y="102870"/>
                        <a:pt x="-1886" y="79058"/>
                        <a:pt x="972" y="58102"/>
                      </a:cubicBezTo>
                      <a:cubicBezTo>
                        <a:pt x="2877" y="31433"/>
                        <a:pt x="16212" y="13335"/>
                        <a:pt x="37167" y="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9" name="Google Shape;1489;p12"/>
                <p:cNvSpPr/>
                <p:nvPr/>
              </p:nvSpPr>
              <p:spPr>
                <a:xfrm>
                  <a:off x="3337223" y="1500187"/>
                  <a:ext cx="37470" cy="158114"/>
                </a:xfrm>
                <a:custGeom>
                  <a:rect b="b" l="l" r="r" t="t"/>
                  <a:pathLst>
                    <a:path extrusionOk="0" h="158114" w="37470">
                      <a:moveTo>
                        <a:pt x="13671" y="0"/>
                      </a:moveTo>
                      <a:cubicBezTo>
                        <a:pt x="35579" y="19050"/>
                        <a:pt x="44151" y="55245"/>
                        <a:pt x="31769" y="80010"/>
                      </a:cubicBezTo>
                      <a:cubicBezTo>
                        <a:pt x="19386" y="105727"/>
                        <a:pt x="336" y="126683"/>
                        <a:pt x="5099" y="158115"/>
                      </a:cubicBezTo>
                      <a:cubicBezTo>
                        <a:pt x="-3474" y="136208"/>
                        <a:pt x="336" y="104775"/>
                        <a:pt x="5099" y="78105"/>
                      </a:cubicBezTo>
                      <a:cubicBezTo>
                        <a:pt x="8909" y="55245"/>
                        <a:pt x="20339" y="23813"/>
                        <a:pt x="13671" y="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90" name="Google Shape;1490;p12"/>
              <p:cNvGrpSpPr/>
              <p:nvPr/>
            </p:nvGrpSpPr>
            <p:grpSpPr>
              <a:xfrm>
                <a:off x="3539617" y="1768792"/>
                <a:ext cx="75120" cy="108290"/>
                <a:chOff x="3539617" y="1768792"/>
                <a:chExt cx="75120" cy="108290"/>
              </a:xfrm>
            </p:grpSpPr>
            <p:sp>
              <p:nvSpPr>
                <p:cNvPr id="1491" name="Google Shape;1491;p12"/>
                <p:cNvSpPr/>
                <p:nvPr/>
              </p:nvSpPr>
              <p:spPr>
                <a:xfrm>
                  <a:off x="3560445" y="1768792"/>
                  <a:ext cx="54292" cy="108290"/>
                </a:xfrm>
                <a:custGeom>
                  <a:rect b="b" l="l" r="r" t="t"/>
                  <a:pathLst>
                    <a:path extrusionOk="0" h="108290" w="54292">
                      <a:moveTo>
                        <a:pt x="0" y="107633"/>
                      </a:moveTo>
                      <a:cubicBezTo>
                        <a:pt x="20002" y="112395"/>
                        <a:pt x="43815" y="90488"/>
                        <a:pt x="45720" y="68580"/>
                      </a:cubicBezTo>
                      <a:cubicBezTo>
                        <a:pt x="46672" y="56198"/>
                        <a:pt x="40957" y="30480"/>
                        <a:pt x="54292" y="0"/>
                      </a:cubicBezTo>
                      <a:cubicBezTo>
                        <a:pt x="39052" y="19050"/>
                        <a:pt x="29527" y="20955"/>
                        <a:pt x="18097" y="40958"/>
                      </a:cubicBezTo>
                      <a:cubicBezTo>
                        <a:pt x="7620" y="59055"/>
                        <a:pt x="8572" y="92393"/>
                        <a:pt x="0" y="107633"/>
                      </a:cubicBezTo>
                      <a:close/>
                    </a:path>
                  </a:pathLst>
                </a:custGeom>
                <a:solidFill>
                  <a:srgbClr val="70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92" name="Google Shape;1492;p12"/>
                <p:cNvSpPr/>
                <p:nvPr/>
              </p:nvSpPr>
              <p:spPr>
                <a:xfrm>
                  <a:off x="3539617" y="1768792"/>
                  <a:ext cx="75120" cy="107632"/>
                </a:xfrm>
                <a:custGeom>
                  <a:rect b="b" l="l" r="r" t="t"/>
                  <a:pathLst>
                    <a:path extrusionOk="0" h="107632" w="75120">
                      <a:moveTo>
                        <a:pt x="3683" y="55245"/>
                      </a:moveTo>
                      <a:cubicBezTo>
                        <a:pt x="-4890" y="72390"/>
                        <a:pt x="1778" y="100013"/>
                        <a:pt x="20828" y="107633"/>
                      </a:cubicBezTo>
                      <a:cubicBezTo>
                        <a:pt x="37973" y="97155"/>
                        <a:pt x="41783" y="72390"/>
                        <a:pt x="44640" y="65723"/>
                      </a:cubicBezTo>
                      <a:cubicBezTo>
                        <a:pt x="51308" y="43815"/>
                        <a:pt x="57023" y="22860"/>
                        <a:pt x="75120" y="0"/>
                      </a:cubicBezTo>
                      <a:cubicBezTo>
                        <a:pt x="68453" y="5715"/>
                        <a:pt x="60833" y="6668"/>
                        <a:pt x="53213" y="10478"/>
                      </a:cubicBezTo>
                      <a:cubicBezTo>
                        <a:pt x="34163" y="20003"/>
                        <a:pt x="13208" y="37148"/>
                        <a:pt x="3683" y="55245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93" name="Google Shape;1493;p12"/>
              <p:cNvGrpSpPr/>
              <p:nvPr/>
            </p:nvGrpSpPr>
            <p:grpSpPr>
              <a:xfrm>
                <a:off x="4160139" y="1976295"/>
                <a:ext cx="43189" cy="138254"/>
                <a:chOff x="4160139" y="1976295"/>
                <a:chExt cx="43189" cy="138254"/>
              </a:xfrm>
            </p:grpSpPr>
            <p:sp>
              <p:nvSpPr>
                <p:cNvPr id="1494" name="Google Shape;1494;p12"/>
                <p:cNvSpPr/>
                <p:nvPr/>
              </p:nvSpPr>
              <p:spPr>
                <a:xfrm>
                  <a:off x="4160139" y="1976295"/>
                  <a:ext cx="43189" cy="137302"/>
                </a:xfrm>
                <a:custGeom>
                  <a:rect b="b" l="l" r="r" t="t"/>
                  <a:pathLst>
                    <a:path extrusionOk="0" h="137302" w="43189">
                      <a:moveTo>
                        <a:pt x="5144" y="26812"/>
                      </a:moveTo>
                      <a:cubicBezTo>
                        <a:pt x="8001" y="20145"/>
                        <a:pt x="19431" y="-9383"/>
                        <a:pt x="28956" y="3000"/>
                      </a:cubicBezTo>
                      <a:lnTo>
                        <a:pt x="29908" y="3952"/>
                      </a:lnTo>
                      <a:cubicBezTo>
                        <a:pt x="45148" y="23002"/>
                        <a:pt x="45148" y="48720"/>
                        <a:pt x="40386" y="70627"/>
                      </a:cubicBezTo>
                      <a:cubicBezTo>
                        <a:pt x="37528" y="82057"/>
                        <a:pt x="34671" y="93487"/>
                        <a:pt x="34671" y="104917"/>
                      </a:cubicBezTo>
                      <a:cubicBezTo>
                        <a:pt x="34671" y="116347"/>
                        <a:pt x="38481" y="125872"/>
                        <a:pt x="40386" y="137302"/>
                      </a:cubicBezTo>
                      <a:cubicBezTo>
                        <a:pt x="19431" y="120157"/>
                        <a:pt x="7048" y="94440"/>
                        <a:pt x="2286" y="68722"/>
                      </a:cubicBezTo>
                      <a:cubicBezTo>
                        <a:pt x="-1524" y="53482"/>
                        <a:pt x="-572" y="42052"/>
                        <a:pt x="5144" y="26812"/>
                      </a:cubicBezTo>
                      <a:close/>
                    </a:path>
                  </a:pathLst>
                </a:custGeom>
                <a:solidFill>
                  <a:srgbClr val="7D8A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95" name="Google Shape;1495;p12"/>
                <p:cNvSpPr/>
                <p:nvPr/>
              </p:nvSpPr>
              <p:spPr>
                <a:xfrm>
                  <a:off x="4160139" y="1976295"/>
                  <a:ext cx="40385" cy="138254"/>
                </a:xfrm>
                <a:custGeom>
                  <a:rect b="b" l="l" r="r" t="t"/>
                  <a:pathLst>
                    <a:path extrusionOk="0" h="138254" w="40385">
                      <a:moveTo>
                        <a:pt x="5144" y="26812"/>
                      </a:moveTo>
                      <a:cubicBezTo>
                        <a:pt x="8001" y="20145"/>
                        <a:pt x="19431" y="-9383"/>
                        <a:pt x="28956" y="3000"/>
                      </a:cubicBezTo>
                      <a:lnTo>
                        <a:pt x="29908" y="3952"/>
                      </a:lnTo>
                      <a:cubicBezTo>
                        <a:pt x="29908" y="3952"/>
                        <a:pt x="29908" y="4905"/>
                        <a:pt x="30861" y="4905"/>
                      </a:cubicBezTo>
                      <a:cubicBezTo>
                        <a:pt x="30861" y="4905"/>
                        <a:pt x="30861" y="5857"/>
                        <a:pt x="30861" y="5857"/>
                      </a:cubicBezTo>
                      <a:cubicBezTo>
                        <a:pt x="29908" y="17287"/>
                        <a:pt x="29908" y="27765"/>
                        <a:pt x="29908" y="39195"/>
                      </a:cubicBezTo>
                      <a:cubicBezTo>
                        <a:pt x="23241" y="72532"/>
                        <a:pt x="19431" y="109680"/>
                        <a:pt x="40386" y="137302"/>
                      </a:cubicBezTo>
                      <a:cubicBezTo>
                        <a:pt x="40386" y="137302"/>
                        <a:pt x="40386" y="138255"/>
                        <a:pt x="40386" y="138255"/>
                      </a:cubicBezTo>
                      <a:cubicBezTo>
                        <a:pt x="19431" y="121110"/>
                        <a:pt x="7048" y="95392"/>
                        <a:pt x="2286" y="69675"/>
                      </a:cubicBezTo>
                      <a:cubicBezTo>
                        <a:pt x="-1524" y="53482"/>
                        <a:pt x="-572" y="42052"/>
                        <a:pt x="5144" y="26812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496" name="Google Shape;1496;p12"/>
          <p:cNvGrpSpPr/>
          <p:nvPr/>
        </p:nvGrpSpPr>
        <p:grpSpPr>
          <a:xfrm flipH="1">
            <a:off x="8757655" y="2626962"/>
            <a:ext cx="1691639" cy="910589"/>
            <a:chOff x="3090862" y="1323975"/>
            <a:chExt cx="1691639" cy="910589"/>
          </a:xfrm>
        </p:grpSpPr>
        <p:grpSp>
          <p:nvGrpSpPr>
            <p:cNvPr id="1497" name="Google Shape;1497;p12"/>
            <p:cNvGrpSpPr/>
            <p:nvPr/>
          </p:nvGrpSpPr>
          <p:grpSpPr>
            <a:xfrm>
              <a:off x="3090862" y="1323975"/>
              <a:ext cx="1691639" cy="815106"/>
              <a:chOff x="3090862" y="1323975"/>
              <a:chExt cx="1691639" cy="815106"/>
            </a:xfrm>
          </p:grpSpPr>
          <p:sp>
            <p:nvSpPr>
              <p:cNvPr id="1498" name="Google Shape;1498;p12"/>
              <p:cNvSpPr/>
              <p:nvPr/>
            </p:nvSpPr>
            <p:spPr>
              <a:xfrm>
                <a:off x="3091814" y="1323975"/>
                <a:ext cx="1690687" cy="815106"/>
              </a:xfrm>
              <a:custGeom>
                <a:rect b="b" l="l" r="r" t="t"/>
                <a:pathLst>
                  <a:path extrusionOk="0" h="815106" w="1690687">
                    <a:moveTo>
                      <a:pt x="1686878" y="46673"/>
                    </a:moveTo>
                    <a:cubicBezTo>
                      <a:pt x="1623060" y="24765"/>
                      <a:pt x="1545908" y="21907"/>
                      <a:pt x="1486853" y="44768"/>
                    </a:cubicBezTo>
                    <a:cubicBezTo>
                      <a:pt x="1313498" y="109538"/>
                      <a:pt x="1243013" y="316230"/>
                      <a:pt x="1175385" y="470535"/>
                    </a:cubicBezTo>
                    <a:cubicBezTo>
                      <a:pt x="1164908" y="493395"/>
                      <a:pt x="1154430" y="517208"/>
                      <a:pt x="1142048" y="540068"/>
                    </a:cubicBezTo>
                    <a:cubicBezTo>
                      <a:pt x="1095375" y="629603"/>
                      <a:pt x="1033463" y="711518"/>
                      <a:pt x="942975" y="752475"/>
                    </a:cubicBezTo>
                    <a:cubicBezTo>
                      <a:pt x="816293" y="808672"/>
                      <a:pt x="649605" y="764858"/>
                      <a:pt x="554355" y="667703"/>
                    </a:cubicBezTo>
                    <a:cubicBezTo>
                      <a:pt x="455295" y="567690"/>
                      <a:pt x="455295" y="421958"/>
                      <a:pt x="392430" y="304800"/>
                    </a:cubicBezTo>
                    <a:cubicBezTo>
                      <a:pt x="325755" y="184785"/>
                      <a:pt x="235268" y="90488"/>
                      <a:pt x="108585" y="35243"/>
                    </a:cubicBezTo>
                    <a:cubicBezTo>
                      <a:pt x="78105" y="21907"/>
                      <a:pt x="42863" y="9525"/>
                      <a:pt x="5715" y="0"/>
                    </a:cubicBezTo>
                    <a:lnTo>
                      <a:pt x="0" y="42863"/>
                    </a:lnTo>
                    <a:cubicBezTo>
                      <a:pt x="47625" y="59055"/>
                      <a:pt x="93345" y="81915"/>
                      <a:pt x="140970" y="107632"/>
                    </a:cubicBezTo>
                    <a:cubicBezTo>
                      <a:pt x="291465" y="187643"/>
                      <a:pt x="371475" y="320040"/>
                      <a:pt x="405765" y="484823"/>
                    </a:cubicBezTo>
                    <a:cubicBezTo>
                      <a:pt x="410528" y="508635"/>
                      <a:pt x="414338" y="533400"/>
                      <a:pt x="422910" y="557213"/>
                    </a:cubicBezTo>
                    <a:cubicBezTo>
                      <a:pt x="483870" y="737235"/>
                      <a:pt x="684848" y="832485"/>
                      <a:pt x="865823" y="812483"/>
                    </a:cubicBezTo>
                    <a:cubicBezTo>
                      <a:pt x="1097280" y="786765"/>
                      <a:pt x="1159193" y="543878"/>
                      <a:pt x="1246823" y="365760"/>
                    </a:cubicBezTo>
                    <a:cubicBezTo>
                      <a:pt x="1285875" y="285750"/>
                      <a:pt x="1333500" y="207645"/>
                      <a:pt x="1401128" y="150495"/>
                    </a:cubicBezTo>
                    <a:cubicBezTo>
                      <a:pt x="1478280" y="84773"/>
                      <a:pt x="1595438" y="55245"/>
                      <a:pt x="1690688" y="89535"/>
                    </a:cubicBezTo>
                    <a:cubicBezTo>
                      <a:pt x="1690688" y="75248"/>
                      <a:pt x="1688783" y="60960"/>
                      <a:pt x="1686878" y="46673"/>
                    </a:cubicBezTo>
                    <a:close/>
                  </a:path>
                </a:pathLst>
              </a:custGeom>
              <a:solidFill>
                <a:srgbClr val="5872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9" name="Google Shape;1499;p12"/>
              <p:cNvSpPr/>
              <p:nvPr/>
            </p:nvSpPr>
            <p:spPr>
              <a:xfrm>
                <a:off x="3090862" y="1344930"/>
                <a:ext cx="1690940" cy="794151"/>
              </a:xfrm>
              <a:custGeom>
                <a:rect b="b" l="l" r="r" t="t"/>
                <a:pathLst>
                  <a:path extrusionOk="0" h="794151" w="1690940">
                    <a:moveTo>
                      <a:pt x="1687830" y="25718"/>
                    </a:moveTo>
                    <a:cubicBezTo>
                      <a:pt x="1624013" y="3810"/>
                      <a:pt x="1546860" y="952"/>
                      <a:pt x="1487805" y="23813"/>
                    </a:cubicBezTo>
                    <a:cubicBezTo>
                      <a:pt x="1443990" y="40005"/>
                      <a:pt x="1406843" y="65722"/>
                      <a:pt x="1375410" y="96202"/>
                    </a:cubicBezTo>
                    <a:cubicBezTo>
                      <a:pt x="1384935" y="120015"/>
                      <a:pt x="1348740" y="163830"/>
                      <a:pt x="1337310" y="180975"/>
                    </a:cubicBezTo>
                    <a:cubicBezTo>
                      <a:pt x="1302068" y="232410"/>
                      <a:pt x="1270635" y="287655"/>
                      <a:pt x="1238250" y="340995"/>
                    </a:cubicBezTo>
                    <a:cubicBezTo>
                      <a:pt x="1206818" y="394335"/>
                      <a:pt x="1187768" y="453390"/>
                      <a:pt x="1160145" y="508635"/>
                    </a:cubicBezTo>
                    <a:cubicBezTo>
                      <a:pt x="1119188" y="588645"/>
                      <a:pt x="1075373" y="688658"/>
                      <a:pt x="992505" y="733425"/>
                    </a:cubicBezTo>
                    <a:cubicBezTo>
                      <a:pt x="983933" y="738187"/>
                      <a:pt x="974408" y="741998"/>
                      <a:pt x="965835" y="745808"/>
                    </a:cubicBezTo>
                    <a:cubicBezTo>
                      <a:pt x="964883" y="745808"/>
                      <a:pt x="964883" y="746760"/>
                      <a:pt x="963930" y="746760"/>
                    </a:cubicBezTo>
                    <a:cubicBezTo>
                      <a:pt x="889635" y="782003"/>
                      <a:pt x="806768" y="781050"/>
                      <a:pt x="727710" y="764858"/>
                    </a:cubicBezTo>
                    <a:cubicBezTo>
                      <a:pt x="673418" y="754380"/>
                      <a:pt x="613410" y="736283"/>
                      <a:pt x="573405" y="696278"/>
                    </a:cubicBezTo>
                    <a:cubicBezTo>
                      <a:pt x="538163" y="678180"/>
                      <a:pt x="509588" y="656273"/>
                      <a:pt x="487680" y="618173"/>
                    </a:cubicBezTo>
                    <a:cubicBezTo>
                      <a:pt x="463867" y="576262"/>
                      <a:pt x="449580" y="529590"/>
                      <a:pt x="439103" y="483870"/>
                    </a:cubicBezTo>
                    <a:cubicBezTo>
                      <a:pt x="414338" y="375285"/>
                      <a:pt x="384810" y="260985"/>
                      <a:pt x="298133" y="184785"/>
                    </a:cubicBezTo>
                    <a:cubicBezTo>
                      <a:pt x="251460" y="150495"/>
                      <a:pt x="204788" y="118110"/>
                      <a:pt x="160020" y="80963"/>
                    </a:cubicBezTo>
                    <a:cubicBezTo>
                      <a:pt x="116205" y="44768"/>
                      <a:pt x="60007" y="18097"/>
                      <a:pt x="2857" y="0"/>
                    </a:cubicBezTo>
                    <a:lnTo>
                      <a:pt x="0" y="21907"/>
                    </a:lnTo>
                    <a:cubicBezTo>
                      <a:pt x="47625" y="38100"/>
                      <a:pt x="93345" y="60960"/>
                      <a:pt x="140970" y="86677"/>
                    </a:cubicBezTo>
                    <a:cubicBezTo>
                      <a:pt x="291465" y="166688"/>
                      <a:pt x="371475" y="299085"/>
                      <a:pt x="405765" y="463868"/>
                    </a:cubicBezTo>
                    <a:cubicBezTo>
                      <a:pt x="410528" y="487680"/>
                      <a:pt x="414338" y="512445"/>
                      <a:pt x="422910" y="536258"/>
                    </a:cubicBezTo>
                    <a:cubicBezTo>
                      <a:pt x="483870" y="716280"/>
                      <a:pt x="684848" y="811530"/>
                      <a:pt x="865823" y="791528"/>
                    </a:cubicBezTo>
                    <a:cubicBezTo>
                      <a:pt x="1097280" y="765810"/>
                      <a:pt x="1159193" y="522922"/>
                      <a:pt x="1246823" y="344805"/>
                    </a:cubicBezTo>
                    <a:cubicBezTo>
                      <a:pt x="1285875" y="264795"/>
                      <a:pt x="1333500" y="186690"/>
                      <a:pt x="1401128" y="129540"/>
                    </a:cubicBezTo>
                    <a:cubicBezTo>
                      <a:pt x="1478280" y="63818"/>
                      <a:pt x="1595438" y="34290"/>
                      <a:pt x="1690688" y="68580"/>
                    </a:cubicBezTo>
                    <a:cubicBezTo>
                      <a:pt x="1691640" y="54293"/>
                      <a:pt x="1689735" y="40005"/>
                      <a:pt x="1687830" y="25718"/>
                    </a:cubicBezTo>
                    <a:close/>
                  </a:path>
                </a:pathLst>
              </a:custGeom>
              <a:solidFill>
                <a:srgbClr val="2F510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0" name="Google Shape;1500;p12"/>
            <p:cNvGrpSpPr/>
            <p:nvPr/>
          </p:nvGrpSpPr>
          <p:grpSpPr>
            <a:xfrm>
              <a:off x="3313728" y="1500187"/>
              <a:ext cx="1048721" cy="734377"/>
              <a:chOff x="3313728" y="1500187"/>
              <a:chExt cx="1048721" cy="734377"/>
            </a:xfrm>
          </p:grpSpPr>
          <p:grpSp>
            <p:nvGrpSpPr>
              <p:cNvPr id="1501" name="Google Shape;1501;p12"/>
              <p:cNvGrpSpPr/>
              <p:nvPr/>
            </p:nvGrpSpPr>
            <p:grpSpPr>
              <a:xfrm>
                <a:off x="3693795" y="2111544"/>
                <a:ext cx="113365" cy="83968"/>
                <a:chOff x="3693795" y="2111544"/>
                <a:chExt cx="113365" cy="83968"/>
              </a:xfrm>
            </p:grpSpPr>
            <p:sp>
              <p:nvSpPr>
                <p:cNvPr id="1502" name="Google Shape;1502;p12"/>
                <p:cNvSpPr/>
                <p:nvPr/>
              </p:nvSpPr>
              <p:spPr>
                <a:xfrm>
                  <a:off x="3707129" y="2111544"/>
                  <a:ext cx="100012" cy="69680"/>
                </a:xfrm>
                <a:custGeom>
                  <a:rect b="b" l="l" r="r" t="t"/>
                  <a:pathLst>
                    <a:path extrusionOk="0" h="69680" w="100012">
                      <a:moveTo>
                        <a:pt x="0" y="69680"/>
                      </a:moveTo>
                      <a:cubicBezTo>
                        <a:pt x="26670" y="37295"/>
                        <a:pt x="45720" y="-23665"/>
                        <a:pt x="97155" y="9673"/>
                      </a:cubicBezTo>
                      <a:lnTo>
                        <a:pt x="100013" y="13483"/>
                      </a:lnTo>
                      <a:cubicBezTo>
                        <a:pt x="60008" y="10625"/>
                        <a:pt x="30480" y="48725"/>
                        <a:pt x="0" y="6968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3" name="Google Shape;1503;p12"/>
                <p:cNvSpPr/>
                <p:nvPr/>
              </p:nvSpPr>
              <p:spPr>
                <a:xfrm>
                  <a:off x="3693795" y="2121217"/>
                  <a:ext cx="113365" cy="74295"/>
                </a:xfrm>
                <a:custGeom>
                  <a:rect b="b" l="l" r="r" t="t"/>
                  <a:pathLst>
                    <a:path extrusionOk="0" h="74295" w="113365">
                      <a:moveTo>
                        <a:pt x="76200" y="47625"/>
                      </a:moveTo>
                      <a:cubicBezTo>
                        <a:pt x="48577" y="52388"/>
                        <a:pt x="24765" y="61913"/>
                        <a:pt x="0" y="74295"/>
                      </a:cubicBezTo>
                      <a:cubicBezTo>
                        <a:pt x="14288" y="59055"/>
                        <a:pt x="30480" y="43815"/>
                        <a:pt x="45720" y="29528"/>
                      </a:cubicBezTo>
                      <a:cubicBezTo>
                        <a:pt x="55245" y="21908"/>
                        <a:pt x="65722" y="14288"/>
                        <a:pt x="77152" y="8573"/>
                      </a:cubicBezTo>
                      <a:cubicBezTo>
                        <a:pt x="84772" y="4763"/>
                        <a:pt x="98107" y="0"/>
                        <a:pt x="104775" y="0"/>
                      </a:cubicBezTo>
                      <a:cubicBezTo>
                        <a:pt x="116205" y="5715"/>
                        <a:pt x="115252" y="20955"/>
                        <a:pt x="107632" y="32385"/>
                      </a:cubicBezTo>
                      <a:cubicBezTo>
                        <a:pt x="101917" y="42863"/>
                        <a:pt x="87630" y="45720"/>
                        <a:pt x="76200" y="47625"/>
                      </a:cubicBezTo>
                      <a:close/>
                    </a:path>
                  </a:pathLst>
                </a:custGeom>
                <a:solidFill>
                  <a:srgbClr val="54660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04" name="Google Shape;1504;p12"/>
              <p:cNvGrpSpPr/>
              <p:nvPr/>
            </p:nvGrpSpPr>
            <p:grpSpPr>
              <a:xfrm>
                <a:off x="3796397" y="2114790"/>
                <a:ext cx="64048" cy="119774"/>
                <a:chOff x="3796397" y="2114790"/>
                <a:chExt cx="64048" cy="119774"/>
              </a:xfrm>
            </p:grpSpPr>
            <p:sp>
              <p:nvSpPr>
                <p:cNvPr id="1505" name="Google Shape;1505;p12"/>
                <p:cNvSpPr/>
                <p:nvPr/>
              </p:nvSpPr>
              <p:spPr>
                <a:xfrm>
                  <a:off x="3818191" y="2115502"/>
                  <a:ext cx="42254" cy="119062"/>
                </a:xfrm>
                <a:custGeom>
                  <a:rect b="b" l="l" r="r" t="t"/>
                  <a:pathLst>
                    <a:path extrusionOk="0" h="119062" w="42254">
                      <a:moveTo>
                        <a:pt x="21336" y="0"/>
                      </a:moveTo>
                      <a:cubicBezTo>
                        <a:pt x="40386" y="6668"/>
                        <a:pt x="48006" y="38100"/>
                        <a:pt x="37528" y="57150"/>
                      </a:cubicBezTo>
                      <a:cubicBezTo>
                        <a:pt x="31813" y="68580"/>
                        <a:pt x="11811" y="86677"/>
                        <a:pt x="7048" y="119063"/>
                      </a:cubicBezTo>
                      <a:cubicBezTo>
                        <a:pt x="4191" y="95250"/>
                        <a:pt x="-1524" y="87630"/>
                        <a:pt x="381" y="64770"/>
                      </a:cubicBezTo>
                      <a:cubicBezTo>
                        <a:pt x="1333" y="44768"/>
                        <a:pt x="20383" y="17145"/>
                        <a:pt x="21336" y="0"/>
                      </a:cubicBezTo>
                      <a:close/>
                    </a:path>
                  </a:pathLst>
                </a:custGeom>
                <a:solidFill>
                  <a:srgbClr val="7C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6" name="Google Shape;1506;p12"/>
                <p:cNvSpPr/>
                <p:nvPr/>
              </p:nvSpPr>
              <p:spPr>
                <a:xfrm>
                  <a:off x="3796397" y="2114790"/>
                  <a:ext cx="46627" cy="119774"/>
                </a:xfrm>
                <a:custGeom>
                  <a:rect b="b" l="l" r="r" t="t"/>
                  <a:pathLst>
                    <a:path extrusionOk="0" h="119774" w="46627">
                      <a:moveTo>
                        <a:pt x="267" y="35002"/>
                      </a:moveTo>
                      <a:cubicBezTo>
                        <a:pt x="2172" y="15952"/>
                        <a:pt x="23127" y="-4051"/>
                        <a:pt x="43130" y="712"/>
                      </a:cubicBezTo>
                      <a:cubicBezTo>
                        <a:pt x="51702" y="18809"/>
                        <a:pt x="42177" y="41669"/>
                        <a:pt x="39320" y="48337"/>
                      </a:cubicBezTo>
                      <a:cubicBezTo>
                        <a:pt x="32652" y="70244"/>
                        <a:pt x="25985" y="91199"/>
                        <a:pt x="28842" y="119774"/>
                      </a:cubicBezTo>
                      <a:cubicBezTo>
                        <a:pt x="26937" y="111202"/>
                        <a:pt x="20270" y="106439"/>
                        <a:pt x="16460" y="98819"/>
                      </a:cubicBezTo>
                      <a:cubicBezTo>
                        <a:pt x="6935" y="80722"/>
                        <a:pt x="-1638" y="55004"/>
                        <a:pt x="267" y="35002"/>
                      </a:cubicBezTo>
                      <a:close/>
                    </a:path>
                  </a:pathLst>
                </a:custGeom>
                <a:solidFill>
                  <a:srgbClr val="54660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07" name="Google Shape;1507;p12"/>
              <p:cNvSpPr/>
              <p:nvPr/>
            </p:nvSpPr>
            <p:spPr>
              <a:xfrm>
                <a:off x="3974284" y="2114251"/>
                <a:ext cx="54922" cy="120313"/>
              </a:xfrm>
              <a:custGeom>
                <a:rect b="b" l="l" r="r" t="t"/>
                <a:pathLst>
                  <a:path extrusionOk="0" h="120313" w="54922">
                    <a:moveTo>
                      <a:pt x="51933" y="6014"/>
                    </a:moveTo>
                    <a:cubicBezTo>
                      <a:pt x="56696" y="13634"/>
                      <a:pt x="54791" y="26969"/>
                      <a:pt x="52886" y="35541"/>
                    </a:cubicBezTo>
                    <a:cubicBezTo>
                      <a:pt x="50981" y="46019"/>
                      <a:pt x="46218" y="56496"/>
                      <a:pt x="40503" y="66021"/>
                    </a:cubicBezTo>
                    <a:cubicBezTo>
                      <a:pt x="34788" y="75546"/>
                      <a:pt x="28121" y="84119"/>
                      <a:pt x="22406" y="92691"/>
                    </a:cubicBezTo>
                    <a:cubicBezTo>
                      <a:pt x="19548" y="97454"/>
                      <a:pt x="16691" y="101264"/>
                      <a:pt x="13833" y="106026"/>
                    </a:cubicBezTo>
                    <a:cubicBezTo>
                      <a:pt x="12881" y="107931"/>
                      <a:pt x="6213" y="118409"/>
                      <a:pt x="7166" y="120314"/>
                    </a:cubicBezTo>
                    <a:cubicBezTo>
                      <a:pt x="-4264" y="102216"/>
                      <a:pt x="498" y="72689"/>
                      <a:pt x="4308" y="52686"/>
                    </a:cubicBezTo>
                    <a:cubicBezTo>
                      <a:pt x="7166" y="38399"/>
                      <a:pt x="11928" y="23159"/>
                      <a:pt x="21453" y="11729"/>
                    </a:cubicBezTo>
                    <a:cubicBezTo>
                      <a:pt x="25263" y="6966"/>
                      <a:pt x="30026" y="3156"/>
                      <a:pt x="34788" y="1251"/>
                    </a:cubicBezTo>
                    <a:cubicBezTo>
                      <a:pt x="40503" y="-654"/>
                      <a:pt x="45266" y="-654"/>
                      <a:pt x="49076" y="3156"/>
                    </a:cubicBezTo>
                    <a:cubicBezTo>
                      <a:pt x="50981" y="4109"/>
                      <a:pt x="50981" y="5061"/>
                      <a:pt x="51933" y="6014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8" name="Google Shape;1508;p12"/>
              <p:cNvSpPr/>
              <p:nvPr/>
            </p:nvSpPr>
            <p:spPr>
              <a:xfrm>
                <a:off x="4015740" y="1985962"/>
                <a:ext cx="113109" cy="52534"/>
              </a:xfrm>
              <a:custGeom>
                <a:rect b="b" l="l" r="r" t="t"/>
                <a:pathLst>
                  <a:path extrusionOk="0" h="52534" w="113109">
                    <a:moveTo>
                      <a:pt x="30480" y="2858"/>
                    </a:moveTo>
                    <a:cubicBezTo>
                      <a:pt x="38100" y="952"/>
                      <a:pt x="46672" y="0"/>
                      <a:pt x="54292" y="0"/>
                    </a:cubicBezTo>
                    <a:cubicBezTo>
                      <a:pt x="68580" y="0"/>
                      <a:pt x="79057" y="8573"/>
                      <a:pt x="89535" y="17145"/>
                    </a:cubicBezTo>
                    <a:cubicBezTo>
                      <a:pt x="98107" y="24765"/>
                      <a:pt x="108585" y="34290"/>
                      <a:pt x="112395" y="45720"/>
                    </a:cubicBezTo>
                    <a:cubicBezTo>
                      <a:pt x="113347" y="47625"/>
                      <a:pt x="113347" y="50483"/>
                      <a:pt x="112395" y="51435"/>
                    </a:cubicBezTo>
                    <a:cubicBezTo>
                      <a:pt x="110490" y="53340"/>
                      <a:pt x="108585" y="52388"/>
                      <a:pt x="106680" y="51435"/>
                    </a:cubicBezTo>
                    <a:cubicBezTo>
                      <a:pt x="94297" y="45720"/>
                      <a:pt x="82867" y="44767"/>
                      <a:pt x="69532" y="43815"/>
                    </a:cubicBezTo>
                    <a:cubicBezTo>
                      <a:pt x="63817" y="42863"/>
                      <a:pt x="58102" y="40958"/>
                      <a:pt x="52388" y="38100"/>
                    </a:cubicBezTo>
                    <a:cubicBezTo>
                      <a:pt x="38100" y="31433"/>
                      <a:pt x="22860" y="18098"/>
                      <a:pt x="6667" y="20002"/>
                    </a:cubicBezTo>
                    <a:cubicBezTo>
                      <a:pt x="4763" y="20002"/>
                      <a:pt x="1905" y="20955"/>
                      <a:pt x="0" y="19050"/>
                    </a:cubicBezTo>
                    <a:cubicBezTo>
                      <a:pt x="3810" y="15240"/>
                      <a:pt x="8572" y="11430"/>
                      <a:pt x="13335" y="9525"/>
                    </a:cubicBezTo>
                    <a:cubicBezTo>
                      <a:pt x="18097" y="6667"/>
                      <a:pt x="24765" y="4763"/>
                      <a:pt x="30480" y="2858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9" name="Google Shape;1509;p12"/>
              <p:cNvSpPr/>
              <p:nvPr/>
            </p:nvSpPr>
            <p:spPr>
              <a:xfrm>
                <a:off x="3472814" y="1946910"/>
                <a:ext cx="113109" cy="52534"/>
              </a:xfrm>
              <a:custGeom>
                <a:rect b="b" l="l" r="r" t="t"/>
                <a:pathLst>
                  <a:path extrusionOk="0" h="52534" w="113109">
                    <a:moveTo>
                      <a:pt x="30480" y="2857"/>
                    </a:moveTo>
                    <a:cubicBezTo>
                      <a:pt x="38100" y="952"/>
                      <a:pt x="46673" y="0"/>
                      <a:pt x="54293" y="0"/>
                    </a:cubicBezTo>
                    <a:cubicBezTo>
                      <a:pt x="68580" y="0"/>
                      <a:pt x="79058" y="8573"/>
                      <a:pt x="89535" y="17145"/>
                    </a:cubicBezTo>
                    <a:cubicBezTo>
                      <a:pt x="98108" y="24765"/>
                      <a:pt x="108585" y="34290"/>
                      <a:pt x="112395" y="45720"/>
                    </a:cubicBezTo>
                    <a:cubicBezTo>
                      <a:pt x="113348" y="47625"/>
                      <a:pt x="113348" y="50482"/>
                      <a:pt x="112395" y="51435"/>
                    </a:cubicBezTo>
                    <a:cubicBezTo>
                      <a:pt x="110490" y="53340"/>
                      <a:pt x="108585" y="52388"/>
                      <a:pt x="106680" y="51435"/>
                    </a:cubicBezTo>
                    <a:cubicBezTo>
                      <a:pt x="94298" y="45720"/>
                      <a:pt x="82868" y="44767"/>
                      <a:pt x="69533" y="43815"/>
                    </a:cubicBezTo>
                    <a:cubicBezTo>
                      <a:pt x="63818" y="42863"/>
                      <a:pt x="58102" y="40957"/>
                      <a:pt x="52388" y="38100"/>
                    </a:cubicBezTo>
                    <a:cubicBezTo>
                      <a:pt x="38100" y="31432"/>
                      <a:pt x="22860" y="18098"/>
                      <a:pt x="6668" y="20002"/>
                    </a:cubicBezTo>
                    <a:cubicBezTo>
                      <a:pt x="4763" y="20002"/>
                      <a:pt x="1905" y="20955"/>
                      <a:pt x="0" y="19050"/>
                    </a:cubicBezTo>
                    <a:cubicBezTo>
                      <a:pt x="3810" y="15240"/>
                      <a:pt x="8573" y="11430"/>
                      <a:pt x="13335" y="9525"/>
                    </a:cubicBezTo>
                    <a:cubicBezTo>
                      <a:pt x="17145" y="6667"/>
                      <a:pt x="23813" y="4763"/>
                      <a:pt x="30480" y="2857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510" name="Google Shape;1510;p12"/>
              <p:cNvGrpSpPr/>
              <p:nvPr/>
            </p:nvGrpSpPr>
            <p:grpSpPr>
              <a:xfrm>
                <a:off x="4305609" y="1683067"/>
                <a:ext cx="56840" cy="156210"/>
                <a:chOff x="4305609" y="1683067"/>
                <a:chExt cx="56840" cy="156210"/>
              </a:xfrm>
            </p:grpSpPr>
            <p:sp>
              <p:nvSpPr>
                <p:cNvPr id="1511" name="Google Shape;1511;p12"/>
                <p:cNvSpPr/>
                <p:nvPr/>
              </p:nvSpPr>
              <p:spPr>
                <a:xfrm>
                  <a:off x="4305609" y="1683067"/>
                  <a:ext cx="31247" cy="156210"/>
                </a:xfrm>
                <a:custGeom>
                  <a:rect b="b" l="l" r="r" t="t"/>
                  <a:pathLst>
                    <a:path extrusionOk="0" h="156210" w="31247">
                      <a:moveTo>
                        <a:pt x="29218" y="149543"/>
                      </a:moveTo>
                      <a:lnTo>
                        <a:pt x="29218" y="156210"/>
                      </a:lnTo>
                      <a:cubicBezTo>
                        <a:pt x="9216" y="114300"/>
                        <a:pt x="-26027" y="36195"/>
                        <a:pt x="31123" y="0"/>
                      </a:cubicBezTo>
                      <a:cubicBezTo>
                        <a:pt x="32076" y="23813"/>
                        <a:pt x="27313" y="47625"/>
                        <a:pt x="25408" y="71438"/>
                      </a:cubicBezTo>
                      <a:cubicBezTo>
                        <a:pt x="24456" y="97155"/>
                        <a:pt x="30171" y="123825"/>
                        <a:pt x="29218" y="149543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12" name="Google Shape;1512;p12"/>
                <p:cNvSpPr/>
                <p:nvPr/>
              </p:nvSpPr>
              <p:spPr>
                <a:xfrm>
                  <a:off x="4329958" y="1683067"/>
                  <a:ext cx="32491" cy="156210"/>
                </a:xfrm>
                <a:custGeom>
                  <a:rect b="b" l="l" r="r" t="t"/>
                  <a:pathLst>
                    <a:path extrusionOk="0" h="156210" w="32491">
                      <a:moveTo>
                        <a:pt x="5822" y="156210"/>
                      </a:moveTo>
                      <a:cubicBezTo>
                        <a:pt x="4869" y="131445"/>
                        <a:pt x="-846" y="101918"/>
                        <a:pt x="107" y="76200"/>
                      </a:cubicBezTo>
                      <a:cubicBezTo>
                        <a:pt x="1059" y="53340"/>
                        <a:pt x="8679" y="18098"/>
                        <a:pt x="8679" y="0"/>
                      </a:cubicBezTo>
                      <a:cubicBezTo>
                        <a:pt x="27729" y="19050"/>
                        <a:pt x="35349" y="46673"/>
                        <a:pt x="31539" y="72390"/>
                      </a:cubicBezTo>
                      <a:cubicBezTo>
                        <a:pt x="25824" y="98108"/>
                        <a:pt x="6774" y="137160"/>
                        <a:pt x="5822" y="15621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13" name="Google Shape;1513;p12"/>
              <p:cNvGrpSpPr/>
              <p:nvPr/>
            </p:nvGrpSpPr>
            <p:grpSpPr>
              <a:xfrm>
                <a:off x="3313728" y="1500187"/>
                <a:ext cx="60965" cy="159067"/>
                <a:chOff x="3313728" y="1500187"/>
                <a:chExt cx="60965" cy="159067"/>
              </a:xfrm>
            </p:grpSpPr>
            <p:sp>
              <p:nvSpPr>
                <p:cNvPr id="1514" name="Google Shape;1514;p12"/>
                <p:cNvSpPr/>
                <p:nvPr/>
              </p:nvSpPr>
              <p:spPr>
                <a:xfrm>
                  <a:off x="3313728" y="1500187"/>
                  <a:ext cx="43498" cy="159067"/>
                </a:xfrm>
                <a:custGeom>
                  <a:rect b="b" l="l" r="r" t="t"/>
                  <a:pathLst>
                    <a:path extrusionOk="0" h="159067" w="43498">
                      <a:moveTo>
                        <a:pt x="37167" y="0"/>
                      </a:moveTo>
                      <a:cubicBezTo>
                        <a:pt x="38119" y="952"/>
                        <a:pt x="41929" y="7620"/>
                        <a:pt x="42882" y="11430"/>
                      </a:cubicBezTo>
                      <a:cubicBezTo>
                        <a:pt x="44787" y="23813"/>
                        <a:pt x="41929" y="34290"/>
                        <a:pt x="39072" y="46673"/>
                      </a:cubicBezTo>
                      <a:cubicBezTo>
                        <a:pt x="36214" y="60008"/>
                        <a:pt x="36214" y="74295"/>
                        <a:pt x="33357" y="87630"/>
                      </a:cubicBezTo>
                      <a:cubicBezTo>
                        <a:pt x="30499" y="100013"/>
                        <a:pt x="26689" y="110490"/>
                        <a:pt x="25737" y="123825"/>
                      </a:cubicBezTo>
                      <a:cubicBezTo>
                        <a:pt x="24784" y="134302"/>
                        <a:pt x="28594" y="147638"/>
                        <a:pt x="28594" y="159067"/>
                      </a:cubicBezTo>
                      <a:cubicBezTo>
                        <a:pt x="16212" y="150495"/>
                        <a:pt x="10497" y="133350"/>
                        <a:pt x="7639" y="122873"/>
                      </a:cubicBezTo>
                      <a:cubicBezTo>
                        <a:pt x="1924" y="102870"/>
                        <a:pt x="-1886" y="79058"/>
                        <a:pt x="972" y="58102"/>
                      </a:cubicBezTo>
                      <a:cubicBezTo>
                        <a:pt x="2877" y="31433"/>
                        <a:pt x="16212" y="13335"/>
                        <a:pt x="37167" y="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15" name="Google Shape;1515;p12"/>
                <p:cNvSpPr/>
                <p:nvPr/>
              </p:nvSpPr>
              <p:spPr>
                <a:xfrm>
                  <a:off x="3337223" y="1500187"/>
                  <a:ext cx="37470" cy="158114"/>
                </a:xfrm>
                <a:custGeom>
                  <a:rect b="b" l="l" r="r" t="t"/>
                  <a:pathLst>
                    <a:path extrusionOk="0" h="158114" w="37470">
                      <a:moveTo>
                        <a:pt x="13671" y="0"/>
                      </a:moveTo>
                      <a:cubicBezTo>
                        <a:pt x="35579" y="19050"/>
                        <a:pt x="44151" y="55245"/>
                        <a:pt x="31769" y="80010"/>
                      </a:cubicBezTo>
                      <a:cubicBezTo>
                        <a:pt x="19386" y="105727"/>
                        <a:pt x="336" y="126683"/>
                        <a:pt x="5099" y="158115"/>
                      </a:cubicBezTo>
                      <a:cubicBezTo>
                        <a:pt x="-3474" y="136208"/>
                        <a:pt x="336" y="104775"/>
                        <a:pt x="5099" y="78105"/>
                      </a:cubicBezTo>
                      <a:cubicBezTo>
                        <a:pt x="8909" y="55245"/>
                        <a:pt x="20339" y="23813"/>
                        <a:pt x="13671" y="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16" name="Google Shape;1516;p12"/>
              <p:cNvGrpSpPr/>
              <p:nvPr/>
            </p:nvGrpSpPr>
            <p:grpSpPr>
              <a:xfrm>
                <a:off x="3539617" y="1768792"/>
                <a:ext cx="75120" cy="108290"/>
                <a:chOff x="3539617" y="1768792"/>
                <a:chExt cx="75120" cy="108290"/>
              </a:xfrm>
            </p:grpSpPr>
            <p:sp>
              <p:nvSpPr>
                <p:cNvPr id="1517" name="Google Shape;1517;p12"/>
                <p:cNvSpPr/>
                <p:nvPr/>
              </p:nvSpPr>
              <p:spPr>
                <a:xfrm>
                  <a:off x="3560445" y="1768792"/>
                  <a:ext cx="54292" cy="108290"/>
                </a:xfrm>
                <a:custGeom>
                  <a:rect b="b" l="l" r="r" t="t"/>
                  <a:pathLst>
                    <a:path extrusionOk="0" h="108290" w="54292">
                      <a:moveTo>
                        <a:pt x="0" y="107633"/>
                      </a:moveTo>
                      <a:cubicBezTo>
                        <a:pt x="20002" y="112395"/>
                        <a:pt x="43815" y="90488"/>
                        <a:pt x="45720" y="68580"/>
                      </a:cubicBezTo>
                      <a:cubicBezTo>
                        <a:pt x="46672" y="56198"/>
                        <a:pt x="40957" y="30480"/>
                        <a:pt x="54292" y="0"/>
                      </a:cubicBezTo>
                      <a:cubicBezTo>
                        <a:pt x="39052" y="19050"/>
                        <a:pt x="29527" y="20955"/>
                        <a:pt x="18097" y="40958"/>
                      </a:cubicBezTo>
                      <a:cubicBezTo>
                        <a:pt x="7620" y="59055"/>
                        <a:pt x="8572" y="92393"/>
                        <a:pt x="0" y="107633"/>
                      </a:cubicBezTo>
                      <a:close/>
                    </a:path>
                  </a:pathLst>
                </a:custGeom>
                <a:solidFill>
                  <a:srgbClr val="70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18" name="Google Shape;1518;p12"/>
                <p:cNvSpPr/>
                <p:nvPr/>
              </p:nvSpPr>
              <p:spPr>
                <a:xfrm>
                  <a:off x="3539617" y="1768792"/>
                  <a:ext cx="75120" cy="107632"/>
                </a:xfrm>
                <a:custGeom>
                  <a:rect b="b" l="l" r="r" t="t"/>
                  <a:pathLst>
                    <a:path extrusionOk="0" h="107632" w="75120">
                      <a:moveTo>
                        <a:pt x="3683" y="55245"/>
                      </a:moveTo>
                      <a:cubicBezTo>
                        <a:pt x="-4890" y="72390"/>
                        <a:pt x="1778" y="100013"/>
                        <a:pt x="20828" y="107633"/>
                      </a:cubicBezTo>
                      <a:cubicBezTo>
                        <a:pt x="37973" y="97155"/>
                        <a:pt x="41783" y="72390"/>
                        <a:pt x="44640" y="65723"/>
                      </a:cubicBezTo>
                      <a:cubicBezTo>
                        <a:pt x="51308" y="43815"/>
                        <a:pt x="57023" y="22860"/>
                        <a:pt x="75120" y="0"/>
                      </a:cubicBezTo>
                      <a:cubicBezTo>
                        <a:pt x="68453" y="5715"/>
                        <a:pt x="60833" y="6668"/>
                        <a:pt x="53213" y="10478"/>
                      </a:cubicBezTo>
                      <a:cubicBezTo>
                        <a:pt x="34163" y="20003"/>
                        <a:pt x="13208" y="37148"/>
                        <a:pt x="3683" y="55245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19" name="Google Shape;1519;p12"/>
              <p:cNvGrpSpPr/>
              <p:nvPr/>
            </p:nvGrpSpPr>
            <p:grpSpPr>
              <a:xfrm>
                <a:off x="4160139" y="1976295"/>
                <a:ext cx="43189" cy="138254"/>
                <a:chOff x="4160139" y="1976295"/>
                <a:chExt cx="43189" cy="138254"/>
              </a:xfrm>
            </p:grpSpPr>
            <p:sp>
              <p:nvSpPr>
                <p:cNvPr id="1520" name="Google Shape;1520;p12"/>
                <p:cNvSpPr/>
                <p:nvPr/>
              </p:nvSpPr>
              <p:spPr>
                <a:xfrm>
                  <a:off x="4160139" y="1976295"/>
                  <a:ext cx="43189" cy="137302"/>
                </a:xfrm>
                <a:custGeom>
                  <a:rect b="b" l="l" r="r" t="t"/>
                  <a:pathLst>
                    <a:path extrusionOk="0" h="137302" w="43189">
                      <a:moveTo>
                        <a:pt x="5144" y="26812"/>
                      </a:moveTo>
                      <a:cubicBezTo>
                        <a:pt x="8001" y="20145"/>
                        <a:pt x="19431" y="-9383"/>
                        <a:pt x="28956" y="3000"/>
                      </a:cubicBezTo>
                      <a:lnTo>
                        <a:pt x="29908" y="3952"/>
                      </a:lnTo>
                      <a:cubicBezTo>
                        <a:pt x="45148" y="23002"/>
                        <a:pt x="45148" y="48720"/>
                        <a:pt x="40386" y="70627"/>
                      </a:cubicBezTo>
                      <a:cubicBezTo>
                        <a:pt x="37528" y="82057"/>
                        <a:pt x="34671" y="93487"/>
                        <a:pt x="34671" y="104917"/>
                      </a:cubicBezTo>
                      <a:cubicBezTo>
                        <a:pt x="34671" y="116347"/>
                        <a:pt x="38481" y="125872"/>
                        <a:pt x="40386" y="137302"/>
                      </a:cubicBezTo>
                      <a:cubicBezTo>
                        <a:pt x="19431" y="120157"/>
                        <a:pt x="7048" y="94440"/>
                        <a:pt x="2286" y="68722"/>
                      </a:cubicBezTo>
                      <a:cubicBezTo>
                        <a:pt x="-1524" y="53482"/>
                        <a:pt x="-572" y="42052"/>
                        <a:pt x="5144" y="26812"/>
                      </a:cubicBezTo>
                      <a:close/>
                    </a:path>
                  </a:pathLst>
                </a:custGeom>
                <a:solidFill>
                  <a:srgbClr val="7D8A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21" name="Google Shape;1521;p12"/>
                <p:cNvSpPr/>
                <p:nvPr/>
              </p:nvSpPr>
              <p:spPr>
                <a:xfrm>
                  <a:off x="4160139" y="1976295"/>
                  <a:ext cx="40385" cy="138254"/>
                </a:xfrm>
                <a:custGeom>
                  <a:rect b="b" l="l" r="r" t="t"/>
                  <a:pathLst>
                    <a:path extrusionOk="0" h="138254" w="40385">
                      <a:moveTo>
                        <a:pt x="5144" y="26812"/>
                      </a:moveTo>
                      <a:cubicBezTo>
                        <a:pt x="8001" y="20145"/>
                        <a:pt x="19431" y="-9383"/>
                        <a:pt x="28956" y="3000"/>
                      </a:cubicBezTo>
                      <a:lnTo>
                        <a:pt x="29908" y="3952"/>
                      </a:lnTo>
                      <a:cubicBezTo>
                        <a:pt x="29908" y="3952"/>
                        <a:pt x="29908" y="4905"/>
                        <a:pt x="30861" y="4905"/>
                      </a:cubicBezTo>
                      <a:cubicBezTo>
                        <a:pt x="30861" y="4905"/>
                        <a:pt x="30861" y="5857"/>
                        <a:pt x="30861" y="5857"/>
                      </a:cubicBezTo>
                      <a:cubicBezTo>
                        <a:pt x="29908" y="17287"/>
                        <a:pt x="29908" y="27765"/>
                        <a:pt x="29908" y="39195"/>
                      </a:cubicBezTo>
                      <a:cubicBezTo>
                        <a:pt x="23241" y="72532"/>
                        <a:pt x="19431" y="109680"/>
                        <a:pt x="40386" y="137302"/>
                      </a:cubicBezTo>
                      <a:cubicBezTo>
                        <a:pt x="40386" y="137302"/>
                        <a:pt x="40386" y="138255"/>
                        <a:pt x="40386" y="138255"/>
                      </a:cubicBezTo>
                      <a:cubicBezTo>
                        <a:pt x="19431" y="121110"/>
                        <a:pt x="7048" y="95392"/>
                        <a:pt x="2286" y="69675"/>
                      </a:cubicBezTo>
                      <a:cubicBezTo>
                        <a:pt x="-1524" y="53482"/>
                        <a:pt x="-572" y="42052"/>
                        <a:pt x="5144" y="26812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522" name="Google Shape;1522;p12"/>
          <p:cNvGrpSpPr/>
          <p:nvPr/>
        </p:nvGrpSpPr>
        <p:grpSpPr>
          <a:xfrm>
            <a:off x="6658173" y="2620312"/>
            <a:ext cx="1691639" cy="910589"/>
            <a:chOff x="3090862" y="1323975"/>
            <a:chExt cx="1691639" cy="910589"/>
          </a:xfrm>
        </p:grpSpPr>
        <p:grpSp>
          <p:nvGrpSpPr>
            <p:cNvPr id="1523" name="Google Shape;1523;p12"/>
            <p:cNvGrpSpPr/>
            <p:nvPr/>
          </p:nvGrpSpPr>
          <p:grpSpPr>
            <a:xfrm>
              <a:off x="3090862" y="1323975"/>
              <a:ext cx="1691639" cy="815106"/>
              <a:chOff x="3090862" y="1323975"/>
              <a:chExt cx="1691639" cy="815106"/>
            </a:xfrm>
          </p:grpSpPr>
          <p:sp>
            <p:nvSpPr>
              <p:cNvPr id="1524" name="Google Shape;1524;p12"/>
              <p:cNvSpPr/>
              <p:nvPr/>
            </p:nvSpPr>
            <p:spPr>
              <a:xfrm>
                <a:off x="3091814" y="1323975"/>
                <a:ext cx="1690687" cy="815106"/>
              </a:xfrm>
              <a:custGeom>
                <a:rect b="b" l="l" r="r" t="t"/>
                <a:pathLst>
                  <a:path extrusionOk="0" h="815106" w="1690687">
                    <a:moveTo>
                      <a:pt x="1686878" y="46673"/>
                    </a:moveTo>
                    <a:cubicBezTo>
                      <a:pt x="1623060" y="24765"/>
                      <a:pt x="1545908" y="21907"/>
                      <a:pt x="1486853" y="44768"/>
                    </a:cubicBezTo>
                    <a:cubicBezTo>
                      <a:pt x="1313498" y="109538"/>
                      <a:pt x="1243013" y="316230"/>
                      <a:pt x="1175385" y="470535"/>
                    </a:cubicBezTo>
                    <a:cubicBezTo>
                      <a:pt x="1164908" y="493395"/>
                      <a:pt x="1154430" y="517208"/>
                      <a:pt x="1142048" y="540068"/>
                    </a:cubicBezTo>
                    <a:cubicBezTo>
                      <a:pt x="1095375" y="629603"/>
                      <a:pt x="1033463" y="711518"/>
                      <a:pt x="942975" y="752475"/>
                    </a:cubicBezTo>
                    <a:cubicBezTo>
                      <a:pt x="816293" y="808672"/>
                      <a:pt x="649605" y="764858"/>
                      <a:pt x="554355" y="667703"/>
                    </a:cubicBezTo>
                    <a:cubicBezTo>
                      <a:pt x="455295" y="567690"/>
                      <a:pt x="455295" y="421958"/>
                      <a:pt x="392430" y="304800"/>
                    </a:cubicBezTo>
                    <a:cubicBezTo>
                      <a:pt x="325755" y="184785"/>
                      <a:pt x="235268" y="90488"/>
                      <a:pt x="108585" y="35243"/>
                    </a:cubicBezTo>
                    <a:cubicBezTo>
                      <a:pt x="78105" y="21907"/>
                      <a:pt x="42863" y="9525"/>
                      <a:pt x="5715" y="0"/>
                    </a:cubicBezTo>
                    <a:lnTo>
                      <a:pt x="0" y="42863"/>
                    </a:lnTo>
                    <a:cubicBezTo>
                      <a:pt x="47625" y="59055"/>
                      <a:pt x="93345" y="81915"/>
                      <a:pt x="140970" y="107632"/>
                    </a:cubicBezTo>
                    <a:cubicBezTo>
                      <a:pt x="291465" y="187643"/>
                      <a:pt x="371475" y="320040"/>
                      <a:pt x="405765" y="484823"/>
                    </a:cubicBezTo>
                    <a:cubicBezTo>
                      <a:pt x="410528" y="508635"/>
                      <a:pt x="414338" y="533400"/>
                      <a:pt x="422910" y="557213"/>
                    </a:cubicBezTo>
                    <a:cubicBezTo>
                      <a:pt x="483870" y="737235"/>
                      <a:pt x="684848" y="832485"/>
                      <a:pt x="865823" y="812483"/>
                    </a:cubicBezTo>
                    <a:cubicBezTo>
                      <a:pt x="1097280" y="786765"/>
                      <a:pt x="1159193" y="543878"/>
                      <a:pt x="1246823" y="365760"/>
                    </a:cubicBezTo>
                    <a:cubicBezTo>
                      <a:pt x="1285875" y="285750"/>
                      <a:pt x="1333500" y="207645"/>
                      <a:pt x="1401128" y="150495"/>
                    </a:cubicBezTo>
                    <a:cubicBezTo>
                      <a:pt x="1478280" y="84773"/>
                      <a:pt x="1595438" y="55245"/>
                      <a:pt x="1690688" y="89535"/>
                    </a:cubicBezTo>
                    <a:cubicBezTo>
                      <a:pt x="1690688" y="75248"/>
                      <a:pt x="1688783" y="60960"/>
                      <a:pt x="1686878" y="46673"/>
                    </a:cubicBezTo>
                    <a:close/>
                  </a:path>
                </a:pathLst>
              </a:custGeom>
              <a:solidFill>
                <a:srgbClr val="5872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5" name="Google Shape;1525;p12"/>
              <p:cNvSpPr/>
              <p:nvPr/>
            </p:nvSpPr>
            <p:spPr>
              <a:xfrm>
                <a:off x="3090862" y="1344930"/>
                <a:ext cx="1690940" cy="794151"/>
              </a:xfrm>
              <a:custGeom>
                <a:rect b="b" l="l" r="r" t="t"/>
                <a:pathLst>
                  <a:path extrusionOk="0" h="794151" w="1690940">
                    <a:moveTo>
                      <a:pt x="1687830" y="25718"/>
                    </a:moveTo>
                    <a:cubicBezTo>
                      <a:pt x="1624013" y="3810"/>
                      <a:pt x="1546860" y="952"/>
                      <a:pt x="1487805" y="23813"/>
                    </a:cubicBezTo>
                    <a:cubicBezTo>
                      <a:pt x="1443990" y="40005"/>
                      <a:pt x="1406843" y="65722"/>
                      <a:pt x="1375410" y="96202"/>
                    </a:cubicBezTo>
                    <a:cubicBezTo>
                      <a:pt x="1384935" y="120015"/>
                      <a:pt x="1348740" y="163830"/>
                      <a:pt x="1337310" y="180975"/>
                    </a:cubicBezTo>
                    <a:cubicBezTo>
                      <a:pt x="1302068" y="232410"/>
                      <a:pt x="1270635" y="287655"/>
                      <a:pt x="1238250" y="340995"/>
                    </a:cubicBezTo>
                    <a:cubicBezTo>
                      <a:pt x="1206818" y="394335"/>
                      <a:pt x="1187768" y="453390"/>
                      <a:pt x="1160145" y="508635"/>
                    </a:cubicBezTo>
                    <a:cubicBezTo>
                      <a:pt x="1119188" y="588645"/>
                      <a:pt x="1075373" y="688658"/>
                      <a:pt x="992505" y="733425"/>
                    </a:cubicBezTo>
                    <a:cubicBezTo>
                      <a:pt x="983933" y="738187"/>
                      <a:pt x="974408" y="741998"/>
                      <a:pt x="965835" y="745808"/>
                    </a:cubicBezTo>
                    <a:cubicBezTo>
                      <a:pt x="964883" y="745808"/>
                      <a:pt x="964883" y="746760"/>
                      <a:pt x="963930" y="746760"/>
                    </a:cubicBezTo>
                    <a:cubicBezTo>
                      <a:pt x="889635" y="782003"/>
                      <a:pt x="806768" y="781050"/>
                      <a:pt x="727710" y="764858"/>
                    </a:cubicBezTo>
                    <a:cubicBezTo>
                      <a:pt x="673418" y="754380"/>
                      <a:pt x="613410" y="736283"/>
                      <a:pt x="573405" y="696278"/>
                    </a:cubicBezTo>
                    <a:cubicBezTo>
                      <a:pt x="538163" y="678180"/>
                      <a:pt x="509588" y="656273"/>
                      <a:pt x="487680" y="618173"/>
                    </a:cubicBezTo>
                    <a:cubicBezTo>
                      <a:pt x="463867" y="576262"/>
                      <a:pt x="449580" y="529590"/>
                      <a:pt x="439103" y="483870"/>
                    </a:cubicBezTo>
                    <a:cubicBezTo>
                      <a:pt x="414338" y="375285"/>
                      <a:pt x="384810" y="260985"/>
                      <a:pt x="298133" y="184785"/>
                    </a:cubicBezTo>
                    <a:cubicBezTo>
                      <a:pt x="251460" y="150495"/>
                      <a:pt x="204788" y="118110"/>
                      <a:pt x="160020" y="80963"/>
                    </a:cubicBezTo>
                    <a:cubicBezTo>
                      <a:pt x="116205" y="44768"/>
                      <a:pt x="60007" y="18097"/>
                      <a:pt x="2857" y="0"/>
                    </a:cubicBezTo>
                    <a:lnTo>
                      <a:pt x="0" y="21907"/>
                    </a:lnTo>
                    <a:cubicBezTo>
                      <a:pt x="47625" y="38100"/>
                      <a:pt x="93345" y="60960"/>
                      <a:pt x="140970" y="86677"/>
                    </a:cubicBezTo>
                    <a:cubicBezTo>
                      <a:pt x="291465" y="166688"/>
                      <a:pt x="371475" y="299085"/>
                      <a:pt x="405765" y="463868"/>
                    </a:cubicBezTo>
                    <a:cubicBezTo>
                      <a:pt x="410528" y="487680"/>
                      <a:pt x="414338" y="512445"/>
                      <a:pt x="422910" y="536258"/>
                    </a:cubicBezTo>
                    <a:cubicBezTo>
                      <a:pt x="483870" y="716280"/>
                      <a:pt x="684848" y="811530"/>
                      <a:pt x="865823" y="791528"/>
                    </a:cubicBezTo>
                    <a:cubicBezTo>
                      <a:pt x="1097280" y="765810"/>
                      <a:pt x="1159193" y="522922"/>
                      <a:pt x="1246823" y="344805"/>
                    </a:cubicBezTo>
                    <a:cubicBezTo>
                      <a:pt x="1285875" y="264795"/>
                      <a:pt x="1333500" y="186690"/>
                      <a:pt x="1401128" y="129540"/>
                    </a:cubicBezTo>
                    <a:cubicBezTo>
                      <a:pt x="1478280" y="63818"/>
                      <a:pt x="1595438" y="34290"/>
                      <a:pt x="1690688" y="68580"/>
                    </a:cubicBezTo>
                    <a:cubicBezTo>
                      <a:pt x="1691640" y="54293"/>
                      <a:pt x="1689735" y="40005"/>
                      <a:pt x="1687830" y="25718"/>
                    </a:cubicBezTo>
                    <a:close/>
                  </a:path>
                </a:pathLst>
              </a:custGeom>
              <a:solidFill>
                <a:srgbClr val="2F510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26" name="Google Shape;1526;p12"/>
            <p:cNvGrpSpPr/>
            <p:nvPr/>
          </p:nvGrpSpPr>
          <p:grpSpPr>
            <a:xfrm>
              <a:off x="3313728" y="1500187"/>
              <a:ext cx="1048721" cy="734377"/>
              <a:chOff x="3313728" y="1500187"/>
              <a:chExt cx="1048721" cy="734377"/>
            </a:xfrm>
          </p:grpSpPr>
          <p:grpSp>
            <p:nvGrpSpPr>
              <p:cNvPr id="1527" name="Google Shape;1527;p12"/>
              <p:cNvGrpSpPr/>
              <p:nvPr/>
            </p:nvGrpSpPr>
            <p:grpSpPr>
              <a:xfrm>
                <a:off x="3693795" y="2111544"/>
                <a:ext cx="113365" cy="83968"/>
                <a:chOff x="3693795" y="2111544"/>
                <a:chExt cx="113365" cy="83968"/>
              </a:xfrm>
            </p:grpSpPr>
            <p:sp>
              <p:nvSpPr>
                <p:cNvPr id="1528" name="Google Shape;1528;p12"/>
                <p:cNvSpPr/>
                <p:nvPr/>
              </p:nvSpPr>
              <p:spPr>
                <a:xfrm>
                  <a:off x="3707129" y="2111544"/>
                  <a:ext cx="100012" cy="69680"/>
                </a:xfrm>
                <a:custGeom>
                  <a:rect b="b" l="l" r="r" t="t"/>
                  <a:pathLst>
                    <a:path extrusionOk="0" h="69680" w="100012">
                      <a:moveTo>
                        <a:pt x="0" y="69680"/>
                      </a:moveTo>
                      <a:cubicBezTo>
                        <a:pt x="26670" y="37295"/>
                        <a:pt x="45720" y="-23665"/>
                        <a:pt x="97155" y="9673"/>
                      </a:cubicBezTo>
                      <a:lnTo>
                        <a:pt x="100013" y="13483"/>
                      </a:lnTo>
                      <a:cubicBezTo>
                        <a:pt x="60008" y="10625"/>
                        <a:pt x="30480" y="48725"/>
                        <a:pt x="0" y="6968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29" name="Google Shape;1529;p12"/>
                <p:cNvSpPr/>
                <p:nvPr/>
              </p:nvSpPr>
              <p:spPr>
                <a:xfrm>
                  <a:off x="3693795" y="2121217"/>
                  <a:ext cx="113365" cy="74295"/>
                </a:xfrm>
                <a:custGeom>
                  <a:rect b="b" l="l" r="r" t="t"/>
                  <a:pathLst>
                    <a:path extrusionOk="0" h="74295" w="113365">
                      <a:moveTo>
                        <a:pt x="76200" y="47625"/>
                      </a:moveTo>
                      <a:cubicBezTo>
                        <a:pt x="48577" y="52388"/>
                        <a:pt x="24765" y="61913"/>
                        <a:pt x="0" y="74295"/>
                      </a:cubicBezTo>
                      <a:cubicBezTo>
                        <a:pt x="14288" y="59055"/>
                        <a:pt x="30480" y="43815"/>
                        <a:pt x="45720" y="29528"/>
                      </a:cubicBezTo>
                      <a:cubicBezTo>
                        <a:pt x="55245" y="21908"/>
                        <a:pt x="65722" y="14288"/>
                        <a:pt x="77152" y="8573"/>
                      </a:cubicBezTo>
                      <a:cubicBezTo>
                        <a:pt x="84772" y="4763"/>
                        <a:pt x="98107" y="0"/>
                        <a:pt x="104775" y="0"/>
                      </a:cubicBezTo>
                      <a:cubicBezTo>
                        <a:pt x="116205" y="5715"/>
                        <a:pt x="115252" y="20955"/>
                        <a:pt x="107632" y="32385"/>
                      </a:cubicBezTo>
                      <a:cubicBezTo>
                        <a:pt x="101917" y="42863"/>
                        <a:pt x="87630" y="45720"/>
                        <a:pt x="76200" y="47625"/>
                      </a:cubicBezTo>
                      <a:close/>
                    </a:path>
                  </a:pathLst>
                </a:custGeom>
                <a:solidFill>
                  <a:srgbClr val="54660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30" name="Google Shape;1530;p12"/>
              <p:cNvGrpSpPr/>
              <p:nvPr/>
            </p:nvGrpSpPr>
            <p:grpSpPr>
              <a:xfrm>
                <a:off x="3796397" y="2114790"/>
                <a:ext cx="64048" cy="119774"/>
                <a:chOff x="3796397" y="2114790"/>
                <a:chExt cx="64048" cy="119774"/>
              </a:xfrm>
            </p:grpSpPr>
            <p:sp>
              <p:nvSpPr>
                <p:cNvPr id="1531" name="Google Shape;1531;p12"/>
                <p:cNvSpPr/>
                <p:nvPr/>
              </p:nvSpPr>
              <p:spPr>
                <a:xfrm>
                  <a:off x="3818191" y="2115502"/>
                  <a:ext cx="42254" cy="119062"/>
                </a:xfrm>
                <a:custGeom>
                  <a:rect b="b" l="l" r="r" t="t"/>
                  <a:pathLst>
                    <a:path extrusionOk="0" h="119062" w="42254">
                      <a:moveTo>
                        <a:pt x="21336" y="0"/>
                      </a:moveTo>
                      <a:cubicBezTo>
                        <a:pt x="40386" y="6668"/>
                        <a:pt x="48006" y="38100"/>
                        <a:pt x="37528" y="57150"/>
                      </a:cubicBezTo>
                      <a:cubicBezTo>
                        <a:pt x="31813" y="68580"/>
                        <a:pt x="11811" y="86677"/>
                        <a:pt x="7048" y="119063"/>
                      </a:cubicBezTo>
                      <a:cubicBezTo>
                        <a:pt x="4191" y="95250"/>
                        <a:pt x="-1524" y="87630"/>
                        <a:pt x="381" y="64770"/>
                      </a:cubicBezTo>
                      <a:cubicBezTo>
                        <a:pt x="1333" y="44768"/>
                        <a:pt x="20383" y="17145"/>
                        <a:pt x="21336" y="0"/>
                      </a:cubicBezTo>
                      <a:close/>
                    </a:path>
                  </a:pathLst>
                </a:custGeom>
                <a:solidFill>
                  <a:srgbClr val="7C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32" name="Google Shape;1532;p12"/>
                <p:cNvSpPr/>
                <p:nvPr/>
              </p:nvSpPr>
              <p:spPr>
                <a:xfrm>
                  <a:off x="3796397" y="2114790"/>
                  <a:ext cx="46627" cy="119774"/>
                </a:xfrm>
                <a:custGeom>
                  <a:rect b="b" l="l" r="r" t="t"/>
                  <a:pathLst>
                    <a:path extrusionOk="0" h="119774" w="46627">
                      <a:moveTo>
                        <a:pt x="267" y="35002"/>
                      </a:moveTo>
                      <a:cubicBezTo>
                        <a:pt x="2172" y="15952"/>
                        <a:pt x="23127" y="-4051"/>
                        <a:pt x="43130" y="712"/>
                      </a:cubicBezTo>
                      <a:cubicBezTo>
                        <a:pt x="51702" y="18809"/>
                        <a:pt x="42177" y="41669"/>
                        <a:pt x="39320" y="48337"/>
                      </a:cubicBezTo>
                      <a:cubicBezTo>
                        <a:pt x="32652" y="70244"/>
                        <a:pt x="25985" y="91199"/>
                        <a:pt x="28842" y="119774"/>
                      </a:cubicBezTo>
                      <a:cubicBezTo>
                        <a:pt x="26937" y="111202"/>
                        <a:pt x="20270" y="106439"/>
                        <a:pt x="16460" y="98819"/>
                      </a:cubicBezTo>
                      <a:cubicBezTo>
                        <a:pt x="6935" y="80722"/>
                        <a:pt x="-1638" y="55004"/>
                        <a:pt x="267" y="35002"/>
                      </a:cubicBezTo>
                      <a:close/>
                    </a:path>
                  </a:pathLst>
                </a:custGeom>
                <a:solidFill>
                  <a:srgbClr val="54660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33" name="Google Shape;1533;p12"/>
              <p:cNvSpPr/>
              <p:nvPr/>
            </p:nvSpPr>
            <p:spPr>
              <a:xfrm>
                <a:off x="3974284" y="2114251"/>
                <a:ext cx="54922" cy="120313"/>
              </a:xfrm>
              <a:custGeom>
                <a:rect b="b" l="l" r="r" t="t"/>
                <a:pathLst>
                  <a:path extrusionOk="0" h="120313" w="54922">
                    <a:moveTo>
                      <a:pt x="51933" y="6014"/>
                    </a:moveTo>
                    <a:cubicBezTo>
                      <a:pt x="56696" y="13634"/>
                      <a:pt x="54791" y="26969"/>
                      <a:pt x="52886" y="35541"/>
                    </a:cubicBezTo>
                    <a:cubicBezTo>
                      <a:pt x="50981" y="46019"/>
                      <a:pt x="46218" y="56496"/>
                      <a:pt x="40503" y="66021"/>
                    </a:cubicBezTo>
                    <a:cubicBezTo>
                      <a:pt x="34788" y="75546"/>
                      <a:pt x="28121" y="84119"/>
                      <a:pt x="22406" y="92691"/>
                    </a:cubicBezTo>
                    <a:cubicBezTo>
                      <a:pt x="19548" y="97454"/>
                      <a:pt x="16691" y="101264"/>
                      <a:pt x="13833" y="106026"/>
                    </a:cubicBezTo>
                    <a:cubicBezTo>
                      <a:pt x="12881" y="107931"/>
                      <a:pt x="6213" y="118409"/>
                      <a:pt x="7166" y="120314"/>
                    </a:cubicBezTo>
                    <a:cubicBezTo>
                      <a:pt x="-4264" y="102216"/>
                      <a:pt x="498" y="72689"/>
                      <a:pt x="4308" y="52686"/>
                    </a:cubicBezTo>
                    <a:cubicBezTo>
                      <a:pt x="7166" y="38399"/>
                      <a:pt x="11928" y="23159"/>
                      <a:pt x="21453" y="11729"/>
                    </a:cubicBezTo>
                    <a:cubicBezTo>
                      <a:pt x="25263" y="6966"/>
                      <a:pt x="30026" y="3156"/>
                      <a:pt x="34788" y="1251"/>
                    </a:cubicBezTo>
                    <a:cubicBezTo>
                      <a:pt x="40503" y="-654"/>
                      <a:pt x="45266" y="-654"/>
                      <a:pt x="49076" y="3156"/>
                    </a:cubicBezTo>
                    <a:cubicBezTo>
                      <a:pt x="50981" y="4109"/>
                      <a:pt x="50981" y="5061"/>
                      <a:pt x="51933" y="6014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4" name="Google Shape;1534;p12"/>
              <p:cNvSpPr/>
              <p:nvPr/>
            </p:nvSpPr>
            <p:spPr>
              <a:xfrm>
                <a:off x="4015740" y="1985962"/>
                <a:ext cx="113109" cy="52534"/>
              </a:xfrm>
              <a:custGeom>
                <a:rect b="b" l="l" r="r" t="t"/>
                <a:pathLst>
                  <a:path extrusionOk="0" h="52534" w="113109">
                    <a:moveTo>
                      <a:pt x="30480" y="2858"/>
                    </a:moveTo>
                    <a:cubicBezTo>
                      <a:pt x="38100" y="952"/>
                      <a:pt x="46672" y="0"/>
                      <a:pt x="54292" y="0"/>
                    </a:cubicBezTo>
                    <a:cubicBezTo>
                      <a:pt x="68580" y="0"/>
                      <a:pt x="79057" y="8573"/>
                      <a:pt x="89535" y="17145"/>
                    </a:cubicBezTo>
                    <a:cubicBezTo>
                      <a:pt x="98107" y="24765"/>
                      <a:pt x="108585" y="34290"/>
                      <a:pt x="112395" y="45720"/>
                    </a:cubicBezTo>
                    <a:cubicBezTo>
                      <a:pt x="113347" y="47625"/>
                      <a:pt x="113347" y="50483"/>
                      <a:pt x="112395" y="51435"/>
                    </a:cubicBezTo>
                    <a:cubicBezTo>
                      <a:pt x="110490" y="53340"/>
                      <a:pt x="108585" y="52388"/>
                      <a:pt x="106680" y="51435"/>
                    </a:cubicBezTo>
                    <a:cubicBezTo>
                      <a:pt x="94297" y="45720"/>
                      <a:pt x="82867" y="44767"/>
                      <a:pt x="69532" y="43815"/>
                    </a:cubicBezTo>
                    <a:cubicBezTo>
                      <a:pt x="63817" y="42863"/>
                      <a:pt x="58102" y="40958"/>
                      <a:pt x="52388" y="38100"/>
                    </a:cubicBezTo>
                    <a:cubicBezTo>
                      <a:pt x="38100" y="31433"/>
                      <a:pt x="22860" y="18098"/>
                      <a:pt x="6667" y="20002"/>
                    </a:cubicBezTo>
                    <a:cubicBezTo>
                      <a:pt x="4763" y="20002"/>
                      <a:pt x="1905" y="20955"/>
                      <a:pt x="0" y="19050"/>
                    </a:cubicBezTo>
                    <a:cubicBezTo>
                      <a:pt x="3810" y="15240"/>
                      <a:pt x="8572" y="11430"/>
                      <a:pt x="13335" y="9525"/>
                    </a:cubicBezTo>
                    <a:cubicBezTo>
                      <a:pt x="18097" y="6667"/>
                      <a:pt x="24765" y="4763"/>
                      <a:pt x="30480" y="2858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5" name="Google Shape;1535;p12"/>
              <p:cNvSpPr/>
              <p:nvPr/>
            </p:nvSpPr>
            <p:spPr>
              <a:xfrm>
                <a:off x="3472814" y="1946910"/>
                <a:ext cx="113109" cy="52534"/>
              </a:xfrm>
              <a:custGeom>
                <a:rect b="b" l="l" r="r" t="t"/>
                <a:pathLst>
                  <a:path extrusionOk="0" h="52534" w="113109">
                    <a:moveTo>
                      <a:pt x="30480" y="2857"/>
                    </a:moveTo>
                    <a:cubicBezTo>
                      <a:pt x="38100" y="952"/>
                      <a:pt x="46673" y="0"/>
                      <a:pt x="54293" y="0"/>
                    </a:cubicBezTo>
                    <a:cubicBezTo>
                      <a:pt x="68580" y="0"/>
                      <a:pt x="79058" y="8573"/>
                      <a:pt x="89535" y="17145"/>
                    </a:cubicBezTo>
                    <a:cubicBezTo>
                      <a:pt x="98108" y="24765"/>
                      <a:pt x="108585" y="34290"/>
                      <a:pt x="112395" y="45720"/>
                    </a:cubicBezTo>
                    <a:cubicBezTo>
                      <a:pt x="113348" y="47625"/>
                      <a:pt x="113348" y="50482"/>
                      <a:pt x="112395" y="51435"/>
                    </a:cubicBezTo>
                    <a:cubicBezTo>
                      <a:pt x="110490" y="53340"/>
                      <a:pt x="108585" y="52388"/>
                      <a:pt x="106680" y="51435"/>
                    </a:cubicBezTo>
                    <a:cubicBezTo>
                      <a:pt x="94298" y="45720"/>
                      <a:pt x="82868" y="44767"/>
                      <a:pt x="69533" y="43815"/>
                    </a:cubicBezTo>
                    <a:cubicBezTo>
                      <a:pt x="63818" y="42863"/>
                      <a:pt x="58102" y="40957"/>
                      <a:pt x="52388" y="38100"/>
                    </a:cubicBezTo>
                    <a:cubicBezTo>
                      <a:pt x="38100" y="31432"/>
                      <a:pt x="22860" y="18098"/>
                      <a:pt x="6668" y="20002"/>
                    </a:cubicBezTo>
                    <a:cubicBezTo>
                      <a:pt x="4763" y="20002"/>
                      <a:pt x="1905" y="20955"/>
                      <a:pt x="0" y="19050"/>
                    </a:cubicBezTo>
                    <a:cubicBezTo>
                      <a:pt x="3810" y="15240"/>
                      <a:pt x="8573" y="11430"/>
                      <a:pt x="13335" y="9525"/>
                    </a:cubicBezTo>
                    <a:cubicBezTo>
                      <a:pt x="17145" y="6667"/>
                      <a:pt x="23813" y="4763"/>
                      <a:pt x="30480" y="2857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536" name="Google Shape;1536;p12"/>
              <p:cNvGrpSpPr/>
              <p:nvPr/>
            </p:nvGrpSpPr>
            <p:grpSpPr>
              <a:xfrm>
                <a:off x="4305609" y="1683067"/>
                <a:ext cx="56840" cy="156210"/>
                <a:chOff x="4305609" y="1683067"/>
                <a:chExt cx="56840" cy="156210"/>
              </a:xfrm>
            </p:grpSpPr>
            <p:sp>
              <p:nvSpPr>
                <p:cNvPr id="1537" name="Google Shape;1537;p12"/>
                <p:cNvSpPr/>
                <p:nvPr/>
              </p:nvSpPr>
              <p:spPr>
                <a:xfrm>
                  <a:off x="4305609" y="1683067"/>
                  <a:ext cx="31247" cy="156210"/>
                </a:xfrm>
                <a:custGeom>
                  <a:rect b="b" l="l" r="r" t="t"/>
                  <a:pathLst>
                    <a:path extrusionOk="0" h="156210" w="31247">
                      <a:moveTo>
                        <a:pt x="29218" y="149543"/>
                      </a:moveTo>
                      <a:lnTo>
                        <a:pt x="29218" y="156210"/>
                      </a:lnTo>
                      <a:cubicBezTo>
                        <a:pt x="9216" y="114300"/>
                        <a:pt x="-26027" y="36195"/>
                        <a:pt x="31123" y="0"/>
                      </a:cubicBezTo>
                      <a:cubicBezTo>
                        <a:pt x="32076" y="23813"/>
                        <a:pt x="27313" y="47625"/>
                        <a:pt x="25408" y="71438"/>
                      </a:cubicBezTo>
                      <a:cubicBezTo>
                        <a:pt x="24456" y="97155"/>
                        <a:pt x="30171" y="123825"/>
                        <a:pt x="29218" y="149543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38" name="Google Shape;1538;p12"/>
                <p:cNvSpPr/>
                <p:nvPr/>
              </p:nvSpPr>
              <p:spPr>
                <a:xfrm>
                  <a:off x="4329958" y="1683067"/>
                  <a:ext cx="32491" cy="156210"/>
                </a:xfrm>
                <a:custGeom>
                  <a:rect b="b" l="l" r="r" t="t"/>
                  <a:pathLst>
                    <a:path extrusionOk="0" h="156210" w="32491">
                      <a:moveTo>
                        <a:pt x="5822" y="156210"/>
                      </a:moveTo>
                      <a:cubicBezTo>
                        <a:pt x="4869" y="131445"/>
                        <a:pt x="-846" y="101918"/>
                        <a:pt x="107" y="76200"/>
                      </a:cubicBezTo>
                      <a:cubicBezTo>
                        <a:pt x="1059" y="53340"/>
                        <a:pt x="8679" y="18098"/>
                        <a:pt x="8679" y="0"/>
                      </a:cubicBezTo>
                      <a:cubicBezTo>
                        <a:pt x="27729" y="19050"/>
                        <a:pt x="35349" y="46673"/>
                        <a:pt x="31539" y="72390"/>
                      </a:cubicBezTo>
                      <a:cubicBezTo>
                        <a:pt x="25824" y="98108"/>
                        <a:pt x="6774" y="137160"/>
                        <a:pt x="5822" y="15621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39" name="Google Shape;1539;p12"/>
              <p:cNvGrpSpPr/>
              <p:nvPr/>
            </p:nvGrpSpPr>
            <p:grpSpPr>
              <a:xfrm>
                <a:off x="3313728" y="1500187"/>
                <a:ext cx="60965" cy="159067"/>
                <a:chOff x="3313728" y="1500187"/>
                <a:chExt cx="60965" cy="159067"/>
              </a:xfrm>
            </p:grpSpPr>
            <p:sp>
              <p:nvSpPr>
                <p:cNvPr id="1540" name="Google Shape;1540;p12"/>
                <p:cNvSpPr/>
                <p:nvPr/>
              </p:nvSpPr>
              <p:spPr>
                <a:xfrm>
                  <a:off x="3313728" y="1500187"/>
                  <a:ext cx="43498" cy="159067"/>
                </a:xfrm>
                <a:custGeom>
                  <a:rect b="b" l="l" r="r" t="t"/>
                  <a:pathLst>
                    <a:path extrusionOk="0" h="159067" w="43498">
                      <a:moveTo>
                        <a:pt x="37167" y="0"/>
                      </a:moveTo>
                      <a:cubicBezTo>
                        <a:pt x="38119" y="952"/>
                        <a:pt x="41929" y="7620"/>
                        <a:pt x="42882" y="11430"/>
                      </a:cubicBezTo>
                      <a:cubicBezTo>
                        <a:pt x="44787" y="23813"/>
                        <a:pt x="41929" y="34290"/>
                        <a:pt x="39072" y="46673"/>
                      </a:cubicBezTo>
                      <a:cubicBezTo>
                        <a:pt x="36214" y="60008"/>
                        <a:pt x="36214" y="74295"/>
                        <a:pt x="33357" y="87630"/>
                      </a:cubicBezTo>
                      <a:cubicBezTo>
                        <a:pt x="30499" y="100013"/>
                        <a:pt x="26689" y="110490"/>
                        <a:pt x="25737" y="123825"/>
                      </a:cubicBezTo>
                      <a:cubicBezTo>
                        <a:pt x="24784" y="134302"/>
                        <a:pt x="28594" y="147638"/>
                        <a:pt x="28594" y="159067"/>
                      </a:cubicBezTo>
                      <a:cubicBezTo>
                        <a:pt x="16212" y="150495"/>
                        <a:pt x="10497" y="133350"/>
                        <a:pt x="7639" y="122873"/>
                      </a:cubicBezTo>
                      <a:cubicBezTo>
                        <a:pt x="1924" y="102870"/>
                        <a:pt x="-1886" y="79058"/>
                        <a:pt x="972" y="58102"/>
                      </a:cubicBezTo>
                      <a:cubicBezTo>
                        <a:pt x="2877" y="31433"/>
                        <a:pt x="16212" y="13335"/>
                        <a:pt x="37167" y="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41" name="Google Shape;1541;p12"/>
                <p:cNvSpPr/>
                <p:nvPr/>
              </p:nvSpPr>
              <p:spPr>
                <a:xfrm>
                  <a:off x="3337223" y="1500187"/>
                  <a:ext cx="37470" cy="158114"/>
                </a:xfrm>
                <a:custGeom>
                  <a:rect b="b" l="l" r="r" t="t"/>
                  <a:pathLst>
                    <a:path extrusionOk="0" h="158114" w="37470">
                      <a:moveTo>
                        <a:pt x="13671" y="0"/>
                      </a:moveTo>
                      <a:cubicBezTo>
                        <a:pt x="35579" y="19050"/>
                        <a:pt x="44151" y="55245"/>
                        <a:pt x="31769" y="80010"/>
                      </a:cubicBezTo>
                      <a:cubicBezTo>
                        <a:pt x="19386" y="105727"/>
                        <a:pt x="336" y="126683"/>
                        <a:pt x="5099" y="158115"/>
                      </a:cubicBezTo>
                      <a:cubicBezTo>
                        <a:pt x="-3474" y="136208"/>
                        <a:pt x="336" y="104775"/>
                        <a:pt x="5099" y="78105"/>
                      </a:cubicBezTo>
                      <a:cubicBezTo>
                        <a:pt x="8909" y="55245"/>
                        <a:pt x="20339" y="23813"/>
                        <a:pt x="13671" y="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42" name="Google Shape;1542;p12"/>
              <p:cNvGrpSpPr/>
              <p:nvPr/>
            </p:nvGrpSpPr>
            <p:grpSpPr>
              <a:xfrm>
                <a:off x="3539617" y="1768792"/>
                <a:ext cx="75120" cy="108290"/>
                <a:chOff x="3539617" y="1768792"/>
                <a:chExt cx="75120" cy="108290"/>
              </a:xfrm>
            </p:grpSpPr>
            <p:sp>
              <p:nvSpPr>
                <p:cNvPr id="1543" name="Google Shape;1543;p12"/>
                <p:cNvSpPr/>
                <p:nvPr/>
              </p:nvSpPr>
              <p:spPr>
                <a:xfrm>
                  <a:off x="3560445" y="1768792"/>
                  <a:ext cx="54292" cy="108290"/>
                </a:xfrm>
                <a:custGeom>
                  <a:rect b="b" l="l" r="r" t="t"/>
                  <a:pathLst>
                    <a:path extrusionOk="0" h="108290" w="54292">
                      <a:moveTo>
                        <a:pt x="0" y="107633"/>
                      </a:moveTo>
                      <a:cubicBezTo>
                        <a:pt x="20002" y="112395"/>
                        <a:pt x="43815" y="90488"/>
                        <a:pt x="45720" y="68580"/>
                      </a:cubicBezTo>
                      <a:cubicBezTo>
                        <a:pt x="46672" y="56198"/>
                        <a:pt x="40957" y="30480"/>
                        <a:pt x="54292" y="0"/>
                      </a:cubicBezTo>
                      <a:cubicBezTo>
                        <a:pt x="39052" y="19050"/>
                        <a:pt x="29527" y="20955"/>
                        <a:pt x="18097" y="40958"/>
                      </a:cubicBezTo>
                      <a:cubicBezTo>
                        <a:pt x="7620" y="59055"/>
                        <a:pt x="8572" y="92393"/>
                        <a:pt x="0" y="107633"/>
                      </a:cubicBezTo>
                      <a:close/>
                    </a:path>
                  </a:pathLst>
                </a:custGeom>
                <a:solidFill>
                  <a:srgbClr val="70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44" name="Google Shape;1544;p12"/>
                <p:cNvSpPr/>
                <p:nvPr/>
              </p:nvSpPr>
              <p:spPr>
                <a:xfrm>
                  <a:off x="3539617" y="1768792"/>
                  <a:ext cx="75120" cy="107632"/>
                </a:xfrm>
                <a:custGeom>
                  <a:rect b="b" l="l" r="r" t="t"/>
                  <a:pathLst>
                    <a:path extrusionOk="0" h="107632" w="75120">
                      <a:moveTo>
                        <a:pt x="3683" y="55245"/>
                      </a:moveTo>
                      <a:cubicBezTo>
                        <a:pt x="-4890" y="72390"/>
                        <a:pt x="1778" y="100013"/>
                        <a:pt x="20828" y="107633"/>
                      </a:cubicBezTo>
                      <a:cubicBezTo>
                        <a:pt x="37973" y="97155"/>
                        <a:pt x="41783" y="72390"/>
                        <a:pt x="44640" y="65723"/>
                      </a:cubicBezTo>
                      <a:cubicBezTo>
                        <a:pt x="51308" y="43815"/>
                        <a:pt x="57023" y="22860"/>
                        <a:pt x="75120" y="0"/>
                      </a:cubicBezTo>
                      <a:cubicBezTo>
                        <a:pt x="68453" y="5715"/>
                        <a:pt x="60833" y="6668"/>
                        <a:pt x="53213" y="10478"/>
                      </a:cubicBezTo>
                      <a:cubicBezTo>
                        <a:pt x="34163" y="20003"/>
                        <a:pt x="13208" y="37148"/>
                        <a:pt x="3683" y="55245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45" name="Google Shape;1545;p12"/>
              <p:cNvGrpSpPr/>
              <p:nvPr/>
            </p:nvGrpSpPr>
            <p:grpSpPr>
              <a:xfrm>
                <a:off x="4160139" y="1976295"/>
                <a:ext cx="43189" cy="138254"/>
                <a:chOff x="4160139" y="1976295"/>
                <a:chExt cx="43189" cy="138254"/>
              </a:xfrm>
            </p:grpSpPr>
            <p:sp>
              <p:nvSpPr>
                <p:cNvPr id="1546" name="Google Shape;1546;p12"/>
                <p:cNvSpPr/>
                <p:nvPr/>
              </p:nvSpPr>
              <p:spPr>
                <a:xfrm>
                  <a:off x="4160139" y="1976295"/>
                  <a:ext cx="43189" cy="137302"/>
                </a:xfrm>
                <a:custGeom>
                  <a:rect b="b" l="l" r="r" t="t"/>
                  <a:pathLst>
                    <a:path extrusionOk="0" h="137302" w="43189">
                      <a:moveTo>
                        <a:pt x="5144" y="26812"/>
                      </a:moveTo>
                      <a:cubicBezTo>
                        <a:pt x="8001" y="20145"/>
                        <a:pt x="19431" y="-9383"/>
                        <a:pt x="28956" y="3000"/>
                      </a:cubicBezTo>
                      <a:lnTo>
                        <a:pt x="29908" y="3952"/>
                      </a:lnTo>
                      <a:cubicBezTo>
                        <a:pt x="45148" y="23002"/>
                        <a:pt x="45148" y="48720"/>
                        <a:pt x="40386" y="70627"/>
                      </a:cubicBezTo>
                      <a:cubicBezTo>
                        <a:pt x="37528" y="82057"/>
                        <a:pt x="34671" y="93487"/>
                        <a:pt x="34671" y="104917"/>
                      </a:cubicBezTo>
                      <a:cubicBezTo>
                        <a:pt x="34671" y="116347"/>
                        <a:pt x="38481" y="125872"/>
                        <a:pt x="40386" y="137302"/>
                      </a:cubicBezTo>
                      <a:cubicBezTo>
                        <a:pt x="19431" y="120157"/>
                        <a:pt x="7048" y="94440"/>
                        <a:pt x="2286" y="68722"/>
                      </a:cubicBezTo>
                      <a:cubicBezTo>
                        <a:pt x="-1524" y="53482"/>
                        <a:pt x="-572" y="42052"/>
                        <a:pt x="5144" y="26812"/>
                      </a:cubicBezTo>
                      <a:close/>
                    </a:path>
                  </a:pathLst>
                </a:custGeom>
                <a:solidFill>
                  <a:srgbClr val="7D8A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47" name="Google Shape;1547;p12"/>
                <p:cNvSpPr/>
                <p:nvPr/>
              </p:nvSpPr>
              <p:spPr>
                <a:xfrm>
                  <a:off x="4160139" y="1976295"/>
                  <a:ext cx="40385" cy="138254"/>
                </a:xfrm>
                <a:custGeom>
                  <a:rect b="b" l="l" r="r" t="t"/>
                  <a:pathLst>
                    <a:path extrusionOk="0" h="138254" w="40385">
                      <a:moveTo>
                        <a:pt x="5144" y="26812"/>
                      </a:moveTo>
                      <a:cubicBezTo>
                        <a:pt x="8001" y="20145"/>
                        <a:pt x="19431" y="-9383"/>
                        <a:pt x="28956" y="3000"/>
                      </a:cubicBezTo>
                      <a:lnTo>
                        <a:pt x="29908" y="3952"/>
                      </a:lnTo>
                      <a:cubicBezTo>
                        <a:pt x="29908" y="3952"/>
                        <a:pt x="29908" y="4905"/>
                        <a:pt x="30861" y="4905"/>
                      </a:cubicBezTo>
                      <a:cubicBezTo>
                        <a:pt x="30861" y="4905"/>
                        <a:pt x="30861" y="5857"/>
                        <a:pt x="30861" y="5857"/>
                      </a:cubicBezTo>
                      <a:cubicBezTo>
                        <a:pt x="29908" y="17287"/>
                        <a:pt x="29908" y="27765"/>
                        <a:pt x="29908" y="39195"/>
                      </a:cubicBezTo>
                      <a:cubicBezTo>
                        <a:pt x="23241" y="72532"/>
                        <a:pt x="19431" y="109680"/>
                        <a:pt x="40386" y="137302"/>
                      </a:cubicBezTo>
                      <a:cubicBezTo>
                        <a:pt x="40386" y="137302"/>
                        <a:pt x="40386" y="138255"/>
                        <a:pt x="40386" y="138255"/>
                      </a:cubicBezTo>
                      <a:cubicBezTo>
                        <a:pt x="19431" y="121110"/>
                        <a:pt x="7048" y="95392"/>
                        <a:pt x="2286" y="69675"/>
                      </a:cubicBezTo>
                      <a:cubicBezTo>
                        <a:pt x="-1524" y="53482"/>
                        <a:pt x="-572" y="42052"/>
                        <a:pt x="5144" y="26812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1548" name="Google Shape;1548;p12"/>
          <p:cNvSpPr/>
          <p:nvPr/>
        </p:nvSpPr>
        <p:spPr>
          <a:xfrm>
            <a:off x="-60775" y="2067454"/>
            <a:ext cx="10953723" cy="622672"/>
          </a:xfrm>
          <a:custGeom>
            <a:rect b="b" l="l" r="r" t="t"/>
            <a:pathLst>
              <a:path extrusionOk="0" h="315277" w="3378172">
                <a:moveTo>
                  <a:pt x="3374708" y="0"/>
                </a:moveTo>
                <a:cubicBezTo>
                  <a:pt x="3374708" y="0"/>
                  <a:pt x="3374708" y="952"/>
                  <a:pt x="3373755" y="1905"/>
                </a:cubicBezTo>
                <a:cubicBezTo>
                  <a:pt x="3368040" y="7620"/>
                  <a:pt x="3360420" y="10477"/>
                  <a:pt x="3351848" y="11430"/>
                </a:cubicBezTo>
                <a:cubicBezTo>
                  <a:pt x="3339465" y="13335"/>
                  <a:pt x="3328035" y="16192"/>
                  <a:pt x="3316605" y="19050"/>
                </a:cubicBezTo>
                <a:cubicBezTo>
                  <a:pt x="3289935" y="24765"/>
                  <a:pt x="3262313" y="27622"/>
                  <a:pt x="3236595" y="36195"/>
                </a:cubicBezTo>
                <a:cubicBezTo>
                  <a:pt x="3221355" y="41910"/>
                  <a:pt x="3211830" y="50482"/>
                  <a:pt x="3200400" y="60960"/>
                </a:cubicBezTo>
                <a:cubicBezTo>
                  <a:pt x="3191828" y="69532"/>
                  <a:pt x="3182303" y="76200"/>
                  <a:pt x="3171825" y="82867"/>
                </a:cubicBezTo>
                <a:cubicBezTo>
                  <a:pt x="3154680" y="94298"/>
                  <a:pt x="3134678" y="112395"/>
                  <a:pt x="3113723" y="114300"/>
                </a:cubicBezTo>
                <a:cubicBezTo>
                  <a:pt x="3084195" y="117157"/>
                  <a:pt x="3054668" y="115252"/>
                  <a:pt x="3025140" y="115252"/>
                </a:cubicBezTo>
                <a:cubicBezTo>
                  <a:pt x="2996565" y="115252"/>
                  <a:pt x="2967990" y="120015"/>
                  <a:pt x="2939415" y="122872"/>
                </a:cubicBezTo>
                <a:cubicBezTo>
                  <a:pt x="2908935" y="126682"/>
                  <a:pt x="2878455" y="126682"/>
                  <a:pt x="2847975" y="128588"/>
                </a:cubicBezTo>
                <a:cubicBezTo>
                  <a:pt x="2833688" y="129540"/>
                  <a:pt x="2820353" y="131445"/>
                  <a:pt x="2806065" y="131445"/>
                </a:cubicBezTo>
                <a:cubicBezTo>
                  <a:pt x="2799398" y="131445"/>
                  <a:pt x="2792730" y="130493"/>
                  <a:pt x="2786063" y="131445"/>
                </a:cubicBezTo>
                <a:cubicBezTo>
                  <a:pt x="2782253" y="132397"/>
                  <a:pt x="2779395" y="132397"/>
                  <a:pt x="2775585" y="133350"/>
                </a:cubicBezTo>
                <a:cubicBezTo>
                  <a:pt x="2775585" y="133350"/>
                  <a:pt x="2775585" y="133350"/>
                  <a:pt x="2775585" y="133350"/>
                </a:cubicBezTo>
                <a:cubicBezTo>
                  <a:pt x="2742248" y="140970"/>
                  <a:pt x="2708910" y="149543"/>
                  <a:pt x="2675573" y="158115"/>
                </a:cubicBezTo>
                <a:cubicBezTo>
                  <a:pt x="2644140" y="166688"/>
                  <a:pt x="2614613" y="180022"/>
                  <a:pt x="2583180" y="187643"/>
                </a:cubicBezTo>
                <a:cubicBezTo>
                  <a:pt x="2552700" y="195263"/>
                  <a:pt x="2521268" y="201930"/>
                  <a:pt x="2489835" y="201930"/>
                </a:cubicBezTo>
                <a:cubicBezTo>
                  <a:pt x="2460308" y="201930"/>
                  <a:pt x="2431733" y="189547"/>
                  <a:pt x="2404110" y="180022"/>
                </a:cubicBezTo>
                <a:cubicBezTo>
                  <a:pt x="2369820" y="167640"/>
                  <a:pt x="2331720" y="166688"/>
                  <a:pt x="2296478" y="166688"/>
                </a:cubicBezTo>
                <a:cubicBezTo>
                  <a:pt x="2263140" y="166688"/>
                  <a:pt x="2228850" y="167640"/>
                  <a:pt x="2195513" y="168593"/>
                </a:cubicBezTo>
                <a:cubicBezTo>
                  <a:pt x="2165985" y="169545"/>
                  <a:pt x="2136458" y="171450"/>
                  <a:pt x="2105978" y="169545"/>
                </a:cubicBezTo>
                <a:cubicBezTo>
                  <a:pt x="2089785" y="168593"/>
                  <a:pt x="2073593" y="167640"/>
                  <a:pt x="2057400" y="167640"/>
                </a:cubicBezTo>
                <a:cubicBezTo>
                  <a:pt x="2043113" y="167640"/>
                  <a:pt x="2028825" y="170497"/>
                  <a:pt x="2015490" y="168593"/>
                </a:cubicBezTo>
                <a:cubicBezTo>
                  <a:pt x="2014538" y="168593"/>
                  <a:pt x="2014538" y="167640"/>
                  <a:pt x="2014538" y="167640"/>
                </a:cubicBezTo>
                <a:cubicBezTo>
                  <a:pt x="2014538" y="167640"/>
                  <a:pt x="2014538" y="167640"/>
                  <a:pt x="2014538" y="167640"/>
                </a:cubicBezTo>
                <a:cubicBezTo>
                  <a:pt x="1956435" y="164783"/>
                  <a:pt x="1899285" y="158115"/>
                  <a:pt x="1842135" y="149543"/>
                </a:cubicBezTo>
                <a:cubicBezTo>
                  <a:pt x="1809750" y="144780"/>
                  <a:pt x="1776413" y="148590"/>
                  <a:pt x="1744028" y="153352"/>
                </a:cubicBezTo>
                <a:cubicBezTo>
                  <a:pt x="1712595" y="157163"/>
                  <a:pt x="1680210" y="160020"/>
                  <a:pt x="1648778" y="160020"/>
                </a:cubicBezTo>
                <a:cubicBezTo>
                  <a:pt x="1618298" y="160020"/>
                  <a:pt x="1587818" y="156210"/>
                  <a:pt x="1557338" y="151447"/>
                </a:cubicBezTo>
                <a:cubicBezTo>
                  <a:pt x="1527810" y="146685"/>
                  <a:pt x="1498283" y="141922"/>
                  <a:pt x="1469708" y="132397"/>
                </a:cubicBezTo>
                <a:cubicBezTo>
                  <a:pt x="1440180" y="122872"/>
                  <a:pt x="1414463" y="106680"/>
                  <a:pt x="1384935" y="95250"/>
                </a:cubicBezTo>
                <a:cubicBezTo>
                  <a:pt x="1369695" y="89535"/>
                  <a:pt x="1353503" y="89535"/>
                  <a:pt x="1337310" y="90488"/>
                </a:cubicBezTo>
                <a:cubicBezTo>
                  <a:pt x="1327785" y="91440"/>
                  <a:pt x="1318260" y="93345"/>
                  <a:pt x="1308735" y="94298"/>
                </a:cubicBezTo>
                <a:cubicBezTo>
                  <a:pt x="1307783" y="95250"/>
                  <a:pt x="1306830" y="96202"/>
                  <a:pt x="1305878" y="96202"/>
                </a:cubicBezTo>
                <a:cubicBezTo>
                  <a:pt x="1279208" y="98107"/>
                  <a:pt x="1253490" y="100965"/>
                  <a:pt x="1227773" y="105727"/>
                </a:cubicBezTo>
                <a:cubicBezTo>
                  <a:pt x="1202055" y="110490"/>
                  <a:pt x="1176338" y="119063"/>
                  <a:pt x="1151573" y="124777"/>
                </a:cubicBezTo>
                <a:cubicBezTo>
                  <a:pt x="1099185" y="137160"/>
                  <a:pt x="1047750" y="139065"/>
                  <a:pt x="995363" y="139065"/>
                </a:cubicBezTo>
                <a:cubicBezTo>
                  <a:pt x="968693" y="139065"/>
                  <a:pt x="942975" y="139065"/>
                  <a:pt x="916305" y="136208"/>
                </a:cubicBezTo>
                <a:cubicBezTo>
                  <a:pt x="890588" y="133350"/>
                  <a:pt x="865823" y="126682"/>
                  <a:pt x="840105" y="123825"/>
                </a:cubicBezTo>
                <a:cubicBezTo>
                  <a:pt x="826770" y="121920"/>
                  <a:pt x="813435" y="120967"/>
                  <a:pt x="800100" y="120015"/>
                </a:cubicBezTo>
                <a:cubicBezTo>
                  <a:pt x="799148" y="120015"/>
                  <a:pt x="799148" y="120015"/>
                  <a:pt x="798195" y="120015"/>
                </a:cubicBezTo>
                <a:cubicBezTo>
                  <a:pt x="782003" y="117157"/>
                  <a:pt x="764858" y="117157"/>
                  <a:pt x="747713" y="119063"/>
                </a:cubicBezTo>
                <a:cubicBezTo>
                  <a:pt x="745808" y="119063"/>
                  <a:pt x="742950" y="119063"/>
                  <a:pt x="741045" y="119063"/>
                </a:cubicBezTo>
                <a:cubicBezTo>
                  <a:pt x="722948" y="118110"/>
                  <a:pt x="704850" y="119063"/>
                  <a:pt x="687705" y="119063"/>
                </a:cubicBezTo>
                <a:cubicBezTo>
                  <a:pt x="652463" y="120015"/>
                  <a:pt x="618173" y="121920"/>
                  <a:pt x="583883" y="125730"/>
                </a:cubicBezTo>
                <a:cubicBezTo>
                  <a:pt x="567690" y="127635"/>
                  <a:pt x="550545" y="127635"/>
                  <a:pt x="534353" y="128588"/>
                </a:cubicBezTo>
                <a:cubicBezTo>
                  <a:pt x="518160" y="129540"/>
                  <a:pt x="501968" y="132397"/>
                  <a:pt x="485775" y="134302"/>
                </a:cubicBezTo>
                <a:cubicBezTo>
                  <a:pt x="454343" y="140018"/>
                  <a:pt x="421958" y="138113"/>
                  <a:pt x="389573" y="140970"/>
                </a:cubicBezTo>
                <a:cubicBezTo>
                  <a:pt x="355283" y="143827"/>
                  <a:pt x="320040" y="145733"/>
                  <a:pt x="285750" y="144780"/>
                </a:cubicBezTo>
                <a:cubicBezTo>
                  <a:pt x="248603" y="143827"/>
                  <a:pt x="212408" y="146685"/>
                  <a:pt x="175260" y="150495"/>
                </a:cubicBezTo>
                <a:cubicBezTo>
                  <a:pt x="140970" y="153352"/>
                  <a:pt x="105728" y="157163"/>
                  <a:pt x="70485" y="158115"/>
                </a:cubicBezTo>
                <a:cubicBezTo>
                  <a:pt x="55245" y="158115"/>
                  <a:pt x="40958" y="157163"/>
                  <a:pt x="25718" y="157163"/>
                </a:cubicBezTo>
                <a:cubicBezTo>
                  <a:pt x="17145" y="157163"/>
                  <a:pt x="8573" y="155258"/>
                  <a:pt x="0" y="154305"/>
                </a:cubicBezTo>
                <a:cubicBezTo>
                  <a:pt x="5715" y="158115"/>
                  <a:pt x="10478" y="162877"/>
                  <a:pt x="12383" y="168593"/>
                </a:cubicBezTo>
                <a:cubicBezTo>
                  <a:pt x="14288" y="177165"/>
                  <a:pt x="40005" y="174308"/>
                  <a:pt x="46673" y="177165"/>
                </a:cubicBezTo>
                <a:cubicBezTo>
                  <a:pt x="50483" y="179070"/>
                  <a:pt x="55245" y="183833"/>
                  <a:pt x="49530" y="186690"/>
                </a:cubicBezTo>
                <a:cubicBezTo>
                  <a:pt x="46673" y="188595"/>
                  <a:pt x="42863" y="188595"/>
                  <a:pt x="40005" y="188595"/>
                </a:cubicBezTo>
                <a:cubicBezTo>
                  <a:pt x="32385" y="189547"/>
                  <a:pt x="47625" y="202883"/>
                  <a:pt x="49530" y="204788"/>
                </a:cubicBezTo>
                <a:cubicBezTo>
                  <a:pt x="59055" y="215265"/>
                  <a:pt x="72390" y="222885"/>
                  <a:pt x="80010" y="235268"/>
                </a:cubicBezTo>
                <a:cubicBezTo>
                  <a:pt x="86678" y="245745"/>
                  <a:pt x="86678" y="254318"/>
                  <a:pt x="85725" y="266700"/>
                </a:cubicBezTo>
                <a:cubicBezTo>
                  <a:pt x="84773" y="278130"/>
                  <a:pt x="112395" y="266700"/>
                  <a:pt x="117158" y="270510"/>
                </a:cubicBezTo>
                <a:cubicBezTo>
                  <a:pt x="120968" y="274320"/>
                  <a:pt x="115253" y="279083"/>
                  <a:pt x="112395" y="280988"/>
                </a:cubicBezTo>
                <a:cubicBezTo>
                  <a:pt x="108585" y="283845"/>
                  <a:pt x="103823" y="283845"/>
                  <a:pt x="99060" y="285750"/>
                </a:cubicBezTo>
                <a:cubicBezTo>
                  <a:pt x="93345" y="287655"/>
                  <a:pt x="102870" y="299085"/>
                  <a:pt x="104775" y="300990"/>
                </a:cubicBezTo>
                <a:cubicBezTo>
                  <a:pt x="106680" y="303847"/>
                  <a:pt x="111443" y="310515"/>
                  <a:pt x="111443" y="315278"/>
                </a:cubicBezTo>
                <a:cubicBezTo>
                  <a:pt x="116205" y="313372"/>
                  <a:pt x="120968" y="311468"/>
                  <a:pt x="125730" y="308610"/>
                </a:cubicBezTo>
                <a:cubicBezTo>
                  <a:pt x="159068" y="295275"/>
                  <a:pt x="193358" y="282893"/>
                  <a:pt x="228600" y="274320"/>
                </a:cubicBezTo>
                <a:cubicBezTo>
                  <a:pt x="262890" y="265747"/>
                  <a:pt x="298133" y="263843"/>
                  <a:pt x="333375" y="260985"/>
                </a:cubicBezTo>
                <a:cubicBezTo>
                  <a:pt x="368618" y="258127"/>
                  <a:pt x="403860" y="259080"/>
                  <a:pt x="439103" y="260033"/>
                </a:cubicBezTo>
                <a:cubicBezTo>
                  <a:pt x="477203" y="260985"/>
                  <a:pt x="514350" y="256222"/>
                  <a:pt x="552450" y="253365"/>
                </a:cubicBezTo>
                <a:cubicBezTo>
                  <a:pt x="625793" y="248602"/>
                  <a:pt x="698183" y="245745"/>
                  <a:pt x="771525" y="241935"/>
                </a:cubicBezTo>
                <a:cubicBezTo>
                  <a:pt x="807720" y="240030"/>
                  <a:pt x="843915" y="236220"/>
                  <a:pt x="881063" y="236220"/>
                </a:cubicBezTo>
                <a:cubicBezTo>
                  <a:pt x="916305" y="236220"/>
                  <a:pt x="951548" y="238125"/>
                  <a:pt x="986790" y="239077"/>
                </a:cubicBezTo>
                <a:cubicBezTo>
                  <a:pt x="986790" y="239077"/>
                  <a:pt x="986790" y="239077"/>
                  <a:pt x="986790" y="239077"/>
                </a:cubicBezTo>
                <a:cubicBezTo>
                  <a:pt x="992505" y="238125"/>
                  <a:pt x="998220" y="237172"/>
                  <a:pt x="1003935" y="236220"/>
                </a:cubicBezTo>
                <a:cubicBezTo>
                  <a:pt x="1019175" y="233363"/>
                  <a:pt x="1033463" y="230505"/>
                  <a:pt x="1047750" y="225743"/>
                </a:cubicBezTo>
                <a:cubicBezTo>
                  <a:pt x="1073468" y="217170"/>
                  <a:pt x="1097280" y="206693"/>
                  <a:pt x="1123950" y="202883"/>
                </a:cubicBezTo>
                <a:cubicBezTo>
                  <a:pt x="1152525" y="198120"/>
                  <a:pt x="1181100" y="197168"/>
                  <a:pt x="1209675" y="195263"/>
                </a:cubicBezTo>
                <a:cubicBezTo>
                  <a:pt x="1239203" y="193358"/>
                  <a:pt x="1267778" y="190500"/>
                  <a:pt x="1297305" y="188595"/>
                </a:cubicBezTo>
                <a:cubicBezTo>
                  <a:pt x="1327785" y="186690"/>
                  <a:pt x="1359218" y="181927"/>
                  <a:pt x="1389698" y="181927"/>
                </a:cubicBezTo>
                <a:cubicBezTo>
                  <a:pt x="1414463" y="181927"/>
                  <a:pt x="1440180" y="183833"/>
                  <a:pt x="1463040" y="192405"/>
                </a:cubicBezTo>
                <a:cubicBezTo>
                  <a:pt x="1489710" y="201930"/>
                  <a:pt x="1509713" y="219075"/>
                  <a:pt x="1538288" y="222885"/>
                </a:cubicBezTo>
                <a:cubicBezTo>
                  <a:pt x="1541145" y="222885"/>
                  <a:pt x="1543050" y="223838"/>
                  <a:pt x="1545908" y="223838"/>
                </a:cubicBezTo>
                <a:cubicBezTo>
                  <a:pt x="1548765" y="223838"/>
                  <a:pt x="1551623" y="222885"/>
                  <a:pt x="1553528" y="222885"/>
                </a:cubicBezTo>
                <a:cubicBezTo>
                  <a:pt x="1561148" y="221933"/>
                  <a:pt x="1568768" y="220980"/>
                  <a:pt x="1575435" y="220980"/>
                </a:cubicBezTo>
                <a:cubicBezTo>
                  <a:pt x="1590675" y="220980"/>
                  <a:pt x="1605915" y="216218"/>
                  <a:pt x="1621155" y="215265"/>
                </a:cubicBezTo>
                <a:cubicBezTo>
                  <a:pt x="1622108" y="215265"/>
                  <a:pt x="1624013" y="215265"/>
                  <a:pt x="1624965" y="215265"/>
                </a:cubicBezTo>
                <a:cubicBezTo>
                  <a:pt x="1624965" y="215265"/>
                  <a:pt x="1625918" y="215265"/>
                  <a:pt x="1625918" y="215265"/>
                </a:cubicBezTo>
                <a:cubicBezTo>
                  <a:pt x="1637348" y="216218"/>
                  <a:pt x="1648778" y="220027"/>
                  <a:pt x="1659255" y="223838"/>
                </a:cubicBezTo>
                <a:cubicBezTo>
                  <a:pt x="1674495" y="228600"/>
                  <a:pt x="1688783" y="233363"/>
                  <a:pt x="1704023" y="237172"/>
                </a:cubicBezTo>
                <a:cubicBezTo>
                  <a:pt x="1719263" y="240983"/>
                  <a:pt x="1735455" y="246697"/>
                  <a:pt x="1750695" y="249555"/>
                </a:cubicBezTo>
                <a:cubicBezTo>
                  <a:pt x="1766888" y="252413"/>
                  <a:pt x="1783080" y="249555"/>
                  <a:pt x="1799273" y="248602"/>
                </a:cubicBezTo>
                <a:cubicBezTo>
                  <a:pt x="1828800" y="246697"/>
                  <a:pt x="1858328" y="242888"/>
                  <a:pt x="1887855" y="245745"/>
                </a:cubicBezTo>
                <a:cubicBezTo>
                  <a:pt x="1905953" y="246697"/>
                  <a:pt x="1925003" y="245745"/>
                  <a:pt x="1943100" y="245745"/>
                </a:cubicBezTo>
                <a:cubicBezTo>
                  <a:pt x="1957388" y="245745"/>
                  <a:pt x="1972628" y="247650"/>
                  <a:pt x="1986915" y="248602"/>
                </a:cubicBezTo>
                <a:cubicBezTo>
                  <a:pt x="2019300" y="249555"/>
                  <a:pt x="2050733" y="249555"/>
                  <a:pt x="2083118" y="250508"/>
                </a:cubicBezTo>
                <a:cubicBezTo>
                  <a:pt x="2092643" y="250508"/>
                  <a:pt x="2102168" y="251460"/>
                  <a:pt x="2111693" y="250508"/>
                </a:cubicBezTo>
                <a:cubicBezTo>
                  <a:pt x="2119313" y="249555"/>
                  <a:pt x="2127885" y="247650"/>
                  <a:pt x="2135505" y="247650"/>
                </a:cubicBezTo>
                <a:cubicBezTo>
                  <a:pt x="2149793" y="247650"/>
                  <a:pt x="2164080" y="246697"/>
                  <a:pt x="2178368" y="246697"/>
                </a:cubicBezTo>
                <a:cubicBezTo>
                  <a:pt x="2207895" y="245745"/>
                  <a:pt x="2238375" y="248602"/>
                  <a:pt x="2267903" y="251460"/>
                </a:cubicBezTo>
                <a:cubicBezTo>
                  <a:pt x="2268855" y="251460"/>
                  <a:pt x="2269808" y="252413"/>
                  <a:pt x="2269808" y="252413"/>
                </a:cubicBezTo>
                <a:cubicBezTo>
                  <a:pt x="2273618" y="253365"/>
                  <a:pt x="2276475" y="253365"/>
                  <a:pt x="2280285" y="253365"/>
                </a:cubicBezTo>
                <a:cubicBezTo>
                  <a:pt x="2303145" y="256222"/>
                  <a:pt x="2326005" y="258127"/>
                  <a:pt x="2349818" y="260985"/>
                </a:cubicBezTo>
                <a:cubicBezTo>
                  <a:pt x="2394585" y="265747"/>
                  <a:pt x="2439353" y="277178"/>
                  <a:pt x="2484120" y="280035"/>
                </a:cubicBezTo>
                <a:cubicBezTo>
                  <a:pt x="2531745" y="282893"/>
                  <a:pt x="2578418" y="266700"/>
                  <a:pt x="2624138" y="252413"/>
                </a:cubicBezTo>
                <a:cubicBezTo>
                  <a:pt x="2646998" y="245745"/>
                  <a:pt x="2668905" y="239077"/>
                  <a:pt x="2691765" y="231458"/>
                </a:cubicBezTo>
                <a:cubicBezTo>
                  <a:pt x="2712720" y="224790"/>
                  <a:pt x="2733675" y="217170"/>
                  <a:pt x="2755583" y="217170"/>
                </a:cubicBezTo>
                <a:cubicBezTo>
                  <a:pt x="2756535" y="217170"/>
                  <a:pt x="2756535" y="217170"/>
                  <a:pt x="2757488" y="217170"/>
                </a:cubicBezTo>
                <a:cubicBezTo>
                  <a:pt x="2762250" y="216218"/>
                  <a:pt x="2767013" y="217170"/>
                  <a:pt x="2771775" y="216218"/>
                </a:cubicBezTo>
                <a:cubicBezTo>
                  <a:pt x="2783205" y="214313"/>
                  <a:pt x="2793683" y="212408"/>
                  <a:pt x="2806065" y="211455"/>
                </a:cubicBezTo>
                <a:cubicBezTo>
                  <a:pt x="2829878" y="210502"/>
                  <a:pt x="2853690" y="209550"/>
                  <a:pt x="2878455" y="208597"/>
                </a:cubicBezTo>
                <a:cubicBezTo>
                  <a:pt x="2902268" y="207645"/>
                  <a:pt x="2927033" y="206693"/>
                  <a:pt x="2950845" y="206693"/>
                </a:cubicBezTo>
                <a:cubicBezTo>
                  <a:pt x="2975610" y="206693"/>
                  <a:pt x="2999423" y="209550"/>
                  <a:pt x="3024188" y="207645"/>
                </a:cubicBezTo>
                <a:cubicBezTo>
                  <a:pt x="3048953" y="206693"/>
                  <a:pt x="3073718" y="206693"/>
                  <a:pt x="3097530" y="211455"/>
                </a:cubicBezTo>
                <a:cubicBezTo>
                  <a:pt x="3119438" y="216218"/>
                  <a:pt x="3140393" y="222885"/>
                  <a:pt x="3161348" y="230505"/>
                </a:cubicBezTo>
                <a:cubicBezTo>
                  <a:pt x="3182303" y="239077"/>
                  <a:pt x="3201353" y="251460"/>
                  <a:pt x="3224213" y="254318"/>
                </a:cubicBezTo>
                <a:cubicBezTo>
                  <a:pt x="3243263" y="257175"/>
                  <a:pt x="3260408" y="262890"/>
                  <a:pt x="3278505" y="266700"/>
                </a:cubicBezTo>
                <a:cubicBezTo>
                  <a:pt x="3278505" y="263843"/>
                  <a:pt x="3279458" y="259080"/>
                  <a:pt x="3280410" y="258127"/>
                </a:cubicBezTo>
                <a:cubicBezTo>
                  <a:pt x="3284220" y="244793"/>
                  <a:pt x="3285173" y="230505"/>
                  <a:pt x="3289935" y="218122"/>
                </a:cubicBezTo>
                <a:cubicBezTo>
                  <a:pt x="3294698" y="206693"/>
                  <a:pt x="3302318" y="195263"/>
                  <a:pt x="3309938" y="186690"/>
                </a:cubicBezTo>
                <a:cubicBezTo>
                  <a:pt x="3320415" y="175260"/>
                  <a:pt x="3331845" y="167640"/>
                  <a:pt x="3343275" y="157163"/>
                </a:cubicBezTo>
                <a:cubicBezTo>
                  <a:pt x="3348038" y="153352"/>
                  <a:pt x="3352800" y="148590"/>
                  <a:pt x="3357563" y="145733"/>
                </a:cubicBezTo>
                <a:cubicBezTo>
                  <a:pt x="3361373" y="142875"/>
                  <a:pt x="3365183" y="140970"/>
                  <a:pt x="3368993" y="139065"/>
                </a:cubicBezTo>
                <a:cubicBezTo>
                  <a:pt x="3368040" y="138113"/>
                  <a:pt x="3367088" y="137160"/>
                  <a:pt x="3365183" y="137160"/>
                </a:cubicBezTo>
                <a:cubicBezTo>
                  <a:pt x="3363278" y="137160"/>
                  <a:pt x="3360420" y="137160"/>
                  <a:pt x="3358515" y="137160"/>
                </a:cubicBezTo>
                <a:cubicBezTo>
                  <a:pt x="3348990" y="138113"/>
                  <a:pt x="3339465" y="138113"/>
                  <a:pt x="3329940" y="140018"/>
                </a:cubicBezTo>
                <a:cubicBezTo>
                  <a:pt x="3317558" y="141922"/>
                  <a:pt x="3305175" y="142875"/>
                  <a:pt x="3292793" y="144780"/>
                </a:cubicBezTo>
                <a:cubicBezTo>
                  <a:pt x="3283268" y="145733"/>
                  <a:pt x="3274695" y="148590"/>
                  <a:pt x="3265170" y="149543"/>
                </a:cubicBezTo>
                <a:cubicBezTo>
                  <a:pt x="3239453" y="151447"/>
                  <a:pt x="3215640" y="143827"/>
                  <a:pt x="3190875" y="144780"/>
                </a:cubicBezTo>
                <a:cubicBezTo>
                  <a:pt x="3164205" y="146685"/>
                  <a:pt x="3141345" y="154305"/>
                  <a:pt x="3115628" y="160972"/>
                </a:cubicBezTo>
                <a:cubicBezTo>
                  <a:pt x="3113723" y="160972"/>
                  <a:pt x="3113723" y="159068"/>
                  <a:pt x="3115628" y="159068"/>
                </a:cubicBezTo>
                <a:cubicBezTo>
                  <a:pt x="3136583" y="151447"/>
                  <a:pt x="3157538" y="143827"/>
                  <a:pt x="3180398" y="140970"/>
                </a:cubicBezTo>
                <a:cubicBezTo>
                  <a:pt x="3220403" y="122872"/>
                  <a:pt x="3228975" y="70485"/>
                  <a:pt x="3268028" y="50482"/>
                </a:cubicBezTo>
                <a:cubicBezTo>
                  <a:pt x="3285173" y="41910"/>
                  <a:pt x="3305175" y="33338"/>
                  <a:pt x="3324225" y="29527"/>
                </a:cubicBezTo>
                <a:cubicBezTo>
                  <a:pt x="3335655" y="27622"/>
                  <a:pt x="3347085" y="26670"/>
                  <a:pt x="3358515" y="25717"/>
                </a:cubicBezTo>
                <a:cubicBezTo>
                  <a:pt x="3361373" y="25717"/>
                  <a:pt x="3375660" y="25717"/>
                  <a:pt x="3376613" y="20955"/>
                </a:cubicBezTo>
                <a:cubicBezTo>
                  <a:pt x="3377565" y="14288"/>
                  <a:pt x="3380423" y="952"/>
                  <a:pt x="3374708" y="0"/>
                </a:cubicBezTo>
                <a:close/>
              </a:path>
            </a:pathLst>
          </a:custGeom>
          <a:solidFill>
            <a:srgbClr val="AF66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9" name="Google Shape;1549;p12"/>
          <p:cNvSpPr txBox="1"/>
          <p:nvPr>
            <p:ph idx="12" type="sldNum"/>
          </p:nvPr>
        </p:nvSpPr>
        <p:spPr>
          <a:xfrm>
            <a:off x="10813718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50" name="Google Shape;1550;p12"/>
          <p:cNvSpPr txBox="1"/>
          <p:nvPr>
            <p:ph idx="1" type="body"/>
          </p:nvPr>
        </p:nvSpPr>
        <p:spPr>
          <a:xfrm>
            <a:off x="408738" y="3336409"/>
            <a:ext cx="2179500" cy="3216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🐍"/>
              <a:defRPr sz="1900"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551" name="Google Shape;1551;p12"/>
          <p:cNvSpPr txBox="1"/>
          <p:nvPr>
            <p:ph idx="2" type="subTitle"/>
          </p:nvPr>
        </p:nvSpPr>
        <p:spPr>
          <a:xfrm>
            <a:off x="408738" y="2613933"/>
            <a:ext cx="2179500" cy="622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1pPr>
            <a:lvl2pPr lvl="1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2pPr>
            <a:lvl3pPr lvl="2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3pPr>
            <a:lvl4pPr lvl="3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4pPr>
            <a:lvl5pPr lvl="4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5pPr>
            <a:lvl6pPr lvl="5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6pPr>
            <a:lvl7pPr lvl="6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7pPr>
            <a:lvl8pPr lvl="7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8pPr>
            <a:lvl9pPr lvl="8" rtl="0" algn="ctr">
              <a:spcBef>
                <a:spcPts val="2100"/>
              </a:spcBef>
              <a:spcAft>
                <a:spcPts val="2100"/>
              </a:spcAft>
              <a:buNone/>
              <a:defRPr b="1" sz="3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552" name="Google Shape;1552;p12"/>
          <p:cNvSpPr txBox="1"/>
          <p:nvPr>
            <p:ph idx="3" type="body"/>
          </p:nvPr>
        </p:nvSpPr>
        <p:spPr>
          <a:xfrm>
            <a:off x="2727301" y="3336409"/>
            <a:ext cx="2179500" cy="3216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🐍"/>
              <a:defRPr sz="1900"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553" name="Google Shape;1553;p12"/>
          <p:cNvSpPr txBox="1"/>
          <p:nvPr>
            <p:ph idx="4" type="subTitle"/>
          </p:nvPr>
        </p:nvSpPr>
        <p:spPr>
          <a:xfrm>
            <a:off x="2727301" y="2613933"/>
            <a:ext cx="2179500" cy="622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1pPr>
            <a:lvl2pPr lvl="1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2pPr>
            <a:lvl3pPr lvl="2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3pPr>
            <a:lvl4pPr lvl="3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4pPr>
            <a:lvl5pPr lvl="4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5pPr>
            <a:lvl6pPr lvl="5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6pPr>
            <a:lvl7pPr lvl="6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7pPr>
            <a:lvl8pPr lvl="7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8pPr>
            <a:lvl9pPr lvl="8" rtl="0" algn="ctr">
              <a:spcBef>
                <a:spcPts val="2100"/>
              </a:spcBef>
              <a:spcAft>
                <a:spcPts val="2100"/>
              </a:spcAft>
              <a:buNone/>
              <a:defRPr b="1" sz="3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554" name="Google Shape;1554;p12"/>
          <p:cNvSpPr txBox="1"/>
          <p:nvPr>
            <p:ph idx="5" type="body"/>
          </p:nvPr>
        </p:nvSpPr>
        <p:spPr>
          <a:xfrm>
            <a:off x="5045864" y="3336409"/>
            <a:ext cx="2179500" cy="3216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🐍"/>
              <a:defRPr sz="1900"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555" name="Google Shape;1555;p12"/>
          <p:cNvSpPr txBox="1"/>
          <p:nvPr>
            <p:ph idx="6" type="subTitle"/>
          </p:nvPr>
        </p:nvSpPr>
        <p:spPr>
          <a:xfrm>
            <a:off x="5045864" y="2613933"/>
            <a:ext cx="2179500" cy="622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1pPr>
            <a:lvl2pPr lvl="1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2pPr>
            <a:lvl3pPr lvl="2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3pPr>
            <a:lvl4pPr lvl="3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4pPr>
            <a:lvl5pPr lvl="4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5pPr>
            <a:lvl6pPr lvl="5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6pPr>
            <a:lvl7pPr lvl="6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7pPr>
            <a:lvl8pPr lvl="7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8pPr>
            <a:lvl9pPr lvl="8" rtl="0" algn="ctr">
              <a:spcBef>
                <a:spcPts val="2100"/>
              </a:spcBef>
              <a:spcAft>
                <a:spcPts val="2100"/>
              </a:spcAft>
              <a:buNone/>
              <a:defRPr b="1" sz="3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556" name="Google Shape;1556;p12"/>
          <p:cNvSpPr txBox="1"/>
          <p:nvPr>
            <p:ph idx="7" type="body"/>
          </p:nvPr>
        </p:nvSpPr>
        <p:spPr>
          <a:xfrm>
            <a:off x="7364428" y="3336409"/>
            <a:ext cx="2179500" cy="3216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🐍"/>
              <a:defRPr sz="1900"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557" name="Google Shape;1557;p12"/>
          <p:cNvSpPr txBox="1"/>
          <p:nvPr>
            <p:ph idx="8" type="subTitle"/>
          </p:nvPr>
        </p:nvSpPr>
        <p:spPr>
          <a:xfrm>
            <a:off x="7364428" y="2613933"/>
            <a:ext cx="2179500" cy="622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1pPr>
            <a:lvl2pPr lvl="1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2pPr>
            <a:lvl3pPr lvl="2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3pPr>
            <a:lvl4pPr lvl="3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4pPr>
            <a:lvl5pPr lvl="4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5pPr>
            <a:lvl6pPr lvl="5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6pPr>
            <a:lvl7pPr lvl="6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7pPr>
            <a:lvl8pPr lvl="7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8pPr>
            <a:lvl9pPr lvl="8" rtl="0" algn="ctr">
              <a:spcBef>
                <a:spcPts val="2100"/>
              </a:spcBef>
              <a:spcAft>
                <a:spcPts val="2100"/>
              </a:spcAft>
              <a:buNone/>
              <a:defRPr b="1" sz="3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558" name="Google Shape;1558;p12"/>
          <p:cNvSpPr txBox="1"/>
          <p:nvPr>
            <p:ph idx="9" type="body"/>
          </p:nvPr>
        </p:nvSpPr>
        <p:spPr>
          <a:xfrm>
            <a:off x="9682991" y="3336409"/>
            <a:ext cx="2179500" cy="3216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🐍"/>
              <a:defRPr sz="1900"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559" name="Google Shape;1559;p12"/>
          <p:cNvSpPr txBox="1"/>
          <p:nvPr>
            <p:ph idx="13" type="subTitle"/>
          </p:nvPr>
        </p:nvSpPr>
        <p:spPr>
          <a:xfrm>
            <a:off x="9682991" y="2613933"/>
            <a:ext cx="2179500" cy="622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1pPr>
            <a:lvl2pPr lvl="1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2pPr>
            <a:lvl3pPr lvl="2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3pPr>
            <a:lvl4pPr lvl="3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4pPr>
            <a:lvl5pPr lvl="4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5pPr>
            <a:lvl6pPr lvl="5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6pPr>
            <a:lvl7pPr lvl="6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7pPr>
            <a:lvl8pPr lvl="7" rtl="0" algn="ctr">
              <a:spcBef>
                <a:spcPts val="2100"/>
              </a:spcBef>
              <a:spcAft>
                <a:spcPts val="0"/>
              </a:spcAft>
              <a:buNone/>
              <a:defRPr b="1" sz="3200">
                <a:solidFill>
                  <a:schemeClr val="lt2"/>
                </a:solidFill>
              </a:defRPr>
            </a:lvl8pPr>
            <a:lvl9pPr lvl="8" rtl="0" algn="ctr">
              <a:spcBef>
                <a:spcPts val="2100"/>
              </a:spcBef>
              <a:spcAft>
                <a:spcPts val="2100"/>
              </a:spcAft>
              <a:buNone/>
              <a:defRPr b="1" sz="3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560" name="Google Shape;1560;p1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1561" name="Google Shape;1561;p12"/>
          <p:cNvGrpSpPr/>
          <p:nvPr/>
        </p:nvGrpSpPr>
        <p:grpSpPr>
          <a:xfrm>
            <a:off x="3876698" y="2740600"/>
            <a:ext cx="1691639" cy="910589"/>
            <a:chOff x="3090862" y="1323975"/>
            <a:chExt cx="1691639" cy="910589"/>
          </a:xfrm>
        </p:grpSpPr>
        <p:grpSp>
          <p:nvGrpSpPr>
            <p:cNvPr id="1562" name="Google Shape;1562;p12"/>
            <p:cNvGrpSpPr/>
            <p:nvPr/>
          </p:nvGrpSpPr>
          <p:grpSpPr>
            <a:xfrm>
              <a:off x="3090862" y="1323975"/>
              <a:ext cx="1691639" cy="815106"/>
              <a:chOff x="3090862" y="1323975"/>
              <a:chExt cx="1691639" cy="815106"/>
            </a:xfrm>
          </p:grpSpPr>
          <p:sp>
            <p:nvSpPr>
              <p:cNvPr id="1563" name="Google Shape;1563;p12"/>
              <p:cNvSpPr/>
              <p:nvPr/>
            </p:nvSpPr>
            <p:spPr>
              <a:xfrm>
                <a:off x="3091814" y="1323975"/>
                <a:ext cx="1690687" cy="815106"/>
              </a:xfrm>
              <a:custGeom>
                <a:rect b="b" l="l" r="r" t="t"/>
                <a:pathLst>
                  <a:path extrusionOk="0" h="815106" w="1690687">
                    <a:moveTo>
                      <a:pt x="1686878" y="46673"/>
                    </a:moveTo>
                    <a:cubicBezTo>
                      <a:pt x="1623060" y="24765"/>
                      <a:pt x="1545908" y="21907"/>
                      <a:pt x="1486853" y="44768"/>
                    </a:cubicBezTo>
                    <a:cubicBezTo>
                      <a:pt x="1313498" y="109538"/>
                      <a:pt x="1243013" y="316230"/>
                      <a:pt x="1175385" y="470535"/>
                    </a:cubicBezTo>
                    <a:cubicBezTo>
                      <a:pt x="1164908" y="493395"/>
                      <a:pt x="1154430" y="517208"/>
                      <a:pt x="1142048" y="540068"/>
                    </a:cubicBezTo>
                    <a:cubicBezTo>
                      <a:pt x="1095375" y="629603"/>
                      <a:pt x="1033463" y="711518"/>
                      <a:pt x="942975" y="752475"/>
                    </a:cubicBezTo>
                    <a:cubicBezTo>
                      <a:pt x="816293" y="808672"/>
                      <a:pt x="649605" y="764858"/>
                      <a:pt x="554355" y="667703"/>
                    </a:cubicBezTo>
                    <a:cubicBezTo>
                      <a:pt x="455295" y="567690"/>
                      <a:pt x="455295" y="421958"/>
                      <a:pt x="392430" y="304800"/>
                    </a:cubicBezTo>
                    <a:cubicBezTo>
                      <a:pt x="325755" y="184785"/>
                      <a:pt x="235268" y="90488"/>
                      <a:pt x="108585" y="35243"/>
                    </a:cubicBezTo>
                    <a:cubicBezTo>
                      <a:pt x="78105" y="21907"/>
                      <a:pt x="42863" y="9525"/>
                      <a:pt x="5715" y="0"/>
                    </a:cubicBezTo>
                    <a:lnTo>
                      <a:pt x="0" y="42863"/>
                    </a:lnTo>
                    <a:cubicBezTo>
                      <a:pt x="47625" y="59055"/>
                      <a:pt x="93345" y="81915"/>
                      <a:pt x="140970" y="107632"/>
                    </a:cubicBezTo>
                    <a:cubicBezTo>
                      <a:pt x="291465" y="187643"/>
                      <a:pt x="371475" y="320040"/>
                      <a:pt x="405765" y="484823"/>
                    </a:cubicBezTo>
                    <a:cubicBezTo>
                      <a:pt x="410528" y="508635"/>
                      <a:pt x="414338" y="533400"/>
                      <a:pt x="422910" y="557213"/>
                    </a:cubicBezTo>
                    <a:cubicBezTo>
                      <a:pt x="483870" y="737235"/>
                      <a:pt x="684848" y="832485"/>
                      <a:pt x="865823" y="812483"/>
                    </a:cubicBezTo>
                    <a:cubicBezTo>
                      <a:pt x="1097280" y="786765"/>
                      <a:pt x="1159193" y="543878"/>
                      <a:pt x="1246823" y="365760"/>
                    </a:cubicBezTo>
                    <a:cubicBezTo>
                      <a:pt x="1285875" y="285750"/>
                      <a:pt x="1333500" y="207645"/>
                      <a:pt x="1401128" y="150495"/>
                    </a:cubicBezTo>
                    <a:cubicBezTo>
                      <a:pt x="1478280" y="84773"/>
                      <a:pt x="1595438" y="55245"/>
                      <a:pt x="1690688" y="89535"/>
                    </a:cubicBezTo>
                    <a:cubicBezTo>
                      <a:pt x="1690688" y="75248"/>
                      <a:pt x="1688783" y="60960"/>
                      <a:pt x="1686878" y="46673"/>
                    </a:cubicBezTo>
                    <a:close/>
                  </a:path>
                </a:pathLst>
              </a:custGeom>
              <a:solidFill>
                <a:srgbClr val="5872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4" name="Google Shape;1564;p12"/>
              <p:cNvSpPr/>
              <p:nvPr/>
            </p:nvSpPr>
            <p:spPr>
              <a:xfrm>
                <a:off x="3090862" y="1344930"/>
                <a:ext cx="1690940" cy="794151"/>
              </a:xfrm>
              <a:custGeom>
                <a:rect b="b" l="l" r="r" t="t"/>
                <a:pathLst>
                  <a:path extrusionOk="0" h="794151" w="1690940">
                    <a:moveTo>
                      <a:pt x="1687830" y="25718"/>
                    </a:moveTo>
                    <a:cubicBezTo>
                      <a:pt x="1624013" y="3810"/>
                      <a:pt x="1546860" y="952"/>
                      <a:pt x="1487805" y="23813"/>
                    </a:cubicBezTo>
                    <a:cubicBezTo>
                      <a:pt x="1443990" y="40005"/>
                      <a:pt x="1406843" y="65722"/>
                      <a:pt x="1375410" y="96202"/>
                    </a:cubicBezTo>
                    <a:cubicBezTo>
                      <a:pt x="1384935" y="120015"/>
                      <a:pt x="1348740" y="163830"/>
                      <a:pt x="1337310" y="180975"/>
                    </a:cubicBezTo>
                    <a:cubicBezTo>
                      <a:pt x="1302068" y="232410"/>
                      <a:pt x="1270635" y="287655"/>
                      <a:pt x="1238250" y="340995"/>
                    </a:cubicBezTo>
                    <a:cubicBezTo>
                      <a:pt x="1206818" y="394335"/>
                      <a:pt x="1187768" y="453390"/>
                      <a:pt x="1160145" y="508635"/>
                    </a:cubicBezTo>
                    <a:cubicBezTo>
                      <a:pt x="1119188" y="588645"/>
                      <a:pt x="1075373" y="688658"/>
                      <a:pt x="992505" y="733425"/>
                    </a:cubicBezTo>
                    <a:cubicBezTo>
                      <a:pt x="983933" y="738187"/>
                      <a:pt x="974408" y="741998"/>
                      <a:pt x="965835" y="745808"/>
                    </a:cubicBezTo>
                    <a:cubicBezTo>
                      <a:pt x="964883" y="745808"/>
                      <a:pt x="964883" y="746760"/>
                      <a:pt x="963930" y="746760"/>
                    </a:cubicBezTo>
                    <a:cubicBezTo>
                      <a:pt x="889635" y="782003"/>
                      <a:pt x="806768" y="781050"/>
                      <a:pt x="727710" y="764858"/>
                    </a:cubicBezTo>
                    <a:cubicBezTo>
                      <a:pt x="673418" y="754380"/>
                      <a:pt x="613410" y="736283"/>
                      <a:pt x="573405" y="696278"/>
                    </a:cubicBezTo>
                    <a:cubicBezTo>
                      <a:pt x="538163" y="678180"/>
                      <a:pt x="509588" y="656273"/>
                      <a:pt x="487680" y="618173"/>
                    </a:cubicBezTo>
                    <a:cubicBezTo>
                      <a:pt x="463867" y="576262"/>
                      <a:pt x="449580" y="529590"/>
                      <a:pt x="439103" y="483870"/>
                    </a:cubicBezTo>
                    <a:cubicBezTo>
                      <a:pt x="414338" y="375285"/>
                      <a:pt x="384810" y="260985"/>
                      <a:pt x="298133" y="184785"/>
                    </a:cubicBezTo>
                    <a:cubicBezTo>
                      <a:pt x="251460" y="150495"/>
                      <a:pt x="204788" y="118110"/>
                      <a:pt x="160020" y="80963"/>
                    </a:cubicBezTo>
                    <a:cubicBezTo>
                      <a:pt x="116205" y="44768"/>
                      <a:pt x="60007" y="18097"/>
                      <a:pt x="2857" y="0"/>
                    </a:cubicBezTo>
                    <a:lnTo>
                      <a:pt x="0" y="21907"/>
                    </a:lnTo>
                    <a:cubicBezTo>
                      <a:pt x="47625" y="38100"/>
                      <a:pt x="93345" y="60960"/>
                      <a:pt x="140970" y="86677"/>
                    </a:cubicBezTo>
                    <a:cubicBezTo>
                      <a:pt x="291465" y="166688"/>
                      <a:pt x="371475" y="299085"/>
                      <a:pt x="405765" y="463868"/>
                    </a:cubicBezTo>
                    <a:cubicBezTo>
                      <a:pt x="410528" y="487680"/>
                      <a:pt x="414338" y="512445"/>
                      <a:pt x="422910" y="536258"/>
                    </a:cubicBezTo>
                    <a:cubicBezTo>
                      <a:pt x="483870" y="716280"/>
                      <a:pt x="684848" y="811530"/>
                      <a:pt x="865823" y="791528"/>
                    </a:cubicBezTo>
                    <a:cubicBezTo>
                      <a:pt x="1097280" y="765810"/>
                      <a:pt x="1159193" y="522922"/>
                      <a:pt x="1246823" y="344805"/>
                    </a:cubicBezTo>
                    <a:cubicBezTo>
                      <a:pt x="1285875" y="264795"/>
                      <a:pt x="1333500" y="186690"/>
                      <a:pt x="1401128" y="129540"/>
                    </a:cubicBezTo>
                    <a:cubicBezTo>
                      <a:pt x="1478280" y="63818"/>
                      <a:pt x="1595438" y="34290"/>
                      <a:pt x="1690688" y="68580"/>
                    </a:cubicBezTo>
                    <a:cubicBezTo>
                      <a:pt x="1691640" y="54293"/>
                      <a:pt x="1689735" y="40005"/>
                      <a:pt x="1687830" y="25718"/>
                    </a:cubicBezTo>
                    <a:close/>
                  </a:path>
                </a:pathLst>
              </a:custGeom>
              <a:solidFill>
                <a:srgbClr val="2F510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65" name="Google Shape;1565;p12"/>
            <p:cNvGrpSpPr/>
            <p:nvPr/>
          </p:nvGrpSpPr>
          <p:grpSpPr>
            <a:xfrm>
              <a:off x="3313728" y="1500187"/>
              <a:ext cx="1048721" cy="734377"/>
              <a:chOff x="3313728" y="1500187"/>
              <a:chExt cx="1048721" cy="734377"/>
            </a:xfrm>
          </p:grpSpPr>
          <p:grpSp>
            <p:nvGrpSpPr>
              <p:cNvPr id="1566" name="Google Shape;1566;p12"/>
              <p:cNvGrpSpPr/>
              <p:nvPr/>
            </p:nvGrpSpPr>
            <p:grpSpPr>
              <a:xfrm>
                <a:off x="3693795" y="2111544"/>
                <a:ext cx="113365" cy="83968"/>
                <a:chOff x="3693795" y="2111544"/>
                <a:chExt cx="113365" cy="83968"/>
              </a:xfrm>
            </p:grpSpPr>
            <p:sp>
              <p:nvSpPr>
                <p:cNvPr id="1567" name="Google Shape;1567;p12"/>
                <p:cNvSpPr/>
                <p:nvPr/>
              </p:nvSpPr>
              <p:spPr>
                <a:xfrm>
                  <a:off x="3707129" y="2111544"/>
                  <a:ext cx="100012" cy="69680"/>
                </a:xfrm>
                <a:custGeom>
                  <a:rect b="b" l="l" r="r" t="t"/>
                  <a:pathLst>
                    <a:path extrusionOk="0" h="69680" w="100012">
                      <a:moveTo>
                        <a:pt x="0" y="69680"/>
                      </a:moveTo>
                      <a:cubicBezTo>
                        <a:pt x="26670" y="37295"/>
                        <a:pt x="45720" y="-23665"/>
                        <a:pt x="97155" y="9673"/>
                      </a:cubicBezTo>
                      <a:lnTo>
                        <a:pt x="100013" y="13483"/>
                      </a:lnTo>
                      <a:cubicBezTo>
                        <a:pt x="60008" y="10625"/>
                        <a:pt x="30480" y="48725"/>
                        <a:pt x="0" y="6968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8" name="Google Shape;1568;p12"/>
                <p:cNvSpPr/>
                <p:nvPr/>
              </p:nvSpPr>
              <p:spPr>
                <a:xfrm>
                  <a:off x="3693795" y="2121217"/>
                  <a:ext cx="113365" cy="74295"/>
                </a:xfrm>
                <a:custGeom>
                  <a:rect b="b" l="l" r="r" t="t"/>
                  <a:pathLst>
                    <a:path extrusionOk="0" h="74295" w="113365">
                      <a:moveTo>
                        <a:pt x="76200" y="47625"/>
                      </a:moveTo>
                      <a:cubicBezTo>
                        <a:pt x="48577" y="52388"/>
                        <a:pt x="24765" y="61913"/>
                        <a:pt x="0" y="74295"/>
                      </a:cubicBezTo>
                      <a:cubicBezTo>
                        <a:pt x="14288" y="59055"/>
                        <a:pt x="30480" y="43815"/>
                        <a:pt x="45720" y="29528"/>
                      </a:cubicBezTo>
                      <a:cubicBezTo>
                        <a:pt x="55245" y="21908"/>
                        <a:pt x="65722" y="14288"/>
                        <a:pt x="77152" y="8573"/>
                      </a:cubicBezTo>
                      <a:cubicBezTo>
                        <a:pt x="84772" y="4763"/>
                        <a:pt x="98107" y="0"/>
                        <a:pt x="104775" y="0"/>
                      </a:cubicBezTo>
                      <a:cubicBezTo>
                        <a:pt x="116205" y="5715"/>
                        <a:pt x="115252" y="20955"/>
                        <a:pt x="107632" y="32385"/>
                      </a:cubicBezTo>
                      <a:cubicBezTo>
                        <a:pt x="101917" y="42863"/>
                        <a:pt x="87630" y="45720"/>
                        <a:pt x="76200" y="47625"/>
                      </a:cubicBezTo>
                      <a:close/>
                    </a:path>
                  </a:pathLst>
                </a:custGeom>
                <a:solidFill>
                  <a:srgbClr val="54660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69" name="Google Shape;1569;p12"/>
              <p:cNvGrpSpPr/>
              <p:nvPr/>
            </p:nvGrpSpPr>
            <p:grpSpPr>
              <a:xfrm>
                <a:off x="3796397" y="2114790"/>
                <a:ext cx="64048" cy="119774"/>
                <a:chOff x="3796397" y="2114790"/>
                <a:chExt cx="64048" cy="119774"/>
              </a:xfrm>
            </p:grpSpPr>
            <p:sp>
              <p:nvSpPr>
                <p:cNvPr id="1570" name="Google Shape;1570;p12"/>
                <p:cNvSpPr/>
                <p:nvPr/>
              </p:nvSpPr>
              <p:spPr>
                <a:xfrm>
                  <a:off x="3818191" y="2115502"/>
                  <a:ext cx="42254" cy="119062"/>
                </a:xfrm>
                <a:custGeom>
                  <a:rect b="b" l="l" r="r" t="t"/>
                  <a:pathLst>
                    <a:path extrusionOk="0" h="119062" w="42254">
                      <a:moveTo>
                        <a:pt x="21336" y="0"/>
                      </a:moveTo>
                      <a:cubicBezTo>
                        <a:pt x="40386" y="6668"/>
                        <a:pt x="48006" y="38100"/>
                        <a:pt x="37528" y="57150"/>
                      </a:cubicBezTo>
                      <a:cubicBezTo>
                        <a:pt x="31813" y="68580"/>
                        <a:pt x="11811" y="86677"/>
                        <a:pt x="7048" y="119063"/>
                      </a:cubicBezTo>
                      <a:cubicBezTo>
                        <a:pt x="4191" y="95250"/>
                        <a:pt x="-1524" y="87630"/>
                        <a:pt x="381" y="64770"/>
                      </a:cubicBezTo>
                      <a:cubicBezTo>
                        <a:pt x="1333" y="44768"/>
                        <a:pt x="20383" y="17145"/>
                        <a:pt x="21336" y="0"/>
                      </a:cubicBezTo>
                      <a:close/>
                    </a:path>
                  </a:pathLst>
                </a:custGeom>
                <a:solidFill>
                  <a:srgbClr val="7C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1" name="Google Shape;1571;p12"/>
                <p:cNvSpPr/>
                <p:nvPr/>
              </p:nvSpPr>
              <p:spPr>
                <a:xfrm>
                  <a:off x="3796397" y="2114790"/>
                  <a:ext cx="46627" cy="119774"/>
                </a:xfrm>
                <a:custGeom>
                  <a:rect b="b" l="l" r="r" t="t"/>
                  <a:pathLst>
                    <a:path extrusionOk="0" h="119774" w="46627">
                      <a:moveTo>
                        <a:pt x="267" y="35002"/>
                      </a:moveTo>
                      <a:cubicBezTo>
                        <a:pt x="2172" y="15952"/>
                        <a:pt x="23127" y="-4051"/>
                        <a:pt x="43130" y="712"/>
                      </a:cubicBezTo>
                      <a:cubicBezTo>
                        <a:pt x="51702" y="18809"/>
                        <a:pt x="42177" y="41669"/>
                        <a:pt x="39320" y="48337"/>
                      </a:cubicBezTo>
                      <a:cubicBezTo>
                        <a:pt x="32652" y="70244"/>
                        <a:pt x="25985" y="91199"/>
                        <a:pt x="28842" y="119774"/>
                      </a:cubicBezTo>
                      <a:cubicBezTo>
                        <a:pt x="26937" y="111202"/>
                        <a:pt x="20270" y="106439"/>
                        <a:pt x="16460" y="98819"/>
                      </a:cubicBezTo>
                      <a:cubicBezTo>
                        <a:pt x="6935" y="80722"/>
                        <a:pt x="-1638" y="55004"/>
                        <a:pt x="267" y="35002"/>
                      </a:cubicBezTo>
                      <a:close/>
                    </a:path>
                  </a:pathLst>
                </a:custGeom>
                <a:solidFill>
                  <a:srgbClr val="54660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72" name="Google Shape;1572;p12"/>
              <p:cNvSpPr/>
              <p:nvPr/>
            </p:nvSpPr>
            <p:spPr>
              <a:xfrm>
                <a:off x="3974284" y="2114251"/>
                <a:ext cx="54922" cy="120313"/>
              </a:xfrm>
              <a:custGeom>
                <a:rect b="b" l="l" r="r" t="t"/>
                <a:pathLst>
                  <a:path extrusionOk="0" h="120313" w="54922">
                    <a:moveTo>
                      <a:pt x="51933" y="6014"/>
                    </a:moveTo>
                    <a:cubicBezTo>
                      <a:pt x="56696" y="13634"/>
                      <a:pt x="54791" y="26969"/>
                      <a:pt x="52886" y="35541"/>
                    </a:cubicBezTo>
                    <a:cubicBezTo>
                      <a:pt x="50981" y="46019"/>
                      <a:pt x="46218" y="56496"/>
                      <a:pt x="40503" y="66021"/>
                    </a:cubicBezTo>
                    <a:cubicBezTo>
                      <a:pt x="34788" y="75546"/>
                      <a:pt x="28121" y="84119"/>
                      <a:pt x="22406" y="92691"/>
                    </a:cubicBezTo>
                    <a:cubicBezTo>
                      <a:pt x="19548" y="97454"/>
                      <a:pt x="16691" y="101264"/>
                      <a:pt x="13833" y="106026"/>
                    </a:cubicBezTo>
                    <a:cubicBezTo>
                      <a:pt x="12881" y="107931"/>
                      <a:pt x="6213" y="118409"/>
                      <a:pt x="7166" y="120314"/>
                    </a:cubicBezTo>
                    <a:cubicBezTo>
                      <a:pt x="-4264" y="102216"/>
                      <a:pt x="498" y="72689"/>
                      <a:pt x="4308" y="52686"/>
                    </a:cubicBezTo>
                    <a:cubicBezTo>
                      <a:pt x="7166" y="38399"/>
                      <a:pt x="11928" y="23159"/>
                      <a:pt x="21453" y="11729"/>
                    </a:cubicBezTo>
                    <a:cubicBezTo>
                      <a:pt x="25263" y="6966"/>
                      <a:pt x="30026" y="3156"/>
                      <a:pt x="34788" y="1251"/>
                    </a:cubicBezTo>
                    <a:cubicBezTo>
                      <a:pt x="40503" y="-654"/>
                      <a:pt x="45266" y="-654"/>
                      <a:pt x="49076" y="3156"/>
                    </a:cubicBezTo>
                    <a:cubicBezTo>
                      <a:pt x="50981" y="4109"/>
                      <a:pt x="50981" y="5061"/>
                      <a:pt x="51933" y="6014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3" name="Google Shape;1573;p12"/>
              <p:cNvSpPr/>
              <p:nvPr/>
            </p:nvSpPr>
            <p:spPr>
              <a:xfrm>
                <a:off x="4015740" y="1985962"/>
                <a:ext cx="113109" cy="52534"/>
              </a:xfrm>
              <a:custGeom>
                <a:rect b="b" l="l" r="r" t="t"/>
                <a:pathLst>
                  <a:path extrusionOk="0" h="52534" w="113109">
                    <a:moveTo>
                      <a:pt x="30480" y="2858"/>
                    </a:moveTo>
                    <a:cubicBezTo>
                      <a:pt x="38100" y="952"/>
                      <a:pt x="46672" y="0"/>
                      <a:pt x="54292" y="0"/>
                    </a:cubicBezTo>
                    <a:cubicBezTo>
                      <a:pt x="68580" y="0"/>
                      <a:pt x="79057" y="8573"/>
                      <a:pt x="89535" y="17145"/>
                    </a:cubicBezTo>
                    <a:cubicBezTo>
                      <a:pt x="98107" y="24765"/>
                      <a:pt x="108585" y="34290"/>
                      <a:pt x="112395" y="45720"/>
                    </a:cubicBezTo>
                    <a:cubicBezTo>
                      <a:pt x="113347" y="47625"/>
                      <a:pt x="113347" y="50483"/>
                      <a:pt x="112395" y="51435"/>
                    </a:cubicBezTo>
                    <a:cubicBezTo>
                      <a:pt x="110490" y="53340"/>
                      <a:pt x="108585" y="52388"/>
                      <a:pt x="106680" y="51435"/>
                    </a:cubicBezTo>
                    <a:cubicBezTo>
                      <a:pt x="94297" y="45720"/>
                      <a:pt x="82867" y="44767"/>
                      <a:pt x="69532" y="43815"/>
                    </a:cubicBezTo>
                    <a:cubicBezTo>
                      <a:pt x="63817" y="42863"/>
                      <a:pt x="58102" y="40958"/>
                      <a:pt x="52388" y="38100"/>
                    </a:cubicBezTo>
                    <a:cubicBezTo>
                      <a:pt x="38100" y="31433"/>
                      <a:pt x="22860" y="18098"/>
                      <a:pt x="6667" y="20002"/>
                    </a:cubicBezTo>
                    <a:cubicBezTo>
                      <a:pt x="4763" y="20002"/>
                      <a:pt x="1905" y="20955"/>
                      <a:pt x="0" y="19050"/>
                    </a:cubicBezTo>
                    <a:cubicBezTo>
                      <a:pt x="3810" y="15240"/>
                      <a:pt x="8572" y="11430"/>
                      <a:pt x="13335" y="9525"/>
                    </a:cubicBezTo>
                    <a:cubicBezTo>
                      <a:pt x="18097" y="6667"/>
                      <a:pt x="24765" y="4763"/>
                      <a:pt x="30480" y="2858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4" name="Google Shape;1574;p12"/>
              <p:cNvSpPr/>
              <p:nvPr/>
            </p:nvSpPr>
            <p:spPr>
              <a:xfrm>
                <a:off x="3472814" y="1946910"/>
                <a:ext cx="113109" cy="52534"/>
              </a:xfrm>
              <a:custGeom>
                <a:rect b="b" l="l" r="r" t="t"/>
                <a:pathLst>
                  <a:path extrusionOk="0" h="52534" w="113109">
                    <a:moveTo>
                      <a:pt x="30480" y="2857"/>
                    </a:moveTo>
                    <a:cubicBezTo>
                      <a:pt x="38100" y="952"/>
                      <a:pt x="46673" y="0"/>
                      <a:pt x="54293" y="0"/>
                    </a:cubicBezTo>
                    <a:cubicBezTo>
                      <a:pt x="68580" y="0"/>
                      <a:pt x="79058" y="8573"/>
                      <a:pt x="89535" y="17145"/>
                    </a:cubicBezTo>
                    <a:cubicBezTo>
                      <a:pt x="98108" y="24765"/>
                      <a:pt x="108585" y="34290"/>
                      <a:pt x="112395" y="45720"/>
                    </a:cubicBezTo>
                    <a:cubicBezTo>
                      <a:pt x="113348" y="47625"/>
                      <a:pt x="113348" y="50482"/>
                      <a:pt x="112395" y="51435"/>
                    </a:cubicBezTo>
                    <a:cubicBezTo>
                      <a:pt x="110490" y="53340"/>
                      <a:pt x="108585" y="52388"/>
                      <a:pt x="106680" y="51435"/>
                    </a:cubicBezTo>
                    <a:cubicBezTo>
                      <a:pt x="94298" y="45720"/>
                      <a:pt x="82868" y="44767"/>
                      <a:pt x="69533" y="43815"/>
                    </a:cubicBezTo>
                    <a:cubicBezTo>
                      <a:pt x="63818" y="42863"/>
                      <a:pt x="58102" y="40957"/>
                      <a:pt x="52388" y="38100"/>
                    </a:cubicBezTo>
                    <a:cubicBezTo>
                      <a:pt x="38100" y="31432"/>
                      <a:pt x="22860" y="18098"/>
                      <a:pt x="6668" y="20002"/>
                    </a:cubicBezTo>
                    <a:cubicBezTo>
                      <a:pt x="4763" y="20002"/>
                      <a:pt x="1905" y="20955"/>
                      <a:pt x="0" y="19050"/>
                    </a:cubicBezTo>
                    <a:cubicBezTo>
                      <a:pt x="3810" y="15240"/>
                      <a:pt x="8573" y="11430"/>
                      <a:pt x="13335" y="9525"/>
                    </a:cubicBezTo>
                    <a:cubicBezTo>
                      <a:pt x="17145" y="6667"/>
                      <a:pt x="23813" y="4763"/>
                      <a:pt x="30480" y="2857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575" name="Google Shape;1575;p12"/>
              <p:cNvGrpSpPr/>
              <p:nvPr/>
            </p:nvGrpSpPr>
            <p:grpSpPr>
              <a:xfrm>
                <a:off x="4305609" y="1683067"/>
                <a:ext cx="56840" cy="156210"/>
                <a:chOff x="4305609" y="1683067"/>
                <a:chExt cx="56840" cy="156210"/>
              </a:xfrm>
            </p:grpSpPr>
            <p:sp>
              <p:nvSpPr>
                <p:cNvPr id="1576" name="Google Shape;1576;p12"/>
                <p:cNvSpPr/>
                <p:nvPr/>
              </p:nvSpPr>
              <p:spPr>
                <a:xfrm>
                  <a:off x="4305609" y="1683067"/>
                  <a:ext cx="31247" cy="156210"/>
                </a:xfrm>
                <a:custGeom>
                  <a:rect b="b" l="l" r="r" t="t"/>
                  <a:pathLst>
                    <a:path extrusionOk="0" h="156210" w="31247">
                      <a:moveTo>
                        <a:pt x="29218" y="149543"/>
                      </a:moveTo>
                      <a:lnTo>
                        <a:pt x="29218" y="156210"/>
                      </a:lnTo>
                      <a:cubicBezTo>
                        <a:pt x="9216" y="114300"/>
                        <a:pt x="-26027" y="36195"/>
                        <a:pt x="31123" y="0"/>
                      </a:cubicBezTo>
                      <a:cubicBezTo>
                        <a:pt x="32076" y="23813"/>
                        <a:pt x="27313" y="47625"/>
                        <a:pt x="25408" y="71438"/>
                      </a:cubicBezTo>
                      <a:cubicBezTo>
                        <a:pt x="24456" y="97155"/>
                        <a:pt x="30171" y="123825"/>
                        <a:pt x="29218" y="149543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7" name="Google Shape;1577;p12"/>
                <p:cNvSpPr/>
                <p:nvPr/>
              </p:nvSpPr>
              <p:spPr>
                <a:xfrm>
                  <a:off x="4329958" y="1683067"/>
                  <a:ext cx="32491" cy="156210"/>
                </a:xfrm>
                <a:custGeom>
                  <a:rect b="b" l="l" r="r" t="t"/>
                  <a:pathLst>
                    <a:path extrusionOk="0" h="156210" w="32491">
                      <a:moveTo>
                        <a:pt x="5822" y="156210"/>
                      </a:moveTo>
                      <a:cubicBezTo>
                        <a:pt x="4869" y="131445"/>
                        <a:pt x="-846" y="101918"/>
                        <a:pt x="107" y="76200"/>
                      </a:cubicBezTo>
                      <a:cubicBezTo>
                        <a:pt x="1059" y="53340"/>
                        <a:pt x="8679" y="18098"/>
                        <a:pt x="8679" y="0"/>
                      </a:cubicBezTo>
                      <a:cubicBezTo>
                        <a:pt x="27729" y="19050"/>
                        <a:pt x="35349" y="46673"/>
                        <a:pt x="31539" y="72390"/>
                      </a:cubicBezTo>
                      <a:cubicBezTo>
                        <a:pt x="25824" y="98108"/>
                        <a:pt x="6774" y="137160"/>
                        <a:pt x="5822" y="15621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78" name="Google Shape;1578;p12"/>
              <p:cNvGrpSpPr/>
              <p:nvPr/>
            </p:nvGrpSpPr>
            <p:grpSpPr>
              <a:xfrm>
                <a:off x="3313728" y="1500187"/>
                <a:ext cx="60965" cy="159067"/>
                <a:chOff x="3313728" y="1500187"/>
                <a:chExt cx="60965" cy="159067"/>
              </a:xfrm>
            </p:grpSpPr>
            <p:sp>
              <p:nvSpPr>
                <p:cNvPr id="1579" name="Google Shape;1579;p12"/>
                <p:cNvSpPr/>
                <p:nvPr/>
              </p:nvSpPr>
              <p:spPr>
                <a:xfrm>
                  <a:off x="3313728" y="1500187"/>
                  <a:ext cx="43498" cy="159067"/>
                </a:xfrm>
                <a:custGeom>
                  <a:rect b="b" l="l" r="r" t="t"/>
                  <a:pathLst>
                    <a:path extrusionOk="0" h="159067" w="43498">
                      <a:moveTo>
                        <a:pt x="37167" y="0"/>
                      </a:moveTo>
                      <a:cubicBezTo>
                        <a:pt x="38119" y="952"/>
                        <a:pt x="41929" y="7620"/>
                        <a:pt x="42882" y="11430"/>
                      </a:cubicBezTo>
                      <a:cubicBezTo>
                        <a:pt x="44787" y="23813"/>
                        <a:pt x="41929" y="34290"/>
                        <a:pt x="39072" y="46673"/>
                      </a:cubicBezTo>
                      <a:cubicBezTo>
                        <a:pt x="36214" y="60008"/>
                        <a:pt x="36214" y="74295"/>
                        <a:pt x="33357" y="87630"/>
                      </a:cubicBezTo>
                      <a:cubicBezTo>
                        <a:pt x="30499" y="100013"/>
                        <a:pt x="26689" y="110490"/>
                        <a:pt x="25737" y="123825"/>
                      </a:cubicBezTo>
                      <a:cubicBezTo>
                        <a:pt x="24784" y="134302"/>
                        <a:pt x="28594" y="147638"/>
                        <a:pt x="28594" y="159067"/>
                      </a:cubicBezTo>
                      <a:cubicBezTo>
                        <a:pt x="16212" y="150495"/>
                        <a:pt x="10497" y="133350"/>
                        <a:pt x="7639" y="122873"/>
                      </a:cubicBezTo>
                      <a:cubicBezTo>
                        <a:pt x="1924" y="102870"/>
                        <a:pt x="-1886" y="79058"/>
                        <a:pt x="972" y="58102"/>
                      </a:cubicBezTo>
                      <a:cubicBezTo>
                        <a:pt x="2877" y="31433"/>
                        <a:pt x="16212" y="13335"/>
                        <a:pt x="37167" y="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0" name="Google Shape;1580;p12"/>
                <p:cNvSpPr/>
                <p:nvPr/>
              </p:nvSpPr>
              <p:spPr>
                <a:xfrm>
                  <a:off x="3337223" y="1500187"/>
                  <a:ext cx="37470" cy="158114"/>
                </a:xfrm>
                <a:custGeom>
                  <a:rect b="b" l="l" r="r" t="t"/>
                  <a:pathLst>
                    <a:path extrusionOk="0" h="158114" w="37470">
                      <a:moveTo>
                        <a:pt x="13671" y="0"/>
                      </a:moveTo>
                      <a:cubicBezTo>
                        <a:pt x="35579" y="19050"/>
                        <a:pt x="44151" y="55245"/>
                        <a:pt x="31769" y="80010"/>
                      </a:cubicBezTo>
                      <a:cubicBezTo>
                        <a:pt x="19386" y="105727"/>
                        <a:pt x="336" y="126683"/>
                        <a:pt x="5099" y="158115"/>
                      </a:cubicBezTo>
                      <a:cubicBezTo>
                        <a:pt x="-3474" y="136208"/>
                        <a:pt x="336" y="104775"/>
                        <a:pt x="5099" y="78105"/>
                      </a:cubicBezTo>
                      <a:cubicBezTo>
                        <a:pt x="8909" y="55245"/>
                        <a:pt x="20339" y="23813"/>
                        <a:pt x="13671" y="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81" name="Google Shape;1581;p12"/>
              <p:cNvGrpSpPr/>
              <p:nvPr/>
            </p:nvGrpSpPr>
            <p:grpSpPr>
              <a:xfrm>
                <a:off x="3539617" y="1768792"/>
                <a:ext cx="75120" cy="108290"/>
                <a:chOff x="3539617" y="1768792"/>
                <a:chExt cx="75120" cy="108290"/>
              </a:xfrm>
            </p:grpSpPr>
            <p:sp>
              <p:nvSpPr>
                <p:cNvPr id="1582" name="Google Shape;1582;p12"/>
                <p:cNvSpPr/>
                <p:nvPr/>
              </p:nvSpPr>
              <p:spPr>
                <a:xfrm>
                  <a:off x="3560445" y="1768792"/>
                  <a:ext cx="54292" cy="108290"/>
                </a:xfrm>
                <a:custGeom>
                  <a:rect b="b" l="l" r="r" t="t"/>
                  <a:pathLst>
                    <a:path extrusionOk="0" h="108290" w="54292">
                      <a:moveTo>
                        <a:pt x="0" y="107633"/>
                      </a:moveTo>
                      <a:cubicBezTo>
                        <a:pt x="20002" y="112395"/>
                        <a:pt x="43815" y="90488"/>
                        <a:pt x="45720" y="68580"/>
                      </a:cubicBezTo>
                      <a:cubicBezTo>
                        <a:pt x="46672" y="56198"/>
                        <a:pt x="40957" y="30480"/>
                        <a:pt x="54292" y="0"/>
                      </a:cubicBezTo>
                      <a:cubicBezTo>
                        <a:pt x="39052" y="19050"/>
                        <a:pt x="29527" y="20955"/>
                        <a:pt x="18097" y="40958"/>
                      </a:cubicBezTo>
                      <a:cubicBezTo>
                        <a:pt x="7620" y="59055"/>
                        <a:pt x="8572" y="92393"/>
                        <a:pt x="0" y="107633"/>
                      </a:cubicBezTo>
                      <a:close/>
                    </a:path>
                  </a:pathLst>
                </a:custGeom>
                <a:solidFill>
                  <a:srgbClr val="70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3" name="Google Shape;1583;p12"/>
                <p:cNvSpPr/>
                <p:nvPr/>
              </p:nvSpPr>
              <p:spPr>
                <a:xfrm>
                  <a:off x="3539617" y="1768792"/>
                  <a:ext cx="75120" cy="107632"/>
                </a:xfrm>
                <a:custGeom>
                  <a:rect b="b" l="l" r="r" t="t"/>
                  <a:pathLst>
                    <a:path extrusionOk="0" h="107632" w="75120">
                      <a:moveTo>
                        <a:pt x="3683" y="55245"/>
                      </a:moveTo>
                      <a:cubicBezTo>
                        <a:pt x="-4890" y="72390"/>
                        <a:pt x="1778" y="100013"/>
                        <a:pt x="20828" y="107633"/>
                      </a:cubicBezTo>
                      <a:cubicBezTo>
                        <a:pt x="37973" y="97155"/>
                        <a:pt x="41783" y="72390"/>
                        <a:pt x="44640" y="65723"/>
                      </a:cubicBezTo>
                      <a:cubicBezTo>
                        <a:pt x="51308" y="43815"/>
                        <a:pt x="57023" y="22860"/>
                        <a:pt x="75120" y="0"/>
                      </a:cubicBezTo>
                      <a:cubicBezTo>
                        <a:pt x="68453" y="5715"/>
                        <a:pt x="60833" y="6668"/>
                        <a:pt x="53213" y="10478"/>
                      </a:cubicBezTo>
                      <a:cubicBezTo>
                        <a:pt x="34163" y="20003"/>
                        <a:pt x="13208" y="37148"/>
                        <a:pt x="3683" y="55245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84" name="Google Shape;1584;p12"/>
              <p:cNvGrpSpPr/>
              <p:nvPr/>
            </p:nvGrpSpPr>
            <p:grpSpPr>
              <a:xfrm>
                <a:off x="4160139" y="1976295"/>
                <a:ext cx="43189" cy="138254"/>
                <a:chOff x="4160139" y="1976295"/>
                <a:chExt cx="43189" cy="138254"/>
              </a:xfrm>
            </p:grpSpPr>
            <p:sp>
              <p:nvSpPr>
                <p:cNvPr id="1585" name="Google Shape;1585;p12"/>
                <p:cNvSpPr/>
                <p:nvPr/>
              </p:nvSpPr>
              <p:spPr>
                <a:xfrm>
                  <a:off x="4160139" y="1976295"/>
                  <a:ext cx="43189" cy="137302"/>
                </a:xfrm>
                <a:custGeom>
                  <a:rect b="b" l="l" r="r" t="t"/>
                  <a:pathLst>
                    <a:path extrusionOk="0" h="137302" w="43189">
                      <a:moveTo>
                        <a:pt x="5144" y="26812"/>
                      </a:moveTo>
                      <a:cubicBezTo>
                        <a:pt x="8001" y="20145"/>
                        <a:pt x="19431" y="-9383"/>
                        <a:pt x="28956" y="3000"/>
                      </a:cubicBezTo>
                      <a:lnTo>
                        <a:pt x="29908" y="3952"/>
                      </a:lnTo>
                      <a:cubicBezTo>
                        <a:pt x="45148" y="23002"/>
                        <a:pt x="45148" y="48720"/>
                        <a:pt x="40386" y="70627"/>
                      </a:cubicBezTo>
                      <a:cubicBezTo>
                        <a:pt x="37528" y="82057"/>
                        <a:pt x="34671" y="93487"/>
                        <a:pt x="34671" y="104917"/>
                      </a:cubicBezTo>
                      <a:cubicBezTo>
                        <a:pt x="34671" y="116347"/>
                        <a:pt x="38481" y="125872"/>
                        <a:pt x="40386" y="137302"/>
                      </a:cubicBezTo>
                      <a:cubicBezTo>
                        <a:pt x="19431" y="120157"/>
                        <a:pt x="7048" y="94440"/>
                        <a:pt x="2286" y="68722"/>
                      </a:cubicBezTo>
                      <a:cubicBezTo>
                        <a:pt x="-1524" y="53482"/>
                        <a:pt x="-572" y="42052"/>
                        <a:pt x="5144" y="26812"/>
                      </a:cubicBezTo>
                      <a:close/>
                    </a:path>
                  </a:pathLst>
                </a:custGeom>
                <a:solidFill>
                  <a:srgbClr val="7D8A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6" name="Google Shape;1586;p12"/>
                <p:cNvSpPr/>
                <p:nvPr/>
              </p:nvSpPr>
              <p:spPr>
                <a:xfrm>
                  <a:off x="4160139" y="1976295"/>
                  <a:ext cx="40385" cy="138254"/>
                </a:xfrm>
                <a:custGeom>
                  <a:rect b="b" l="l" r="r" t="t"/>
                  <a:pathLst>
                    <a:path extrusionOk="0" h="138254" w="40385">
                      <a:moveTo>
                        <a:pt x="5144" y="26812"/>
                      </a:moveTo>
                      <a:cubicBezTo>
                        <a:pt x="8001" y="20145"/>
                        <a:pt x="19431" y="-9383"/>
                        <a:pt x="28956" y="3000"/>
                      </a:cubicBezTo>
                      <a:lnTo>
                        <a:pt x="29908" y="3952"/>
                      </a:lnTo>
                      <a:cubicBezTo>
                        <a:pt x="29908" y="3952"/>
                        <a:pt x="29908" y="4905"/>
                        <a:pt x="30861" y="4905"/>
                      </a:cubicBezTo>
                      <a:cubicBezTo>
                        <a:pt x="30861" y="4905"/>
                        <a:pt x="30861" y="5857"/>
                        <a:pt x="30861" y="5857"/>
                      </a:cubicBezTo>
                      <a:cubicBezTo>
                        <a:pt x="29908" y="17287"/>
                        <a:pt x="29908" y="27765"/>
                        <a:pt x="29908" y="39195"/>
                      </a:cubicBezTo>
                      <a:cubicBezTo>
                        <a:pt x="23241" y="72532"/>
                        <a:pt x="19431" y="109680"/>
                        <a:pt x="40386" y="137302"/>
                      </a:cubicBezTo>
                      <a:cubicBezTo>
                        <a:pt x="40386" y="137302"/>
                        <a:pt x="40386" y="138255"/>
                        <a:pt x="40386" y="138255"/>
                      </a:cubicBezTo>
                      <a:cubicBezTo>
                        <a:pt x="19431" y="121110"/>
                        <a:pt x="7048" y="95392"/>
                        <a:pt x="2286" y="69675"/>
                      </a:cubicBezTo>
                      <a:cubicBezTo>
                        <a:pt x="-1524" y="53482"/>
                        <a:pt x="-572" y="42052"/>
                        <a:pt x="5144" y="26812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587" name="Google Shape;1587;p12"/>
          <p:cNvGrpSpPr/>
          <p:nvPr/>
        </p:nvGrpSpPr>
        <p:grpSpPr>
          <a:xfrm rot="-1606971">
            <a:off x="2462240" y="2249824"/>
            <a:ext cx="2084928" cy="2092678"/>
            <a:chOff x="3843543" y="-2030858"/>
            <a:chExt cx="2084977" cy="2092726"/>
          </a:xfrm>
        </p:grpSpPr>
        <p:grpSp>
          <p:nvGrpSpPr>
            <p:cNvPr id="1588" name="Google Shape;1588;p12"/>
            <p:cNvGrpSpPr/>
            <p:nvPr/>
          </p:nvGrpSpPr>
          <p:grpSpPr>
            <a:xfrm rot="-9323156">
              <a:off x="4427623" y="-1380032"/>
              <a:ext cx="601097" cy="1379391"/>
              <a:chOff x="4564559" y="2755331"/>
              <a:chExt cx="751379" cy="1724255"/>
            </a:xfrm>
          </p:grpSpPr>
          <p:sp>
            <p:nvSpPr>
              <p:cNvPr id="1589" name="Google Shape;1589;p12"/>
              <p:cNvSpPr/>
              <p:nvPr/>
            </p:nvSpPr>
            <p:spPr>
              <a:xfrm>
                <a:off x="4564559" y="2755331"/>
                <a:ext cx="751379" cy="1607284"/>
              </a:xfrm>
              <a:custGeom>
                <a:rect b="b" l="l" r="r" t="t"/>
                <a:pathLst>
                  <a:path extrusionOk="0" h="1607284" w="751379">
                    <a:moveTo>
                      <a:pt x="97627" y="1359218"/>
                    </a:moveTo>
                    <a:lnTo>
                      <a:pt x="97627" y="1359218"/>
                    </a:lnTo>
                    <a:cubicBezTo>
                      <a:pt x="80482" y="1272540"/>
                      <a:pt x="128107" y="1187768"/>
                      <a:pt x="159539" y="1104900"/>
                    </a:cubicBezTo>
                    <a:cubicBezTo>
                      <a:pt x="190972" y="1022033"/>
                      <a:pt x="198592" y="912495"/>
                      <a:pt x="126202" y="860108"/>
                    </a:cubicBezTo>
                    <a:cubicBezTo>
                      <a:pt x="90007" y="834390"/>
                      <a:pt x="35714" y="823912"/>
                      <a:pt x="22379" y="782002"/>
                    </a:cubicBezTo>
                    <a:cubicBezTo>
                      <a:pt x="2377" y="720090"/>
                      <a:pt x="93817" y="670560"/>
                      <a:pt x="90007" y="604837"/>
                    </a:cubicBezTo>
                    <a:cubicBezTo>
                      <a:pt x="88102" y="560070"/>
                      <a:pt x="42382" y="530543"/>
                      <a:pt x="18569" y="492442"/>
                    </a:cubicBezTo>
                    <a:cubicBezTo>
                      <a:pt x="-10958" y="441960"/>
                      <a:pt x="-1433" y="377190"/>
                      <a:pt x="20474" y="322898"/>
                    </a:cubicBezTo>
                    <a:cubicBezTo>
                      <a:pt x="42382" y="268605"/>
                      <a:pt x="74767" y="219075"/>
                      <a:pt x="90959" y="162877"/>
                    </a:cubicBezTo>
                    <a:cubicBezTo>
                      <a:pt x="107152" y="106680"/>
                      <a:pt x="101437" y="38100"/>
                      <a:pt x="57622" y="0"/>
                    </a:cubicBezTo>
                    <a:cubicBezTo>
                      <a:pt x="151919" y="52388"/>
                      <a:pt x="248122" y="106680"/>
                      <a:pt x="326227" y="181927"/>
                    </a:cubicBezTo>
                    <a:cubicBezTo>
                      <a:pt x="403380" y="258127"/>
                      <a:pt x="461482" y="360045"/>
                      <a:pt x="461482" y="467677"/>
                    </a:cubicBezTo>
                    <a:cubicBezTo>
                      <a:pt x="461482" y="541020"/>
                      <a:pt x="436717" y="623887"/>
                      <a:pt x="481484" y="682943"/>
                    </a:cubicBezTo>
                    <a:cubicBezTo>
                      <a:pt x="509107" y="719137"/>
                      <a:pt x="555780" y="734377"/>
                      <a:pt x="598642" y="751523"/>
                    </a:cubicBezTo>
                    <a:cubicBezTo>
                      <a:pt x="641505" y="768668"/>
                      <a:pt x="685319" y="797243"/>
                      <a:pt x="694844" y="842010"/>
                    </a:cubicBezTo>
                    <a:cubicBezTo>
                      <a:pt x="704369" y="890587"/>
                      <a:pt x="669127" y="937260"/>
                      <a:pt x="664364" y="986790"/>
                    </a:cubicBezTo>
                    <a:cubicBezTo>
                      <a:pt x="658649" y="1051560"/>
                      <a:pt x="707227" y="1107758"/>
                      <a:pt x="731992" y="1167765"/>
                    </a:cubicBezTo>
                    <a:cubicBezTo>
                      <a:pt x="772949" y="1267777"/>
                      <a:pt x="746280" y="1388745"/>
                      <a:pt x="677699" y="1473518"/>
                    </a:cubicBezTo>
                    <a:cubicBezTo>
                      <a:pt x="611024" y="1555433"/>
                      <a:pt x="489105" y="1637348"/>
                      <a:pt x="381472" y="1596390"/>
                    </a:cubicBezTo>
                    <a:cubicBezTo>
                      <a:pt x="272887" y="1555433"/>
                      <a:pt x="121439" y="1483995"/>
                      <a:pt x="97627" y="1359218"/>
                    </a:cubicBezTo>
                    <a:close/>
                  </a:path>
                </a:pathLst>
              </a:custGeom>
              <a:solidFill>
                <a:srgbClr val="3D7A0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0" name="Google Shape;1590;p12"/>
              <p:cNvSpPr/>
              <p:nvPr/>
            </p:nvSpPr>
            <p:spPr>
              <a:xfrm>
                <a:off x="4724610" y="2974174"/>
                <a:ext cx="388550" cy="1505412"/>
              </a:xfrm>
              <a:custGeom>
                <a:rect b="b" l="l" r="r" t="t"/>
                <a:pathLst>
                  <a:path extrusionOk="0" h="1505412" w="388550">
                    <a:moveTo>
                      <a:pt x="229042" y="970829"/>
                    </a:moveTo>
                    <a:cubicBezTo>
                      <a:pt x="253806" y="867959"/>
                      <a:pt x="292859" y="768899"/>
                      <a:pt x="343342" y="676506"/>
                    </a:cubicBezTo>
                    <a:cubicBezTo>
                      <a:pt x="345246" y="673649"/>
                      <a:pt x="340484" y="670791"/>
                      <a:pt x="338579" y="673649"/>
                    </a:cubicBezTo>
                    <a:cubicBezTo>
                      <a:pt x="289049" y="763184"/>
                      <a:pt x="251901" y="859386"/>
                      <a:pt x="226184" y="958446"/>
                    </a:cubicBezTo>
                    <a:cubicBezTo>
                      <a:pt x="224279" y="940349"/>
                      <a:pt x="222374" y="923204"/>
                      <a:pt x="220469" y="905106"/>
                    </a:cubicBezTo>
                    <a:cubicBezTo>
                      <a:pt x="201419" y="703176"/>
                      <a:pt x="195704" y="498389"/>
                      <a:pt x="142364" y="301221"/>
                    </a:cubicBezTo>
                    <a:cubicBezTo>
                      <a:pt x="141411" y="297411"/>
                      <a:pt x="140459" y="294554"/>
                      <a:pt x="139506" y="290744"/>
                    </a:cubicBezTo>
                    <a:cubicBezTo>
                      <a:pt x="139506" y="290744"/>
                      <a:pt x="139506" y="290744"/>
                      <a:pt x="139506" y="290744"/>
                    </a:cubicBezTo>
                    <a:cubicBezTo>
                      <a:pt x="146174" y="243119"/>
                      <a:pt x="153794" y="194541"/>
                      <a:pt x="160461" y="146916"/>
                    </a:cubicBezTo>
                    <a:cubicBezTo>
                      <a:pt x="161414" y="143106"/>
                      <a:pt x="155699" y="143106"/>
                      <a:pt x="154746" y="146916"/>
                    </a:cubicBezTo>
                    <a:cubicBezTo>
                      <a:pt x="148079" y="190731"/>
                      <a:pt x="141411" y="234546"/>
                      <a:pt x="135696" y="278361"/>
                    </a:cubicBezTo>
                    <a:cubicBezTo>
                      <a:pt x="135696" y="278361"/>
                      <a:pt x="135696" y="278361"/>
                      <a:pt x="135696" y="278361"/>
                    </a:cubicBezTo>
                    <a:cubicBezTo>
                      <a:pt x="135696" y="277409"/>
                      <a:pt x="135696" y="276456"/>
                      <a:pt x="134744" y="276456"/>
                    </a:cubicBezTo>
                    <a:cubicBezTo>
                      <a:pt x="106169" y="178349"/>
                      <a:pt x="64259" y="84051"/>
                      <a:pt x="5204" y="1184"/>
                    </a:cubicBezTo>
                    <a:cubicBezTo>
                      <a:pt x="3299" y="-1674"/>
                      <a:pt x="-1464" y="1184"/>
                      <a:pt x="441" y="4041"/>
                    </a:cubicBezTo>
                    <a:cubicBezTo>
                      <a:pt x="58544" y="85956"/>
                      <a:pt x="98549" y="176444"/>
                      <a:pt x="127124" y="270741"/>
                    </a:cubicBezTo>
                    <a:cubicBezTo>
                      <a:pt x="93786" y="245024"/>
                      <a:pt x="60449" y="220259"/>
                      <a:pt x="27111" y="194541"/>
                    </a:cubicBezTo>
                    <a:cubicBezTo>
                      <a:pt x="24254" y="192636"/>
                      <a:pt x="21396" y="197399"/>
                      <a:pt x="24254" y="199304"/>
                    </a:cubicBezTo>
                    <a:cubicBezTo>
                      <a:pt x="59496" y="225974"/>
                      <a:pt x="94739" y="252644"/>
                      <a:pt x="129981" y="280266"/>
                    </a:cubicBezTo>
                    <a:cubicBezTo>
                      <a:pt x="158556" y="377421"/>
                      <a:pt x="174749" y="477434"/>
                      <a:pt x="185226" y="577446"/>
                    </a:cubicBezTo>
                    <a:cubicBezTo>
                      <a:pt x="194751" y="664124"/>
                      <a:pt x="200467" y="750801"/>
                      <a:pt x="208086" y="837479"/>
                    </a:cubicBezTo>
                    <a:cubicBezTo>
                      <a:pt x="160461" y="723179"/>
                      <a:pt x="95692" y="616499"/>
                      <a:pt x="16634" y="522201"/>
                    </a:cubicBezTo>
                    <a:cubicBezTo>
                      <a:pt x="14729" y="519344"/>
                      <a:pt x="9966" y="523154"/>
                      <a:pt x="12824" y="526011"/>
                    </a:cubicBezTo>
                    <a:cubicBezTo>
                      <a:pt x="94739" y="623166"/>
                      <a:pt x="160461" y="732704"/>
                      <a:pt x="208086" y="850814"/>
                    </a:cubicBezTo>
                    <a:cubicBezTo>
                      <a:pt x="208086" y="851766"/>
                      <a:pt x="209039" y="851766"/>
                      <a:pt x="209992" y="852719"/>
                    </a:cubicBezTo>
                    <a:cubicBezTo>
                      <a:pt x="219517" y="966066"/>
                      <a:pt x="231899" y="1078461"/>
                      <a:pt x="257617" y="1188951"/>
                    </a:cubicBezTo>
                    <a:cubicBezTo>
                      <a:pt x="283334" y="1299441"/>
                      <a:pt x="322386" y="1408026"/>
                      <a:pt x="383346" y="1504229"/>
                    </a:cubicBezTo>
                    <a:cubicBezTo>
                      <a:pt x="385251" y="1507086"/>
                      <a:pt x="390014" y="1504229"/>
                      <a:pt x="388109" y="1501371"/>
                    </a:cubicBezTo>
                    <a:cubicBezTo>
                      <a:pt x="288096" y="1343256"/>
                      <a:pt x="249044" y="1158471"/>
                      <a:pt x="227136" y="973686"/>
                    </a:cubicBezTo>
                    <a:cubicBezTo>
                      <a:pt x="229042" y="972734"/>
                      <a:pt x="229042" y="971781"/>
                      <a:pt x="229042" y="97082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91" name="Google Shape;1591;p12"/>
            <p:cNvGrpSpPr/>
            <p:nvPr/>
          </p:nvGrpSpPr>
          <p:grpSpPr>
            <a:xfrm flipH="1" rot="8658896">
              <a:off x="4811136" y="-1699687"/>
              <a:ext cx="725994" cy="1575601"/>
              <a:chOff x="5685287" y="2863915"/>
              <a:chExt cx="907616" cy="1969770"/>
            </a:xfrm>
          </p:grpSpPr>
          <p:sp>
            <p:nvSpPr>
              <p:cNvPr id="1592" name="Google Shape;1592;p12"/>
              <p:cNvSpPr/>
              <p:nvPr/>
            </p:nvSpPr>
            <p:spPr>
              <a:xfrm>
                <a:off x="5685287" y="2863915"/>
                <a:ext cx="707590" cy="1853707"/>
              </a:xfrm>
              <a:custGeom>
                <a:rect b="b" l="l" r="r" t="t"/>
                <a:pathLst>
                  <a:path extrusionOk="0" h="1853707" w="707590">
                    <a:moveTo>
                      <a:pt x="136091" y="0"/>
                    </a:moveTo>
                    <a:cubicBezTo>
                      <a:pt x="81799" y="124777"/>
                      <a:pt x="43699" y="251460"/>
                      <a:pt x="21791" y="379095"/>
                    </a:cubicBezTo>
                    <a:cubicBezTo>
                      <a:pt x="76084" y="394335"/>
                      <a:pt x="131328" y="406717"/>
                      <a:pt x="167524" y="407670"/>
                    </a:cubicBezTo>
                    <a:cubicBezTo>
                      <a:pt x="167524" y="407670"/>
                      <a:pt x="89419" y="435292"/>
                      <a:pt x="11314" y="450533"/>
                    </a:cubicBezTo>
                    <a:cubicBezTo>
                      <a:pt x="-3926" y="575310"/>
                      <a:pt x="-3926" y="700088"/>
                      <a:pt x="12266" y="822960"/>
                    </a:cubicBezTo>
                    <a:cubicBezTo>
                      <a:pt x="97991" y="830580"/>
                      <a:pt x="189431" y="836295"/>
                      <a:pt x="239914" y="833438"/>
                    </a:cubicBezTo>
                    <a:cubicBezTo>
                      <a:pt x="310399" y="829627"/>
                      <a:pt x="161809" y="883920"/>
                      <a:pt x="28459" y="920115"/>
                    </a:cubicBezTo>
                    <a:cubicBezTo>
                      <a:pt x="37031" y="962025"/>
                      <a:pt x="47509" y="1002983"/>
                      <a:pt x="59891" y="1043940"/>
                    </a:cubicBezTo>
                    <a:cubicBezTo>
                      <a:pt x="84656" y="1125855"/>
                      <a:pt x="117041" y="1204913"/>
                      <a:pt x="156094" y="1282065"/>
                    </a:cubicBezTo>
                    <a:cubicBezTo>
                      <a:pt x="255153" y="1266825"/>
                      <a:pt x="354214" y="1250633"/>
                      <a:pt x="375169" y="1241108"/>
                    </a:cubicBezTo>
                    <a:cubicBezTo>
                      <a:pt x="401839" y="1228725"/>
                      <a:pt x="300874" y="1303020"/>
                      <a:pt x="199909" y="1361123"/>
                    </a:cubicBezTo>
                    <a:cubicBezTo>
                      <a:pt x="221816" y="1399223"/>
                      <a:pt x="246581" y="1436370"/>
                      <a:pt x="272299" y="1472565"/>
                    </a:cubicBezTo>
                    <a:cubicBezTo>
                      <a:pt x="314209" y="1531620"/>
                      <a:pt x="359928" y="1589723"/>
                      <a:pt x="411364" y="1644968"/>
                    </a:cubicBezTo>
                    <a:cubicBezTo>
                      <a:pt x="440891" y="1629727"/>
                      <a:pt x="468514" y="1615440"/>
                      <a:pt x="478039" y="1607820"/>
                    </a:cubicBezTo>
                    <a:cubicBezTo>
                      <a:pt x="493278" y="1595438"/>
                      <a:pt x="484706" y="1652588"/>
                      <a:pt x="460894" y="1695450"/>
                    </a:cubicBezTo>
                    <a:cubicBezTo>
                      <a:pt x="497089" y="1730693"/>
                      <a:pt x="535189" y="1764983"/>
                      <a:pt x="575194" y="1796415"/>
                    </a:cubicBezTo>
                    <a:cubicBezTo>
                      <a:pt x="628534" y="1838325"/>
                      <a:pt x="671396" y="1855470"/>
                      <a:pt x="707591" y="1853565"/>
                    </a:cubicBezTo>
                    <a:cubicBezTo>
                      <a:pt x="493278" y="1256348"/>
                      <a:pt x="288491" y="611505"/>
                      <a:pt x="136091" y="0"/>
                    </a:cubicBezTo>
                    <a:cubicBezTo>
                      <a:pt x="137044" y="953"/>
                      <a:pt x="137044" y="953"/>
                      <a:pt x="13609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3" name="Google Shape;1593;p12"/>
              <p:cNvSpPr/>
              <p:nvPr/>
            </p:nvSpPr>
            <p:spPr>
              <a:xfrm>
                <a:off x="5823284" y="2865820"/>
                <a:ext cx="769619" cy="1854517"/>
              </a:xfrm>
              <a:custGeom>
                <a:rect b="b" l="l" r="r" t="t"/>
                <a:pathLst>
                  <a:path extrusionOk="0" h="1854517" w="769619">
                    <a:moveTo>
                      <a:pt x="564832" y="1217295"/>
                    </a:moveTo>
                    <a:cubicBezTo>
                      <a:pt x="608647" y="1220153"/>
                      <a:pt x="691515" y="1210628"/>
                      <a:pt x="769620" y="1199198"/>
                    </a:cubicBezTo>
                    <a:cubicBezTo>
                      <a:pt x="764857" y="1080135"/>
                      <a:pt x="743903" y="963930"/>
                      <a:pt x="707707" y="850583"/>
                    </a:cubicBezTo>
                    <a:cubicBezTo>
                      <a:pt x="701993" y="833438"/>
                      <a:pt x="696278" y="816293"/>
                      <a:pt x="689610" y="799147"/>
                    </a:cubicBezTo>
                    <a:cubicBezTo>
                      <a:pt x="604838" y="837247"/>
                      <a:pt x="496253" y="877253"/>
                      <a:pt x="532447" y="850583"/>
                    </a:cubicBezTo>
                    <a:cubicBezTo>
                      <a:pt x="558165" y="831533"/>
                      <a:pt x="616268" y="782003"/>
                      <a:pt x="665797" y="739140"/>
                    </a:cubicBezTo>
                    <a:cubicBezTo>
                      <a:pt x="609600" y="606743"/>
                      <a:pt x="531495" y="481013"/>
                      <a:pt x="435293" y="366713"/>
                    </a:cubicBezTo>
                    <a:cubicBezTo>
                      <a:pt x="358140" y="411480"/>
                      <a:pt x="255270" y="455295"/>
                      <a:pt x="290513" y="433388"/>
                    </a:cubicBezTo>
                    <a:cubicBezTo>
                      <a:pt x="317182" y="416243"/>
                      <a:pt x="352425" y="357188"/>
                      <a:pt x="380047" y="304800"/>
                    </a:cubicBezTo>
                    <a:cubicBezTo>
                      <a:pt x="272415" y="189547"/>
                      <a:pt x="144780" y="86678"/>
                      <a:pt x="0" y="0"/>
                    </a:cubicBezTo>
                    <a:cubicBezTo>
                      <a:pt x="151447" y="610553"/>
                      <a:pt x="355282" y="1255395"/>
                      <a:pt x="569595" y="1854518"/>
                    </a:cubicBezTo>
                    <a:cubicBezTo>
                      <a:pt x="635318" y="1851660"/>
                      <a:pt x="675322" y="1785938"/>
                      <a:pt x="704850" y="1691640"/>
                    </a:cubicBezTo>
                    <a:cubicBezTo>
                      <a:pt x="712470" y="1667828"/>
                      <a:pt x="719138" y="1644015"/>
                      <a:pt x="724853" y="1620203"/>
                    </a:cubicBezTo>
                    <a:cubicBezTo>
                      <a:pt x="665797" y="1597343"/>
                      <a:pt x="585788" y="1527810"/>
                      <a:pt x="616268" y="1533525"/>
                    </a:cubicBezTo>
                    <a:cubicBezTo>
                      <a:pt x="634365" y="1536383"/>
                      <a:pt x="689610" y="1542098"/>
                      <a:pt x="741045" y="1545908"/>
                    </a:cubicBezTo>
                    <a:cubicBezTo>
                      <a:pt x="759143" y="1458278"/>
                      <a:pt x="768668" y="1370648"/>
                      <a:pt x="769620" y="1283970"/>
                    </a:cubicBezTo>
                    <a:cubicBezTo>
                      <a:pt x="643890" y="1263968"/>
                      <a:pt x="500063" y="1213485"/>
                      <a:pt x="564832" y="12172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3D760D"/>
                  </a:gs>
                  <a:gs pos="8000">
                    <a:srgbClr val="3D760D"/>
                  </a:gs>
                  <a:gs pos="100000">
                    <a:srgbClr val="35650E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4" name="Google Shape;1594;p12"/>
              <p:cNvSpPr/>
              <p:nvPr/>
            </p:nvSpPr>
            <p:spPr>
              <a:xfrm>
                <a:off x="5839476" y="2930591"/>
                <a:ext cx="600075" cy="1903094"/>
              </a:xfrm>
              <a:custGeom>
                <a:rect b="b" l="l" r="r" t="t"/>
                <a:pathLst>
                  <a:path extrusionOk="0" h="1903094" w="600075">
                    <a:moveTo>
                      <a:pt x="6667" y="0"/>
                    </a:moveTo>
                    <a:cubicBezTo>
                      <a:pt x="84772" y="321945"/>
                      <a:pt x="175260" y="641032"/>
                      <a:pt x="275272" y="957263"/>
                    </a:cubicBezTo>
                    <a:cubicBezTo>
                      <a:pt x="375285" y="1273492"/>
                      <a:pt x="485775" y="1586865"/>
                      <a:pt x="600075" y="1899285"/>
                    </a:cubicBezTo>
                    <a:lnTo>
                      <a:pt x="587692" y="1903095"/>
                    </a:lnTo>
                    <a:cubicBezTo>
                      <a:pt x="474345" y="1590675"/>
                      <a:pt x="364807" y="1276350"/>
                      <a:pt x="265747" y="960120"/>
                    </a:cubicBezTo>
                    <a:cubicBezTo>
                      <a:pt x="166688" y="643890"/>
                      <a:pt x="77152" y="323850"/>
                      <a:pt x="0" y="1905"/>
                    </a:cubicBezTo>
                    <a:lnTo>
                      <a:pt x="6667" y="0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95" name="Google Shape;1595;p12"/>
            <p:cNvGrpSpPr/>
            <p:nvPr/>
          </p:nvGrpSpPr>
          <p:grpSpPr>
            <a:xfrm rot="-10175364">
              <a:off x="4811297" y="-1803855"/>
              <a:ext cx="605031" cy="1387040"/>
              <a:chOff x="6209083" y="1899986"/>
              <a:chExt cx="1085697" cy="2488974"/>
            </a:xfrm>
          </p:grpSpPr>
          <p:sp>
            <p:nvSpPr>
              <p:cNvPr id="1596" name="Google Shape;1596;p12"/>
              <p:cNvSpPr/>
              <p:nvPr/>
            </p:nvSpPr>
            <p:spPr>
              <a:xfrm>
                <a:off x="6209083" y="1899986"/>
                <a:ext cx="1085697" cy="2325514"/>
              </a:xfrm>
              <a:custGeom>
                <a:rect b="b" l="l" r="r" t="t"/>
                <a:pathLst>
                  <a:path extrusionOk="0" h="2325514" w="1085697">
                    <a:moveTo>
                      <a:pt x="140933" y="1965007"/>
                    </a:moveTo>
                    <a:lnTo>
                      <a:pt x="140933" y="1965007"/>
                    </a:lnTo>
                    <a:cubicBezTo>
                      <a:pt x="116169" y="1839278"/>
                      <a:pt x="185701" y="1717357"/>
                      <a:pt x="230469" y="1597343"/>
                    </a:cubicBezTo>
                    <a:cubicBezTo>
                      <a:pt x="275236" y="1477328"/>
                      <a:pt x="286666" y="1318260"/>
                      <a:pt x="182844" y="1243965"/>
                    </a:cubicBezTo>
                    <a:cubicBezTo>
                      <a:pt x="130456" y="1205865"/>
                      <a:pt x="51398" y="1191578"/>
                      <a:pt x="32348" y="1130618"/>
                    </a:cubicBezTo>
                    <a:cubicBezTo>
                      <a:pt x="3773" y="1041082"/>
                      <a:pt x="135219" y="968693"/>
                      <a:pt x="130456" y="875347"/>
                    </a:cubicBezTo>
                    <a:cubicBezTo>
                      <a:pt x="127598" y="809625"/>
                      <a:pt x="60923" y="768668"/>
                      <a:pt x="27586" y="712470"/>
                    </a:cubicBezTo>
                    <a:cubicBezTo>
                      <a:pt x="-16229" y="640080"/>
                      <a:pt x="-1942" y="545783"/>
                      <a:pt x="29491" y="467678"/>
                    </a:cubicBezTo>
                    <a:cubicBezTo>
                      <a:pt x="60923" y="389572"/>
                      <a:pt x="108548" y="317183"/>
                      <a:pt x="131408" y="235267"/>
                    </a:cubicBezTo>
                    <a:cubicBezTo>
                      <a:pt x="154269" y="153353"/>
                      <a:pt x="146648" y="55245"/>
                      <a:pt x="82831" y="0"/>
                    </a:cubicBezTo>
                    <a:cubicBezTo>
                      <a:pt x="219991" y="76200"/>
                      <a:pt x="359056" y="154305"/>
                      <a:pt x="470498" y="263842"/>
                    </a:cubicBezTo>
                    <a:cubicBezTo>
                      <a:pt x="582894" y="373380"/>
                      <a:pt x="666713" y="521017"/>
                      <a:pt x="666713" y="678180"/>
                    </a:cubicBezTo>
                    <a:cubicBezTo>
                      <a:pt x="666713" y="784860"/>
                      <a:pt x="631471" y="904875"/>
                      <a:pt x="696241" y="988695"/>
                    </a:cubicBezTo>
                    <a:cubicBezTo>
                      <a:pt x="736246" y="1041082"/>
                      <a:pt x="803873" y="1062038"/>
                      <a:pt x="864833" y="1087755"/>
                    </a:cubicBezTo>
                    <a:cubicBezTo>
                      <a:pt x="925794" y="1113473"/>
                      <a:pt x="990563" y="1153478"/>
                      <a:pt x="1002946" y="1218248"/>
                    </a:cubicBezTo>
                    <a:cubicBezTo>
                      <a:pt x="1017233" y="1288732"/>
                      <a:pt x="965798" y="1355407"/>
                      <a:pt x="959131" y="1427798"/>
                    </a:cubicBezTo>
                    <a:cubicBezTo>
                      <a:pt x="951511" y="1522095"/>
                      <a:pt x="1021044" y="1602105"/>
                      <a:pt x="1057239" y="1689735"/>
                    </a:cubicBezTo>
                    <a:cubicBezTo>
                      <a:pt x="1117246" y="1834515"/>
                      <a:pt x="1078194" y="2009775"/>
                      <a:pt x="979133" y="2131695"/>
                    </a:cubicBezTo>
                    <a:cubicBezTo>
                      <a:pt x="882931" y="2250758"/>
                      <a:pt x="705766" y="2368868"/>
                      <a:pt x="550508" y="2309813"/>
                    </a:cubicBezTo>
                    <a:cubicBezTo>
                      <a:pt x="394298" y="2248853"/>
                      <a:pt x="176176" y="2145983"/>
                      <a:pt x="140933" y="19650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A5B52"/>
                  </a:gs>
                  <a:gs pos="8000">
                    <a:srgbClr val="2A5B52"/>
                  </a:gs>
                  <a:gs pos="100000">
                    <a:srgbClr val="1C3B36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7" name="Google Shape;1597;p12"/>
              <p:cNvSpPr/>
              <p:nvPr/>
            </p:nvSpPr>
            <p:spPr>
              <a:xfrm>
                <a:off x="6442316" y="2213685"/>
                <a:ext cx="561812" cy="2175275"/>
              </a:xfrm>
              <a:custGeom>
                <a:rect b="b" l="l" r="r" t="t"/>
                <a:pathLst>
                  <a:path extrusionOk="0" h="2175275" w="561812">
                    <a:moveTo>
                      <a:pt x="329658" y="1406516"/>
                    </a:moveTo>
                    <a:cubicBezTo>
                      <a:pt x="365853" y="1257926"/>
                      <a:pt x="422050" y="1114098"/>
                      <a:pt x="495393" y="979796"/>
                    </a:cubicBezTo>
                    <a:cubicBezTo>
                      <a:pt x="498250" y="975033"/>
                      <a:pt x="490630" y="971223"/>
                      <a:pt x="488725" y="975986"/>
                    </a:cubicBezTo>
                    <a:cubicBezTo>
                      <a:pt x="417287" y="1105526"/>
                      <a:pt x="362995" y="1244591"/>
                      <a:pt x="325848" y="1387466"/>
                    </a:cubicBezTo>
                    <a:cubicBezTo>
                      <a:pt x="322990" y="1361748"/>
                      <a:pt x="320133" y="1336031"/>
                      <a:pt x="318228" y="1311266"/>
                    </a:cubicBezTo>
                    <a:cubicBezTo>
                      <a:pt x="290605" y="1018848"/>
                      <a:pt x="282033" y="722621"/>
                      <a:pt x="205833" y="437823"/>
                    </a:cubicBezTo>
                    <a:cubicBezTo>
                      <a:pt x="204880" y="433061"/>
                      <a:pt x="202975" y="428298"/>
                      <a:pt x="202023" y="423536"/>
                    </a:cubicBezTo>
                    <a:cubicBezTo>
                      <a:pt x="202023" y="423536"/>
                      <a:pt x="202023" y="423536"/>
                      <a:pt x="202023" y="422583"/>
                    </a:cubicBezTo>
                    <a:cubicBezTo>
                      <a:pt x="212500" y="353051"/>
                      <a:pt x="222978" y="283518"/>
                      <a:pt x="232503" y="213986"/>
                    </a:cubicBezTo>
                    <a:cubicBezTo>
                      <a:pt x="233455" y="209223"/>
                      <a:pt x="224883" y="209223"/>
                      <a:pt x="224883" y="213986"/>
                    </a:cubicBezTo>
                    <a:cubicBezTo>
                      <a:pt x="215358" y="277803"/>
                      <a:pt x="205833" y="340668"/>
                      <a:pt x="196308" y="404486"/>
                    </a:cubicBezTo>
                    <a:cubicBezTo>
                      <a:pt x="196308" y="404486"/>
                      <a:pt x="196308" y="404486"/>
                      <a:pt x="196308" y="404486"/>
                    </a:cubicBezTo>
                    <a:cubicBezTo>
                      <a:pt x="196308" y="403533"/>
                      <a:pt x="196308" y="401628"/>
                      <a:pt x="195355" y="400676"/>
                    </a:cubicBezTo>
                    <a:cubicBezTo>
                      <a:pt x="153445" y="258753"/>
                      <a:pt x="94390" y="122546"/>
                      <a:pt x="7712" y="1578"/>
                    </a:cubicBezTo>
                    <a:cubicBezTo>
                      <a:pt x="4855" y="-2232"/>
                      <a:pt x="-2765" y="1578"/>
                      <a:pt x="1045" y="5388"/>
                    </a:cubicBezTo>
                    <a:cubicBezTo>
                      <a:pt x="84865" y="123498"/>
                      <a:pt x="142968" y="254943"/>
                      <a:pt x="183925" y="391151"/>
                    </a:cubicBezTo>
                    <a:cubicBezTo>
                      <a:pt x="135348" y="354003"/>
                      <a:pt x="86770" y="317808"/>
                      <a:pt x="38193" y="280661"/>
                    </a:cubicBezTo>
                    <a:cubicBezTo>
                      <a:pt x="34383" y="277803"/>
                      <a:pt x="29620" y="284471"/>
                      <a:pt x="34383" y="287328"/>
                    </a:cubicBezTo>
                    <a:cubicBezTo>
                      <a:pt x="85818" y="326381"/>
                      <a:pt x="136300" y="365433"/>
                      <a:pt x="187735" y="403533"/>
                    </a:cubicBezTo>
                    <a:cubicBezTo>
                      <a:pt x="228693" y="543551"/>
                      <a:pt x="252505" y="689283"/>
                      <a:pt x="268698" y="834063"/>
                    </a:cubicBezTo>
                    <a:cubicBezTo>
                      <a:pt x="282985" y="958841"/>
                      <a:pt x="291558" y="1084571"/>
                      <a:pt x="302035" y="1210301"/>
                    </a:cubicBezTo>
                    <a:cubicBezTo>
                      <a:pt x="233455" y="1045518"/>
                      <a:pt x="139158" y="891213"/>
                      <a:pt x="24858" y="754053"/>
                    </a:cubicBezTo>
                    <a:cubicBezTo>
                      <a:pt x="21048" y="750243"/>
                      <a:pt x="15333" y="755958"/>
                      <a:pt x="19143" y="759768"/>
                    </a:cubicBezTo>
                    <a:cubicBezTo>
                      <a:pt x="137253" y="900738"/>
                      <a:pt x="232503" y="1058853"/>
                      <a:pt x="301083" y="1229351"/>
                    </a:cubicBezTo>
                    <a:cubicBezTo>
                      <a:pt x="302035" y="1230303"/>
                      <a:pt x="302987" y="1231256"/>
                      <a:pt x="303940" y="1231256"/>
                    </a:cubicBezTo>
                    <a:cubicBezTo>
                      <a:pt x="318228" y="1395086"/>
                      <a:pt x="335373" y="1557963"/>
                      <a:pt x="372520" y="1717983"/>
                    </a:cubicBezTo>
                    <a:cubicBezTo>
                      <a:pt x="409668" y="1878003"/>
                      <a:pt x="465865" y="2034213"/>
                      <a:pt x="554448" y="2173278"/>
                    </a:cubicBezTo>
                    <a:cubicBezTo>
                      <a:pt x="557305" y="2178041"/>
                      <a:pt x="563973" y="2173278"/>
                      <a:pt x="561115" y="2169468"/>
                    </a:cubicBezTo>
                    <a:cubicBezTo>
                      <a:pt x="416335" y="1940868"/>
                      <a:pt x="359185" y="1673216"/>
                      <a:pt x="328705" y="1406516"/>
                    </a:cubicBezTo>
                    <a:cubicBezTo>
                      <a:pt x="328705" y="1408421"/>
                      <a:pt x="329658" y="1407468"/>
                      <a:pt x="329658" y="1406516"/>
                    </a:cubicBezTo>
                    <a:close/>
                  </a:path>
                </a:pathLst>
              </a:custGeom>
              <a:solidFill>
                <a:srgbClr val="4493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98" name="Google Shape;1598;p12"/>
            <p:cNvSpPr/>
            <p:nvPr/>
          </p:nvSpPr>
          <p:spPr>
            <a:xfrm rot="-8617848">
              <a:off x="4493307" y="-1786129"/>
              <a:ext cx="888873" cy="1271724"/>
            </a:xfrm>
            <a:custGeom>
              <a:rect b="b" l="l" r="r" t="t"/>
              <a:pathLst>
                <a:path extrusionOk="0" h="1587610" w="1109662">
                  <a:moveTo>
                    <a:pt x="828675" y="1237922"/>
                  </a:moveTo>
                  <a:cubicBezTo>
                    <a:pt x="626745" y="1089332"/>
                    <a:pt x="549592" y="938837"/>
                    <a:pt x="404813" y="799772"/>
                  </a:cubicBezTo>
                  <a:cubicBezTo>
                    <a:pt x="650557" y="878829"/>
                    <a:pt x="809625" y="1168389"/>
                    <a:pt x="828675" y="1230302"/>
                  </a:cubicBezTo>
                  <a:cubicBezTo>
                    <a:pt x="828675" y="1131242"/>
                    <a:pt x="818197" y="1031229"/>
                    <a:pt x="796290" y="934074"/>
                  </a:cubicBezTo>
                  <a:cubicBezTo>
                    <a:pt x="678180" y="833109"/>
                    <a:pt x="554355" y="775959"/>
                    <a:pt x="458153" y="632132"/>
                  </a:cubicBezTo>
                  <a:cubicBezTo>
                    <a:pt x="611505" y="670232"/>
                    <a:pt x="753428" y="850254"/>
                    <a:pt x="792480" y="919787"/>
                  </a:cubicBezTo>
                  <a:cubicBezTo>
                    <a:pt x="771525" y="834062"/>
                    <a:pt x="742950" y="749289"/>
                    <a:pt x="704850" y="669279"/>
                  </a:cubicBezTo>
                  <a:cubicBezTo>
                    <a:pt x="588645" y="611177"/>
                    <a:pt x="485775" y="535929"/>
                    <a:pt x="399097" y="446394"/>
                  </a:cubicBezTo>
                  <a:cubicBezTo>
                    <a:pt x="509588" y="476874"/>
                    <a:pt x="610553" y="541644"/>
                    <a:pt x="684847" y="628322"/>
                  </a:cubicBezTo>
                  <a:cubicBezTo>
                    <a:pt x="652463" y="566409"/>
                    <a:pt x="615315" y="506402"/>
                    <a:pt x="573405" y="449252"/>
                  </a:cubicBezTo>
                  <a:cubicBezTo>
                    <a:pt x="568642" y="450204"/>
                    <a:pt x="564832" y="452109"/>
                    <a:pt x="560070" y="453062"/>
                  </a:cubicBezTo>
                  <a:cubicBezTo>
                    <a:pt x="461010" y="429249"/>
                    <a:pt x="371475" y="376862"/>
                    <a:pt x="305753" y="304472"/>
                  </a:cubicBezTo>
                  <a:cubicBezTo>
                    <a:pt x="390525" y="318759"/>
                    <a:pt x="471488" y="354002"/>
                    <a:pt x="539115" y="405437"/>
                  </a:cubicBezTo>
                  <a:cubicBezTo>
                    <a:pt x="512445" y="373052"/>
                    <a:pt x="483870" y="341619"/>
                    <a:pt x="454342" y="311139"/>
                  </a:cubicBezTo>
                  <a:cubicBezTo>
                    <a:pt x="439103" y="310187"/>
                    <a:pt x="387667" y="300662"/>
                    <a:pt x="387667" y="300662"/>
                  </a:cubicBezTo>
                  <a:cubicBezTo>
                    <a:pt x="303847" y="278754"/>
                    <a:pt x="229553" y="241607"/>
                    <a:pt x="156210" y="198744"/>
                  </a:cubicBezTo>
                  <a:cubicBezTo>
                    <a:pt x="224790" y="199697"/>
                    <a:pt x="398145" y="273039"/>
                    <a:pt x="445770" y="301614"/>
                  </a:cubicBezTo>
                  <a:cubicBezTo>
                    <a:pt x="404813" y="260657"/>
                    <a:pt x="360997" y="222557"/>
                    <a:pt x="315278" y="188267"/>
                  </a:cubicBezTo>
                  <a:cubicBezTo>
                    <a:pt x="313372" y="188267"/>
                    <a:pt x="311467" y="188267"/>
                    <a:pt x="310515" y="189219"/>
                  </a:cubicBezTo>
                  <a:cubicBezTo>
                    <a:pt x="247650" y="183504"/>
                    <a:pt x="188595" y="155882"/>
                    <a:pt x="138113" y="120639"/>
                  </a:cubicBezTo>
                  <a:cubicBezTo>
                    <a:pt x="87630" y="85397"/>
                    <a:pt x="44767" y="42534"/>
                    <a:pt x="0" y="1577"/>
                  </a:cubicBezTo>
                  <a:cubicBezTo>
                    <a:pt x="151447" y="-15568"/>
                    <a:pt x="236220" y="111114"/>
                    <a:pt x="326707" y="187314"/>
                  </a:cubicBezTo>
                  <a:cubicBezTo>
                    <a:pt x="326707" y="187314"/>
                    <a:pt x="325755" y="187314"/>
                    <a:pt x="325755" y="187314"/>
                  </a:cubicBezTo>
                  <a:cubicBezTo>
                    <a:pt x="367665" y="218747"/>
                    <a:pt x="407670" y="252084"/>
                    <a:pt x="444817" y="288279"/>
                  </a:cubicBezTo>
                  <a:cubicBezTo>
                    <a:pt x="416242" y="201602"/>
                    <a:pt x="375285" y="117782"/>
                    <a:pt x="331470" y="34914"/>
                  </a:cubicBezTo>
                  <a:cubicBezTo>
                    <a:pt x="404813" y="97779"/>
                    <a:pt x="452438" y="185409"/>
                    <a:pt x="461963" y="275897"/>
                  </a:cubicBezTo>
                  <a:cubicBezTo>
                    <a:pt x="461963" y="275897"/>
                    <a:pt x="459105" y="292089"/>
                    <a:pt x="454342" y="297804"/>
                  </a:cubicBezTo>
                  <a:cubicBezTo>
                    <a:pt x="501967" y="344477"/>
                    <a:pt x="546735" y="394007"/>
                    <a:pt x="585788" y="446394"/>
                  </a:cubicBezTo>
                  <a:lnTo>
                    <a:pt x="585788" y="446394"/>
                  </a:lnTo>
                  <a:lnTo>
                    <a:pt x="585788" y="446394"/>
                  </a:lnTo>
                  <a:cubicBezTo>
                    <a:pt x="591503" y="454014"/>
                    <a:pt x="598170" y="462587"/>
                    <a:pt x="603885" y="471159"/>
                  </a:cubicBezTo>
                  <a:cubicBezTo>
                    <a:pt x="594360" y="431154"/>
                    <a:pt x="528638" y="234939"/>
                    <a:pt x="581025" y="83492"/>
                  </a:cubicBezTo>
                  <a:cubicBezTo>
                    <a:pt x="629603" y="205412"/>
                    <a:pt x="635317" y="354954"/>
                    <a:pt x="606742" y="474969"/>
                  </a:cubicBezTo>
                  <a:cubicBezTo>
                    <a:pt x="651510" y="537834"/>
                    <a:pt x="691515" y="604509"/>
                    <a:pt x="723900" y="674042"/>
                  </a:cubicBezTo>
                  <a:cubicBezTo>
                    <a:pt x="724853" y="606414"/>
                    <a:pt x="702945" y="365432"/>
                    <a:pt x="762000" y="214937"/>
                  </a:cubicBezTo>
                  <a:cubicBezTo>
                    <a:pt x="764857" y="292089"/>
                    <a:pt x="797242" y="386387"/>
                    <a:pt x="799147" y="463539"/>
                  </a:cubicBezTo>
                  <a:cubicBezTo>
                    <a:pt x="801053" y="537834"/>
                    <a:pt x="768667" y="622607"/>
                    <a:pt x="729615" y="685472"/>
                  </a:cubicBezTo>
                  <a:cubicBezTo>
                    <a:pt x="765810" y="763577"/>
                    <a:pt x="794385" y="845492"/>
                    <a:pt x="814388" y="929312"/>
                  </a:cubicBezTo>
                  <a:cubicBezTo>
                    <a:pt x="842010" y="747384"/>
                    <a:pt x="871538" y="546407"/>
                    <a:pt x="981075" y="363527"/>
                  </a:cubicBezTo>
                  <a:cubicBezTo>
                    <a:pt x="1020128" y="553074"/>
                    <a:pt x="855345" y="886449"/>
                    <a:pt x="816292" y="941694"/>
                  </a:cubicBezTo>
                  <a:cubicBezTo>
                    <a:pt x="838200" y="1036944"/>
                    <a:pt x="849630" y="1135052"/>
                    <a:pt x="849630" y="1234112"/>
                  </a:cubicBezTo>
                  <a:cubicBezTo>
                    <a:pt x="864870" y="1177914"/>
                    <a:pt x="899160" y="1000749"/>
                    <a:pt x="937260" y="915977"/>
                  </a:cubicBezTo>
                  <a:cubicBezTo>
                    <a:pt x="984885" y="815964"/>
                    <a:pt x="1023938" y="725477"/>
                    <a:pt x="1109663" y="642609"/>
                  </a:cubicBezTo>
                  <a:cubicBezTo>
                    <a:pt x="1106805" y="909309"/>
                    <a:pt x="998220" y="1096952"/>
                    <a:pt x="849630" y="1247447"/>
                  </a:cubicBezTo>
                  <a:cubicBezTo>
                    <a:pt x="848678" y="1357937"/>
                    <a:pt x="834390" y="1469379"/>
                    <a:pt x="807720" y="1577012"/>
                  </a:cubicBezTo>
                  <a:cubicBezTo>
                    <a:pt x="807720" y="1577012"/>
                    <a:pt x="807720" y="1577012"/>
                    <a:pt x="807720" y="1577012"/>
                  </a:cubicBezTo>
                  <a:cubicBezTo>
                    <a:pt x="805815" y="1583679"/>
                    <a:pt x="799147" y="1588442"/>
                    <a:pt x="792480" y="1587489"/>
                  </a:cubicBezTo>
                  <a:cubicBezTo>
                    <a:pt x="785813" y="1586537"/>
                    <a:pt x="782003" y="1579869"/>
                    <a:pt x="783907" y="1573202"/>
                  </a:cubicBezTo>
                  <a:cubicBezTo>
                    <a:pt x="812482" y="1463664"/>
                    <a:pt x="827722" y="1351269"/>
                    <a:pt x="828675" y="1237922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99" name="Google Shape;1599;p12"/>
            <p:cNvGrpSpPr/>
            <p:nvPr/>
          </p:nvGrpSpPr>
          <p:grpSpPr>
            <a:xfrm rot="-7974174">
              <a:off x="4234485" y="-1957638"/>
              <a:ext cx="821066" cy="1425244"/>
              <a:chOff x="7981884" y="2154029"/>
              <a:chExt cx="1026344" cy="1781575"/>
            </a:xfrm>
          </p:grpSpPr>
          <p:sp>
            <p:nvSpPr>
              <p:cNvPr id="1600" name="Google Shape;1600;p12"/>
              <p:cNvSpPr/>
              <p:nvPr/>
            </p:nvSpPr>
            <p:spPr>
              <a:xfrm>
                <a:off x="7981884" y="2154029"/>
                <a:ext cx="1026344" cy="1688503"/>
              </a:xfrm>
              <a:custGeom>
                <a:rect b="b" l="l" r="r" t="t"/>
                <a:pathLst>
                  <a:path extrusionOk="0" h="1688503" w="1026344">
                    <a:moveTo>
                      <a:pt x="224555" y="1223284"/>
                    </a:moveTo>
                    <a:cubicBezTo>
                      <a:pt x="165500" y="1170897"/>
                      <a:pt x="100730" y="1123272"/>
                      <a:pt x="54057" y="1059454"/>
                    </a:cubicBezTo>
                    <a:cubicBezTo>
                      <a:pt x="7385" y="995637"/>
                      <a:pt x="-17380" y="908959"/>
                      <a:pt x="14052" y="836569"/>
                    </a:cubicBezTo>
                    <a:cubicBezTo>
                      <a:pt x="45485" y="764179"/>
                      <a:pt x="149307" y="725127"/>
                      <a:pt x="209315" y="776562"/>
                    </a:cubicBezTo>
                    <a:cubicBezTo>
                      <a:pt x="234080" y="797517"/>
                      <a:pt x="258845" y="831807"/>
                      <a:pt x="288373" y="819424"/>
                    </a:cubicBezTo>
                    <a:cubicBezTo>
                      <a:pt x="315995" y="807994"/>
                      <a:pt x="312185" y="766084"/>
                      <a:pt x="296945" y="740367"/>
                    </a:cubicBezTo>
                    <a:cubicBezTo>
                      <a:pt x="271227" y="698457"/>
                      <a:pt x="230270" y="667977"/>
                      <a:pt x="193123" y="635592"/>
                    </a:cubicBezTo>
                    <a:cubicBezTo>
                      <a:pt x="155975" y="603207"/>
                      <a:pt x="119780" y="565107"/>
                      <a:pt x="110255" y="516529"/>
                    </a:cubicBezTo>
                    <a:cubicBezTo>
                      <a:pt x="100730" y="467952"/>
                      <a:pt x="129305" y="409849"/>
                      <a:pt x="177882" y="403182"/>
                    </a:cubicBezTo>
                    <a:cubicBezTo>
                      <a:pt x="195980" y="401277"/>
                      <a:pt x="215030" y="406039"/>
                      <a:pt x="232175" y="399372"/>
                    </a:cubicBezTo>
                    <a:cubicBezTo>
                      <a:pt x="260750" y="388894"/>
                      <a:pt x="270275" y="350794"/>
                      <a:pt x="263607" y="320314"/>
                    </a:cubicBezTo>
                    <a:cubicBezTo>
                      <a:pt x="256940" y="289834"/>
                      <a:pt x="237890" y="264117"/>
                      <a:pt x="227412" y="235542"/>
                    </a:cubicBezTo>
                    <a:cubicBezTo>
                      <a:pt x="189312" y="133624"/>
                      <a:pt x="271227" y="6942"/>
                      <a:pt x="379812" y="274"/>
                    </a:cubicBezTo>
                    <a:cubicBezTo>
                      <a:pt x="488398" y="-6393"/>
                      <a:pt x="585552" y="109812"/>
                      <a:pt x="560787" y="215539"/>
                    </a:cubicBezTo>
                    <a:cubicBezTo>
                      <a:pt x="553167" y="247924"/>
                      <a:pt x="536023" y="279357"/>
                      <a:pt x="533165" y="312694"/>
                    </a:cubicBezTo>
                    <a:cubicBezTo>
                      <a:pt x="531260" y="346032"/>
                      <a:pt x="552215" y="386037"/>
                      <a:pt x="585552" y="385084"/>
                    </a:cubicBezTo>
                    <a:cubicBezTo>
                      <a:pt x="619842" y="384132"/>
                      <a:pt x="638892" y="346032"/>
                      <a:pt x="667467" y="327934"/>
                    </a:cubicBezTo>
                    <a:cubicBezTo>
                      <a:pt x="715092" y="297454"/>
                      <a:pt x="783673" y="331744"/>
                      <a:pt x="805580" y="384132"/>
                    </a:cubicBezTo>
                    <a:cubicBezTo>
                      <a:pt x="827487" y="436519"/>
                      <a:pt x="813200" y="497479"/>
                      <a:pt x="790340" y="548914"/>
                    </a:cubicBezTo>
                    <a:cubicBezTo>
                      <a:pt x="767480" y="600349"/>
                      <a:pt x="735095" y="648927"/>
                      <a:pt x="718902" y="703219"/>
                    </a:cubicBezTo>
                    <a:cubicBezTo>
                      <a:pt x="713187" y="722269"/>
                      <a:pt x="710330" y="746082"/>
                      <a:pt x="726523" y="758464"/>
                    </a:cubicBezTo>
                    <a:cubicBezTo>
                      <a:pt x="751287" y="778467"/>
                      <a:pt x="783673" y="747987"/>
                      <a:pt x="809390" y="729889"/>
                    </a:cubicBezTo>
                    <a:cubicBezTo>
                      <a:pt x="872255" y="687027"/>
                      <a:pt x="965600" y="726079"/>
                      <a:pt x="1001795" y="792754"/>
                    </a:cubicBezTo>
                    <a:cubicBezTo>
                      <a:pt x="1037990" y="860382"/>
                      <a:pt x="1029417" y="942297"/>
                      <a:pt x="1006557" y="1015639"/>
                    </a:cubicBezTo>
                    <a:lnTo>
                      <a:pt x="1006557" y="1015639"/>
                    </a:lnTo>
                    <a:cubicBezTo>
                      <a:pt x="970362" y="1133749"/>
                      <a:pt x="903687" y="1237572"/>
                      <a:pt x="835107" y="1338537"/>
                    </a:cubicBezTo>
                    <a:cubicBezTo>
                      <a:pt x="768432" y="1436644"/>
                      <a:pt x="715092" y="1549992"/>
                      <a:pt x="645560" y="1643337"/>
                    </a:cubicBezTo>
                    <a:cubicBezTo>
                      <a:pt x="547452" y="1775734"/>
                      <a:pt x="504590" y="1582377"/>
                      <a:pt x="457917" y="1506177"/>
                    </a:cubicBezTo>
                    <a:cubicBezTo>
                      <a:pt x="396005" y="1401402"/>
                      <a:pt x="316948" y="1305199"/>
                      <a:pt x="224555" y="12232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1" name="Google Shape;1601;p12"/>
              <p:cNvSpPr/>
              <p:nvPr/>
            </p:nvSpPr>
            <p:spPr>
              <a:xfrm>
                <a:off x="8212802" y="2446819"/>
                <a:ext cx="551152" cy="1488785"/>
              </a:xfrm>
              <a:custGeom>
                <a:rect b="b" l="l" r="r" t="t"/>
                <a:pathLst>
                  <a:path extrusionOk="0" h="1488785" w="551152">
                    <a:moveTo>
                      <a:pt x="550849" y="615216"/>
                    </a:moveTo>
                    <a:cubicBezTo>
                      <a:pt x="552754" y="610454"/>
                      <a:pt x="545134" y="608549"/>
                      <a:pt x="543229" y="613311"/>
                    </a:cubicBezTo>
                    <a:cubicBezTo>
                      <a:pt x="447026" y="844769"/>
                      <a:pt x="381304" y="1084799"/>
                      <a:pt x="356539" y="1333401"/>
                    </a:cubicBezTo>
                    <a:cubicBezTo>
                      <a:pt x="339394" y="1060034"/>
                      <a:pt x="306057" y="786666"/>
                      <a:pt x="257479" y="517109"/>
                    </a:cubicBezTo>
                    <a:cubicBezTo>
                      <a:pt x="257479" y="517109"/>
                      <a:pt x="257479" y="517109"/>
                      <a:pt x="257479" y="517109"/>
                    </a:cubicBezTo>
                    <a:cubicBezTo>
                      <a:pt x="286054" y="420906"/>
                      <a:pt x="324154" y="328514"/>
                      <a:pt x="372732" y="239931"/>
                    </a:cubicBezTo>
                    <a:cubicBezTo>
                      <a:pt x="375589" y="235169"/>
                      <a:pt x="368921" y="231359"/>
                      <a:pt x="366064" y="236121"/>
                    </a:cubicBezTo>
                    <a:cubicBezTo>
                      <a:pt x="319392" y="319941"/>
                      <a:pt x="282244" y="408524"/>
                      <a:pt x="253669" y="500916"/>
                    </a:cubicBezTo>
                    <a:cubicBezTo>
                      <a:pt x="243192" y="441861"/>
                      <a:pt x="231762" y="383759"/>
                      <a:pt x="219379" y="325656"/>
                    </a:cubicBezTo>
                    <a:cubicBezTo>
                      <a:pt x="197471" y="217071"/>
                      <a:pt x="171754" y="109439"/>
                      <a:pt x="145084" y="2759"/>
                    </a:cubicBezTo>
                    <a:cubicBezTo>
                      <a:pt x="144132" y="-2004"/>
                      <a:pt x="136512" y="-99"/>
                      <a:pt x="137464" y="4664"/>
                    </a:cubicBezTo>
                    <a:cubicBezTo>
                      <a:pt x="166039" y="116106"/>
                      <a:pt x="191757" y="228501"/>
                      <a:pt x="214617" y="341849"/>
                    </a:cubicBezTo>
                    <a:cubicBezTo>
                      <a:pt x="172707" y="301844"/>
                      <a:pt x="130796" y="262791"/>
                      <a:pt x="89839" y="222786"/>
                    </a:cubicBezTo>
                    <a:cubicBezTo>
                      <a:pt x="86029" y="218976"/>
                      <a:pt x="80314" y="224691"/>
                      <a:pt x="84124" y="228501"/>
                    </a:cubicBezTo>
                    <a:cubicBezTo>
                      <a:pt x="127939" y="270411"/>
                      <a:pt x="172707" y="312321"/>
                      <a:pt x="216521" y="354231"/>
                    </a:cubicBezTo>
                    <a:cubicBezTo>
                      <a:pt x="216521" y="354231"/>
                      <a:pt x="217474" y="355184"/>
                      <a:pt x="217474" y="355184"/>
                    </a:cubicBezTo>
                    <a:cubicBezTo>
                      <a:pt x="258432" y="555209"/>
                      <a:pt x="289864" y="757139"/>
                      <a:pt x="313676" y="959069"/>
                    </a:cubicBezTo>
                    <a:cubicBezTo>
                      <a:pt x="222237" y="839054"/>
                      <a:pt x="119367" y="727611"/>
                      <a:pt x="6971" y="626646"/>
                    </a:cubicBezTo>
                    <a:cubicBezTo>
                      <a:pt x="3162" y="622836"/>
                      <a:pt x="-2554" y="628551"/>
                      <a:pt x="1257" y="632361"/>
                    </a:cubicBezTo>
                    <a:cubicBezTo>
                      <a:pt x="116509" y="736184"/>
                      <a:pt x="222237" y="850484"/>
                      <a:pt x="314629" y="974309"/>
                    </a:cubicBezTo>
                    <a:cubicBezTo>
                      <a:pt x="321296" y="1035269"/>
                      <a:pt x="327964" y="1096229"/>
                      <a:pt x="333679" y="1157189"/>
                    </a:cubicBezTo>
                    <a:cubicBezTo>
                      <a:pt x="343204" y="1265774"/>
                      <a:pt x="350824" y="1375311"/>
                      <a:pt x="355587" y="1484849"/>
                    </a:cubicBezTo>
                    <a:cubicBezTo>
                      <a:pt x="355587" y="1489611"/>
                      <a:pt x="363207" y="1490564"/>
                      <a:pt x="363207" y="1484849"/>
                    </a:cubicBezTo>
                    <a:cubicBezTo>
                      <a:pt x="361301" y="1450559"/>
                      <a:pt x="360349" y="1417221"/>
                      <a:pt x="357492" y="1382931"/>
                    </a:cubicBezTo>
                    <a:cubicBezTo>
                      <a:pt x="357492" y="1381979"/>
                      <a:pt x="358444" y="1381979"/>
                      <a:pt x="358444" y="1381026"/>
                    </a:cubicBezTo>
                    <a:cubicBezTo>
                      <a:pt x="382257" y="1115279"/>
                      <a:pt x="449884" y="860009"/>
                      <a:pt x="550849" y="615216"/>
                    </a:cubicBezTo>
                    <a:close/>
                  </a:path>
                </a:pathLst>
              </a:custGeom>
              <a:solidFill>
                <a:srgbClr val="192B3E"/>
              </a:solidFill>
              <a:ln cap="flat" cmpd="sng" w="9525">
                <a:solidFill>
                  <a:srgbClr val="317A6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02" name="Google Shape;1602;p12"/>
            <p:cNvGrpSpPr/>
            <p:nvPr/>
          </p:nvGrpSpPr>
          <p:grpSpPr>
            <a:xfrm rot="10357414">
              <a:off x="5198911" y="-1793887"/>
              <a:ext cx="431258" cy="947377"/>
              <a:chOff x="7793199" y="3142045"/>
              <a:chExt cx="539126" cy="1184339"/>
            </a:xfrm>
          </p:grpSpPr>
          <p:sp>
            <p:nvSpPr>
              <p:cNvPr id="1603" name="Google Shape;1603;p12"/>
              <p:cNvSpPr/>
              <p:nvPr/>
            </p:nvSpPr>
            <p:spPr>
              <a:xfrm>
                <a:off x="7793199" y="3142045"/>
                <a:ext cx="539126" cy="1184339"/>
              </a:xfrm>
              <a:custGeom>
                <a:rect b="b" l="l" r="r" t="t"/>
                <a:pathLst>
                  <a:path extrusionOk="0" h="1184339" w="539126">
                    <a:moveTo>
                      <a:pt x="89390" y="737235"/>
                    </a:moveTo>
                    <a:cubicBezTo>
                      <a:pt x="89390" y="671513"/>
                      <a:pt x="101772" y="604838"/>
                      <a:pt x="81770" y="541972"/>
                    </a:cubicBezTo>
                    <a:cubicBezTo>
                      <a:pt x="63672" y="485775"/>
                      <a:pt x="19857" y="439103"/>
                      <a:pt x="5570" y="381953"/>
                    </a:cubicBezTo>
                    <a:cubicBezTo>
                      <a:pt x="-10623" y="318135"/>
                      <a:pt x="12237" y="252413"/>
                      <a:pt x="26524" y="188595"/>
                    </a:cubicBezTo>
                    <a:cubicBezTo>
                      <a:pt x="41765" y="124778"/>
                      <a:pt x="46527" y="50483"/>
                      <a:pt x="4617" y="0"/>
                    </a:cubicBezTo>
                    <a:cubicBezTo>
                      <a:pt x="170352" y="81915"/>
                      <a:pt x="307512" y="217170"/>
                      <a:pt x="398952" y="379095"/>
                    </a:cubicBezTo>
                    <a:cubicBezTo>
                      <a:pt x="490392" y="540068"/>
                      <a:pt x="536112" y="724853"/>
                      <a:pt x="538970" y="910590"/>
                    </a:cubicBezTo>
                    <a:cubicBezTo>
                      <a:pt x="539922" y="966788"/>
                      <a:pt x="537065" y="1024890"/>
                      <a:pt x="515157" y="1077278"/>
                    </a:cubicBezTo>
                    <a:cubicBezTo>
                      <a:pt x="493249" y="1128713"/>
                      <a:pt x="447529" y="1174433"/>
                      <a:pt x="392285" y="1183005"/>
                    </a:cubicBezTo>
                    <a:lnTo>
                      <a:pt x="392285" y="1183005"/>
                    </a:lnTo>
                    <a:cubicBezTo>
                      <a:pt x="304654" y="1197293"/>
                      <a:pt x="238932" y="1093470"/>
                      <a:pt x="192260" y="1032510"/>
                    </a:cubicBezTo>
                    <a:cubicBezTo>
                      <a:pt x="126537" y="947738"/>
                      <a:pt x="89390" y="842963"/>
                      <a:pt x="89390" y="737235"/>
                    </a:cubicBez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4" name="Google Shape;1604;p12"/>
              <p:cNvSpPr/>
              <p:nvPr/>
            </p:nvSpPr>
            <p:spPr>
              <a:xfrm>
                <a:off x="7878077" y="3272865"/>
                <a:ext cx="346292" cy="1036599"/>
              </a:xfrm>
              <a:custGeom>
                <a:rect b="b" l="l" r="r" t="t"/>
                <a:pathLst>
                  <a:path extrusionOk="0" h="1036599" w="346292">
                    <a:moveTo>
                      <a:pt x="345507" y="1031231"/>
                    </a:moveTo>
                    <a:cubicBezTo>
                      <a:pt x="262639" y="915978"/>
                      <a:pt x="217872" y="778818"/>
                      <a:pt x="186439" y="641658"/>
                    </a:cubicBezTo>
                    <a:cubicBezTo>
                      <a:pt x="154055" y="501641"/>
                      <a:pt x="133099" y="358766"/>
                      <a:pt x="93094" y="220653"/>
                    </a:cubicBezTo>
                    <a:cubicBezTo>
                      <a:pt x="71187" y="144453"/>
                      <a:pt x="43564" y="71111"/>
                      <a:pt x="6417" y="1578"/>
                    </a:cubicBezTo>
                    <a:cubicBezTo>
                      <a:pt x="4512" y="-2232"/>
                      <a:pt x="-2156" y="1578"/>
                      <a:pt x="702" y="5388"/>
                    </a:cubicBezTo>
                    <a:cubicBezTo>
                      <a:pt x="69282" y="132071"/>
                      <a:pt x="102619" y="273041"/>
                      <a:pt x="132147" y="413058"/>
                    </a:cubicBezTo>
                    <a:cubicBezTo>
                      <a:pt x="160722" y="553076"/>
                      <a:pt x="184534" y="694998"/>
                      <a:pt x="234064" y="829301"/>
                    </a:cubicBezTo>
                    <a:cubicBezTo>
                      <a:pt x="260734" y="902643"/>
                      <a:pt x="295024" y="972176"/>
                      <a:pt x="340744" y="1035993"/>
                    </a:cubicBezTo>
                    <a:cubicBezTo>
                      <a:pt x="342649" y="1037898"/>
                      <a:pt x="348364" y="1035041"/>
                      <a:pt x="345507" y="1031231"/>
                    </a:cubicBezTo>
                    <a:lnTo>
                      <a:pt x="345507" y="10312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05" name="Google Shape;1605;p12"/>
          <p:cNvGrpSpPr/>
          <p:nvPr/>
        </p:nvGrpSpPr>
        <p:grpSpPr>
          <a:xfrm flipH="1" rot="-132394">
            <a:off x="5093377" y="1678021"/>
            <a:ext cx="2084854" cy="2092604"/>
            <a:chOff x="3843543" y="-2030858"/>
            <a:chExt cx="2084977" cy="2092726"/>
          </a:xfrm>
        </p:grpSpPr>
        <p:grpSp>
          <p:nvGrpSpPr>
            <p:cNvPr id="1606" name="Google Shape;1606;p12"/>
            <p:cNvGrpSpPr/>
            <p:nvPr/>
          </p:nvGrpSpPr>
          <p:grpSpPr>
            <a:xfrm rot="-9323156">
              <a:off x="4427623" y="-1380032"/>
              <a:ext cx="601097" cy="1379391"/>
              <a:chOff x="4564559" y="2755331"/>
              <a:chExt cx="751379" cy="1724255"/>
            </a:xfrm>
          </p:grpSpPr>
          <p:sp>
            <p:nvSpPr>
              <p:cNvPr id="1607" name="Google Shape;1607;p12"/>
              <p:cNvSpPr/>
              <p:nvPr/>
            </p:nvSpPr>
            <p:spPr>
              <a:xfrm>
                <a:off x="4564559" y="2755331"/>
                <a:ext cx="751379" cy="1607284"/>
              </a:xfrm>
              <a:custGeom>
                <a:rect b="b" l="l" r="r" t="t"/>
                <a:pathLst>
                  <a:path extrusionOk="0" h="1607284" w="751379">
                    <a:moveTo>
                      <a:pt x="97627" y="1359218"/>
                    </a:moveTo>
                    <a:lnTo>
                      <a:pt x="97627" y="1359218"/>
                    </a:lnTo>
                    <a:cubicBezTo>
                      <a:pt x="80482" y="1272540"/>
                      <a:pt x="128107" y="1187768"/>
                      <a:pt x="159539" y="1104900"/>
                    </a:cubicBezTo>
                    <a:cubicBezTo>
                      <a:pt x="190972" y="1022033"/>
                      <a:pt x="198592" y="912495"/>
                      <a:pt x="126202" y="860108"/>
                    </a:cubicBezTo>
                    <a:cubicBezTo>
                      <a:pt x="90007" y="834390"/>
                      <a:pt x="35714" y="823912"/>
                      <a:pt x="22379" y="782002"/>
                    </a:cubicBezTo>
                    <a:cubicBezTo>
                      <a:pt x="2377" y="720090"/>
                      <a:pt x="93817" y="670560"/>
                      <a:pt x="90007" y="604837"/>
                    </a:cubicBezTo>
                    <a:cubicBezTo>
                      <a:pt x="88102" y="560070"/>
                      <a:pt x="42382" y="530543"/>
                      <a:pt x="18569" y="492442"/>
                    </a:cubicBezTo>
                    <a:cubicBezTo>
                      <a:pt x="-10958" y="441960"/>
                      <a:pt x="-1433" y="377190"/>
                      <a:pt x="20474" y="322898"/>
                    </a:cubicBezTo>
                    <a:cubicBezTo>
                      <a:pt x="42382" y="268605"/>
                      <a:pt x="74767" y="219075"/>
                      <a:pt x="90959" y="162877"/>
                    </a:cubicBezTo>
                    <a:cubicBezTo>
                      <a:pt x="107152" y="106680"/>
                      <a:pt x="101437" y="38100"/>
                      <a:pt x="57622" y="0"/>
                    </a:cubicBezTo>
                    <a:cubicBezTo>
                      <a:pt x="151919" y="52388"/>
                      <a:pt x="248122" y="106680"/>
                      <a:pt x="326227" y="181927"/>
                    </a:cubicBezTo>
                    <a:cubicBezTo>
                      <a:pt x="403380" y="258127"/>
                      <a:pt x="461482" y="360045"/>
                      <a:pt x="461482" y="467677"/>
                    </a:cubicBezTo>
                    <a:cubicBezTo>
                      <a:pt x="461482" y="541020"/>
                      <a:pt x="436717" y="623887"/>
                      <a:pt x="481484" y="682943"/>
                    </a:cubicBezTo>
                    <a:cubicBezTo>
                      <a:pt x="509107" y="719137"/>
                      <a:pt x="555780" y="734377"/>
                      <a:pt x="598642" y="751523"/>
                    </a:cubicBezTo>
                    <a:cubicBezTo>
                      <a:pt x="641505" y="768668"/>
                      <a:pt x="685319" y="797243"/>
                      <a:pt x="694844" y="842010"/>
                    </a:cubicBezTo>
                    <a:cubicBezTo>
                      <a:pt x="704369" y="890587"/>
                      <a:pt x="669127" y="937260"/>
                      <a:pt x="664364" y="986790"/>
                    </a:cubicBezTo>
                    <a:cubicBezTo>
                      <a:pt x="658649" y="1051560"/>
                      <a:pt x="707227" y="1107758"/>
                      <a:pt x="731992" y="1167765"/>
                    </a:cubicBezTo>
                    <a:cubicBezTo>
                      <a:pt x="772949" y="1267777"/>
                      <a:pt x="746280" y="1388745"/>
                      <a:pt x="677699" y="1473518"/>
                    </a:cubicBezTo>
                    <a:cubicBezTo>
                      <a:pt x="611024" y="1555433"/>
                      <a:pt x="489105" y="1637348"/>
                      <a:pt x="381472" y="1596390"/>
                    </a:cubicBezTo>
                    <a:cubicBezTo>
                      <a:pt x="272887" y="1555433"/>
                      <a:pt x="121439" y="1483995"/>
                      <a:pt x="97627" y="1359218"/>
                    </a:cubicBezTo>
                    <a:close/>
                  </a:path>
                </a:pathLst>
              </a:custGeom>
              <a:solidFill>
                <a:srgbClr val="3D7A0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8" name="Google Shape;1608;p12"/>
              <p:cNvSpPr/>
              <p:nvPr/>
            </p:nvSpPr>
            <p:spPr>
              <a:xfrm>
                <a:off x="4724610" y="2974174"/>
                <a:ext cx="388550" cy="1505412"/>
              </a:xfrm>
              <a:custGeom>
                <a:rect b="b" l="l" r="r" t="t"/>
                <a:pathLst>
                  <a:path extrusionOk="0" h="1505412" w="388550">
                    <a:moveTo>
                      <a:pt x="229042" y="970829"/>
                    </a:moveTo>
                    <a:cubicBezTo>
                      <a:pt x="253806" y="867959"/>
                      <a:pt x="292859" y="768899"/>
                      <a:pt x="343342" y="676506"/>
                    </a:cubicBezTo>
                    <a:cubicBezTo>
                      <a:pt x="345246" y="673649"/>
                      <a:pt x="340484" y="670791"/>
                      <a:pt x="338579" y="673649"/>
                    </a:cubicBezTo>
                    <a:cubicBezTo>
                      <a:pt x="289049" y="763184"/>
                      <a:pt x="251901" y="859386"/>
                      <a:pt x="226184" y="958446"/>
                    </a:cubicBezTo>
                    <a:cubicBezTo>
                      <a:pt x="224279" y="940349"/>
                      <a:pt x="222374" y="923204"/>
                      <a:pt x="220469" y="905106"/>
                    </a:cubicBezTo>
                    <a:cubicBezTo>
                      <a:pt x="201419" y="703176"/>
                      <a:pt x="195704" y="498389"/>
                      <a:pt x="142364" y="301221"/>
                    </a:cubicBezTo>
                    <a:cubicBezTo>
                      <a:pt x="141411" y="297411"/>
                      <a:pt x="140459" y="294554"/>
                      <a:pt x="139506" y="290744"/>
                    </a:cubicBezTo>
                    <a:cubicBezTo>
                      <a:pt x="139506" y="290744"/>
                      <a:pt x="139506" y="290744"/>
                      <a:pt x="139506" y="290744"/>
                    </a:cubicBezTo>
                    <a:cubicBezTo>
                      <a:pt x="146174" y="243119"/>
                      <a:pt x="153794" y="194541"/>
                      <a:pt x="160461" y="146916"/>
                    </a:cubicBezTo>
                    <a:cubicBezTo>
                      <a:pt x="161414" y="143106"/>
                      <a:pt x="155699" y="143106"/>
                      <a:pt x="154746" y="146916"/>
                    </a:cubicBezTo>
                    <a:cubicBezTo>
                      <a:pt x="148079" y="190731"/>
                      <a:pt x="141411" y="234546"/>
                      <a:pt x="135696" y="278361"/>
                    </a:cubicBezTo>
                    <a:cubicBezTo>
                      <a:pt x="135696" y="278361"/>
                      <a:pt x="135696" y="278361"/>
                      <a:pt x="135696" y="278361"/>
                    </a:cubicBezTo>
                    <a:cubicBezTo>
                      <a:pt x="135696" y="277409"/>
                      <a:pt x="135696" y="276456"/>
                      <a:pt x="134744" y="276456"/>
                    </a:cubicBezTo>
                    <a:cubicBezTo>
                      <a:pt x="106169" y="178349"/>
                      <a:pt x="64259" y="84051"/>
                      <a:pt x="5204" y="1184"/>
                    </a:cubicBezTo>
                    <a:cubicBezTo>
                      <a:pt x="3299" y="-1674"/>
                      <a:pt x="-1464" y="1184"/>
                      <a:pt x="441" y="4041"/>
                    </a:cubicBezTo>
                    <a:cubicBezTo>
                      <a:pt x="58544" y="85956"/>
                      <a:pt x="98549" y="176444"/>
                      <a:pt x="127124" y="270741"/>
                    </a:cubicBezTo>
                    <a:cubicBezTo>
                      <a:pt x="93786" y="245024"/>
                      <a:pt x="60449" y="220259"/>
                      <a:pt x="27111" y="194541"/>
                    </a:cubicBezTo>
                    <a:cubicBezTo>
                      <a:pt x="24254" y="192636"/>
                      <a:pt x="21396" y="197399"/>
                      <a:pt x="24254" y="199304"/>
                    </a:cubicBezTo>
                    <a:cubicBezTo>
                      <a:pt x="59496" y="225974"/>
                      <a:pt x="94739" y="252644"/>
                      <a:pt x="129981" y="280266"/>
                    </a:cubicBezTo>
                    <a:cubicBezTo>
                      <a:pt x="158556" y="377421"/>
                      <a:pt x="174749" y="477434"/>
                      <a:pt x="185226" y="577446"/>
                    </a:cubicBezTo>
                    <a:cubicBezTo>
                      <a:pt x="194751" y="664124"/>
                      <a:pt x="200467" y="750801"/>
                      <a:pt x="208086" y="837479"/>
                    </a:cubicBezTo>
                    <a:cubicBezTo>
                      <a:pt x="160461" y="723179"/>
                      <a:pt x="95692" y="616499"/>
                      <a:pt x="16634" y="522201"/>
                    </a:cubicBezTo>
                    <a:cubicBezTo>
                      <a:pt x="14729" y="519344"/>
                      <a:pt x="9966" y="523154"/>
                      <a:pt x="12824" y="526011"/>
                    </a:cubicBezTo>
                    <a:cubicBezTo>
                      <a:pt x="94739" y="623166"/>
                      <a:pt x="160461" y="732704"/>
                      <a:pt x="208086" y="850814"/>
                    </a:cubicBezTo>
                    <a:cubicBezTo>
                      <a:pt x="208086" y="851766"/>
                      <a:pt x="209039" y="851766"/>
                      <a:pt x="209992" y="852719"/>
                    </a:cubicBezTo>
                    <a:cubicBezTo>
                      <a:pt x="219517" y="966066"/>
                      <a:pt x="231899" y="1078461"/>
                      <a:pt x="257617" y="1188951"/>
                    </a:cubicBezTo>
                    <a:cubicBezTo>
                      <a:pt x="283334" y="1299441"/>
                      <a:pt x="322386" y="1408026"/>
                      <a:pt x="383346" y="1504229"/>
                    </a:cubicBezTo>
                    <a:cubicBezTo>
                      <a:pt x="385251" y="1507086"/>
                      <a:pt x="390014" y="1504229"/>
                      <a:pt x="388109" y="1501371"/>
                    </a:cubicBezTo>
                    <a:cubicBezTo>
                      <a:pt x="288096" y="1343256"/>
                      <a:pt x="249044" y="1158471"/>
                      <a:pt x="227136" y="973686"/>
                    </a:cubicBezTo>
                    <a:cubicBezTo>
                      <a:pt x="229042" y="972734"/>
                      <a:pt x="229042" y="971781"/>
                      <a:pt x="229042" y="97082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09" name="Google Shape;1609;p12"/>
            <p:cNvGrpSpPr/>
            <p:nvPr/>
          </p:nvGrpSpPr>
          <p:grpSpPr>
            <a:xfrm flipH="1" rot="8658896">
              <a:off x="4811136" y="-1699687"/>
              <a:ext cx="725994" cy="1575601"/>
              <a:chOff x="5685287" y="2863915"/>
              <a:chExt cx="907616" cy="1969770"/>
            </a:xfrm>
          </p:grpSpPr>
          <p:sp>
            <p:nvSpPr>
              <p:cNvPr id="1610" name="Google Shape;1610;p12"/>
              <p:cNvSpPr/>
              <p:nvPr/>
            </p:nvSpPr>
            <p:spPr>
              <a:xfrm>
                <a:off x="5685287" y="2863915"/>
                <a:ext cx="707590" cy="1853707"/>
              </a:xfrm>
              <a:custGeom>
                <a:rect b="b" l="l" r="r" t="t"/>
                <a:pathLst>
                  <a:path extrusionOk="0" h="1853707" w="707590">
                    <a:moveTo>
                      <a:pt x="136091" y="0"/>
                    </a:moveTo>
                    <a:cubicBezTo>
                      <a:pt x="81799" y="124777"/>
                      <a:pt x="43699" y="251460"/>
                      <a:pt x="21791" y="379095"/>
                    </a:cubicBezTo>
                    <a:cubicBezTo>
                      <a:pt x="76084" y="394335"/>
                      <a:pt x="131328" y="406717"/>
                      <a:pt x="167524" y="407670"/>
                    </a:cubicBezTo>
                    <a:cubicBezTo>
                      <a:pt x="167524" y="407670"/>
                      <a:pt x="89419" y="435292"/>
                      <a:pt x="11314" y="450533"/>
                    </a:cubicBezTo>
                    <a:cubicBezTo>
                      <a:pt x="-3926" y="575310"/>
                      <a:pt x="-3926" y="700088"/>
                      <a:pt x="12266" y="822960"/>
                    </a:cubicBezTo>
                    <a:cubicBezTo>
                      <a:pt x="97991" y="830580"/>
                      <a:pt x="189431" y="836295"/>
                      <a:pt x="239914" y="833438"/>
                    </a:cubicBezTo>
                    <a:cubicBezTo>
                      <a:pt x="310399" y="829627"/>
                      <a:pt x="161809" y="883920"/>
                      <a:pt x="28459" y="920115"/>
                    </a:cubicBezTo>
                    <a:cubicBezTo>
                      <a:pt x="37031" y="962025"/>
                      <a:pt x="47509" y="1002983"/>
                      <a:pt x="59891" y="1043940"/>
                    </a:cubicBezTo>
                    <a:cubicBezTo>
                      <a:pt x="84656" y="1125855"/>
                      <a:pt x="117041" y="1204913"/>
                      <a:pt x="156094" y="1282065"/>
                    </a:cubicBezTo>
                    <a:cubicBezTo>
                      <a:pt x="255153" y="1266825"/>
                      <a:pt x="354214" y="1250633"/>
                      <a:pt x="375169" y="1241108"/>
                    </a:cubicBezTo>
                    <a:cubicBezTo>
                      <a:pt x="401839" y="1228725"/>
                      <a:pt x="300874" y="1303020"/>
                      <a:pt x="199909" y="1361123"/>
                    </a:cubicBezTo>
                    <a:cubicBezTo>
                      <a:pt x="221816" y="1399223"/>
                      <a:pt x="246581" y="1436370"/>
                      <a:pt x="272299" y="1472565"/>
                    </a:cubicBezTo>
                    <a:cubicBezTo>
                      <a:pt x="314209" y="1531620"/>
                      <a:pt x="359928" y="1589723"/>
                      <a:pt x="411364" y="1644968"/>
                    </a:cubicBezTo>
                    <a:cubicBezTo>
                      <a:pt x="440891" y="1629727"/>
                      <a:pt x="468514" y="1615440"/>
                      <a:pt x="478039" y="1607820"/>
                    </a:cubicBezTo>
                    <a:cubicBezTo>
                      <a:pt x="493278" y="1595438"/>
                      <a:pt x="484706" y="1652588"/>
                      <a:pt x="460894" y="1695450"/>
                    </a:cubicBezTo>
                    <a:cubicBezTo>
                      <a:pt x="497089" y="1730693"/>
                      <a:pt x="535189" y="1764983"/>
                      <a:pt x="575194" y="1796415"/>
                    </a:cubicBezTo>
                    <a:cubicBezTo>
                      <a:pt x="628534" y="1838325"/>
                      <a:pt x="671396" y="1855470"/>
                      <a:pt x="707591" y="1853565"/>
                    </a:cubicBezTo>
                    <a:cubicBezTo>
                      <a:pt x="493278" y="1256348"/>
                      <a:pt x="288491" y="611505"/>
                      <a:pt x="136091" y="0"/>
                    </a:cubicBezTo>
                    <a:cubicBezTo>
                      <a:pt x="137044" y="953"/>
                      <a:pt x="137044" y="953"/>
                      <a:pt x="13609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1" name="Google Shape;1611;p12"/>
              <p:cNvSpPr/>
              <p:nvPr/>
            </p:nvSpPr>
            <p:spPr>
              <a:xfrm>
                <a:off x="5823284" y="2865820"/>
                <a:ext cx="769619" cy="1854517"/>
              </a:xfrm>
              <a:custGeom>
                <a:rect b="b" l="l" r="r" t="t"/>
                <a:pathLst>
                  <a:path extrusionOk="0" h="1854517" w="769619">
                    <a:moveTo>
                      <a:pt x="564832" y="1217295"/>
                    </a:moveTo>
                    <a:cubicBezTo>
                      <a:pt x="608647" y="1220153"/>
                      <a:pt x="691515" y="1210628"/>
                      <a:pt x="769620" y="1199198"/>
                    </a:cubicBezTo>
                    <a:cubicBezTo>
                      <a:pt x="764857" y="1080135"/>
                      <a:pt x="743903" y="963930"/>
                      <a:pt x="707707" y="850583"/>
                    </a:cubicBezTo>
                    <a:cubicBezTo>
                      <a:pt x="701993" y="833438"/>
                      <a:pt x="696278" y="816293"/>
                      <a:pt x="689610" y="799147"/>
                    </a:cubicBezTo>
                    <a:cubicBezTo>
                      <a:pt x="604838" y="837247"/>
                      <a:pt x="496253" y="877253"/>
                      <a:pt x="532447" y="850583"/>
                    </a:cubicBezTo>
                    <a:cubicBezTo>
                      <a:pt x="558165" y="831533"/>
                      <a:pt x="616268" y="782003"/>
                      <a:pt x="665797" y="739140"/>
                    </a:cubicBezTo>
                    <a:cubicBezTo>
                      <a:pt x="609600" y="606743"/>
                      <a:pt x="531495" y="481013"/>
                      <a:pt x="435293" y="366713"/>
                    </a:cubicBezTo>
                    <a:cubicBezTo>
                      <a:pt x="358140" y="411480"/>
                      <a:pt x="255270" y="455295"/>
                      <a:pt x="290513" y="433388"/>
                    </a:cubicBezTo>
                    <a:cubicBezTo>
                      <a:pt x="317182" y="416243"/>
                      <a:pt x="352425" y="357188"/>
                      <a:pt x="380047" y="304800"/>
                    </a:cubicBezTo>
                    <a:cubicBezTo>
                      <a:pt x="272415" y="189547"/>
                      <a:pt x="144780" y="86678"/>
                      <a:pt x="0" y="0"/>
                    </a:cubicBezTo>
                    <a:cubicBezTo>
                      <a:pt x="151447" y="610553"/>
                      <a:pt x="355282" y="1255395"/>
                      <a:pt x="569595" y="1854518"/>
                    </a:cubicBezTo>
                    <a:cubicBezTo>
                      <a:pt x="635318" y="1851660"/>
                      <a:pt x="675322" y="1785938"/>
                      <a:pt x="704850" y="1691640"/>
                    </a:cubicBezTo>
                    <a:cubicBezTo>
                      <a:pt x="712470" y="1667828"/>
                      <a:pt x="719138" y="1644015"/>
                      <a:pt x="724853" y="1620203"/>
                    </a:cubicBezTo>
                    <a:cubicBezTo>
                      <a:pt x="665797" y="1597343"/>
                      <a:pt x="585788" y="1527810"/>
                      <a:pt x="616268" y="1533525"/>
                    </a:cubicBezTo>
                    <a:cubicBezTo>
                      <a:pt x="634365" y="1536383"/>
                      <a:pt x="689610" y="1542098"/>
                      <a:pt x="741045" y="1545908"/>
                    </a:cubicBezTo>
                    <a:cubicBezTo>
                      <a:pt x="759143" y="1458278"/>
                      <a:pt x="768668" y="1370648"/>
                      <a:pt x="769620" y="1283970"/>
                    </a:cubicBezTo>
                    <a:cubicBezTo>
                      <a:pt x="643890" y="1263968"/>
                      <a:pt x="500063" y="1213485"/>
                      <a:pt x="564832" y="12172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3D760D"/>
                  </a:gs>
                  <a:gs pos="8000">
                    <a:srgbClr val="3D760D"/>
                  </a:gs>
                  <a:gs pos="100000">
                    <a:srgbClr val="35650E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2" name="Google Shape;1612;p12"/>
              <p:cNvSpPr/>
              <p:nvPr/>
            </p:nvSpPr>
            <p:spPr>
              <a:xfrm>
                <a:off x="5839476" y="2930591"/>
                <a:ext cx="600075" cy="1903094"/>
              </a:xfrm>
              <a:custGeom>
                <a:rect b="b" l="l" r="r" t="t"/>
                <a:pathLst>
                  <a:path extrusionOk="0" h="1903094" w="600075">
                    <a:moveTo>
                      <a:pt x="6667" y="0"/>
                    </a:moveTo>
                    <a:cubicBezTo>
                      <a:pt x="84772" y="321945"/>
                      <a:pt x="175260" y="641032"/>
                      <a:pt x="275272" y="957263"/>
                    </a:cubicBezTo>
                    <a:cubicBezTo>
                      <a:pt x="375285" y="1273492"/>
                      <a:pt x="485775" y="1586865"/>
                      <a:pt x="600075" y="1899285"/>
                    </a:cubicBezTo>
                    <a:lnTo>
                      <a:pt x="587692" y="1903095"/>
                    </a:lnTo>
                    <a:cubicBezTo>
                      <a:pt x="474345" y="1590675"/>
                      <a:pt x="364807" y="1276350"/>
                      <a:pt x="265747" y="960120"/>
                    </a:cubicBezTo>
                    <a:cubicBezTo>
                      <a:pt x="166688" y="643890"/>
                      <a:pt x="77152" y="323850"/>
                      <a:pt x="0" y="1905"/>
                    </a:cubicBezTo>
                    <a:lnTo>
                      <a:pt x="6667" y="0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13" name="Google Shape;1613;p12"/>
            <p:cNvGrpSpPr/>
            <p:nvPr/>
          </p:nvGrpSpPr>
          <p:grpSpPr>
            <a:xfrm rot="-10175364">
              <a:off x="4811297" y="-1803855"/>
              <a:ext cx="605031" cy="1387040"/>
              <a:chOff x="6209083" y="1899986"/>
              <a:chExt cx="1085697" cy="2488974"/>
            </a:xfrm>
          </p:grpSpPr>
          <p:sp>
            <p:nvSpPr>
              <p:cNvPr id="1614" name="Google Shape;1614;p12"/>
              <p:cNvSpPr/>
              <p:nvPr/>
            </p:nvSpPr>
            <p:spPr>
              <a:xfrm>
                <a:off x="6209083" y="1899986"/>
                <a:ext cx="1085697" cy="2325514"/>
              </a:xfrm>
              <a:custGeom>
                <a:rect b="b" l="l" r="r" t="t"/>
                <a:pathLst>
                  <a:path extrusionOk="0" h="2325514" w="1085697">
                    <a:moveTo>
                      <a:pt x="140933" y="1965007"/>
                    </a:moveTo>
                    <a:lnTo>
                      <a:pt x="140933" y="1965007"/>
                    </a:lnTo>
                    <a:cubicBezTo>
                      <a:pt x="116169" y="1839278"/>
                      <a:pt x="185701" y="1717357"/>
                      <a:pt x="230469" y="1597343"/>
                    </a:cubicBezTo>
                    <a:cubicBezTo>
                      <a:pt x="275236" y="1477328"/>
                      <a:pt x="286666" y="1318260"/>
                      <a:pt x="182844" y="1243965"/>
                    </a:cubicBezTo>
                    <a:cubicBezTo>
                      <a:pt x="130456" y="1205865"/>
                      <a:pt x="51398" y="1191578"/>
                      <a:pt x="32348" y="1130618"/>
                    </a:cubicBezTo>
                    <a:cubicBezTo>
                      <a:pt x="3773" y="1041082"/>
                      <a:pt x="135219" y="968693"/>
                      <a:pt x="130456" y="875347"/>
                    </a:cubicBezTo>
                    <a:cubicBezTo>
                      <a:pt x="127598" y="809625"/>
                      <a:pt x="60923" y="768668"/>
                      <a:pt x="27586" y="712470"/>
                    </a:cubicBezTo>
                    <a:cubicBezTo>
                      <a:pt x="-16229" y="640080"/>
                      <a:pt x="-1942" y="545783"/>
                      <a:pt x="29491" y="467678"/>
                    </a:cubicBezTo>
                    <a:cubicBezTo>
                      <a:pt x="60923" y="389572"/>
                      <a:pt x="108548" y="317183"/>
                      <a:pt x="131408" y="235267"/>
                    </a:cubicBezTo>
                    <a:cubicBezTo>
                      <a:pt x="154269" y="153353"/>
                      <a:pt x="146648" y="55245"/>
                      <a:pt x="82831" y="0"/>
                    </a:cubicBezTo>
                    <a:cubicBezTo>
                      <a:pt x="219991" y="76200"/>
                      <a:pt x="359056" y="154305"/>
                      <a:pt x="470498" y="263842"/>
                    </a:cubicBezTo>
                    <a:cubicBezTo>
                      <a:pt x="582894" y="373380"/>
                      <a:pt x="666713" y="521017"/>
                      <a:pt x="666713" y="678180"/>
                    </a:cubicBezTo>
                    <a:cubicBezTo>
                      <a:pt x="666713" y="784860"/>
                      <a:pt x="631471" y="904875"/>
                      <a:pt x="696241" y="988695"/>
                    </a:cubicBezTo>
                    <a:cubicBezTo>
                      <a:pt x="736246" y="1041082"/>
                      <a:pt x="803873" y="1062038"/>
                      <a:pt x="864833" y="1087755"/>
                    </a:cubicBezTo>
                    <a:cubicBezTo>
                      <a:pt x="925794" y="1113473"/>
                      <a:pt x="990563" y="1153478"/>
                      <a:pt x="1002946" y="1218248"/>
                    </a:cubicBezTo>
                    <a:cubicBezTo>
                      <a:pt x="1017233" y="1288732"/>
                      <a:pt x="965798" y="1355407"/>
                      <a:pt x="959131" y="1427798"/>
                    </a:cubicBezTo>
                    <a:cubicBezTo>
                      <a:pt x="951511" y="1522095"/>
                      <a:pt x="1021044" y="1602105"/>
                      <a:pt x="1057239" y="1689735"/>
                    </a:cubicBezTo>
                    <a:cubicBezTo>
                      <a:pt x="1117246" y="1834515"/>
                      <a:pt x="1078194" y="2009775"/>
                      <a:pt x="979133" y="2131695"/>
                    </a:cubicBezTo>
                    <a:cubicBezTo>
                      <a:pt x="882931" y="2250758"/>
                      <a:pt x="705766" y="2368868"/>
                      <a:pt x="550508" y="2309813"/>
                    </a:cubicBezTo>
                    <a:cubicBezTo>
                      <a:pt x="394298" y="2248853"/>
                      <a:pt x="176176" y="2145983"/>
                      <a:pt x="140933" y="19650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A5B52"/>
                  </a:gs>
                  <a:gs pos="8000">
                    <a:srgbClr val="2A5B52"/>
                  </a:gs>
                  <a:gs pos="100000">
                    <a:srgbClr val="1C3B36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5" name="Google Shape;1615;p12"/>
              <p:cNvSpPr/>
              <p:nvPr/>
            </p:nvSpPr>
            <p:spPr>
              <a:xfrm>
                <a:off x="6442316" y="2213685"/>
                <a:ext cx="561812" cy="2175275"/>
              </a:xfrm>
              <a:custGeom>
                <a:rect b="b" l="l" r="r" t="t"/>
                <a:pathLst>
                  <a:path extrusionOk="0" h="2175275" w="561812">
                    <a:moveTo>
                      <a:pt x="329658" y="1406516"/>
                    </a:moveTo>
                    <a:cubicBezTo>
                      <a:pt x="365853" y="1257926"/>
                      <a:pt x="422050" y="1114098"/>
                      <a:pt x="495393" y="979796"/>
                    </a:cubicBezTo>
                    <a:cubicBezTo>
                      <a:pt x="498250" y="975033"/>
                      <a:pt x="490630" y="971223"/>
                      <a:pt x="488725" y="975986"/>
                    </a:cubicBezTo>
                    <a:cubicBezTo>
                      <a:pt x="417287" y="1105526"/>
                      <a:pt x="362995" y="1244591"/>
                      <a:pt x="325848" y="1387466"/>
                    </a:cubicBezTo>
                    <a:cubicBezTo>
                      <a:pt x="322990" y="1361748"/>
                      <a:pt x="320133" y="1336031"/>
                      <a:pt x="318228" y="1311266"/>
                    </a:cubicBezTo>
                    <a:cubicBezTo>
                      <a:pt x="290605" y="1018848"/>
                      <a:pt x="282033" y="722621"/>
                      <a:pt x="205833" y="437823"/>
                    </a:cubicBezTo>
                    <a:cubicBezTo>
                      <a:pt x="204880" y="433061"/>
                      <a:pt x="202975" y="428298"/>
                      <a:pt x="202023" y="423536"/>
                    </a:cubicBezTo>
                    <a:cubicBezTo>
                      <a:pt x="202023" y="423536"/>
                      <a:pt x="202023" y="423536"/>
                      <a:pt x="202023" y="422583"/>
                    </a:cubicBezTo>
                    <a:cubicBezTo>
                      <a:pt x="212500" y="353051"/>
                      <a:pt x="222978" y="283518"/>
                      <a:pt x="232503" y="213986"/>
                    </a:cubicBezTo>
                    <a:cubicBezTo>
                      <a:pt x="233455" y="209223"/>
                      <a:pt x="224883" y="209223"/>
                      <a:pt x="224883" y="213986"/>
                    </a:cubicBezTo>
                    <a:cubicBezTo>
                      <a:pt x="215358" y="277803"/>
                      <a:pt x="205833" y="340668"/>
                      <a:pt x="196308" y="404486"/>
                    </a:cubicBezTo>
                    <a:cubicBezTo>
                      <a:pt x="196308" y="404486"/>
                      <a:pt x="196308" y="404486"/>
                      <a:pt x="196308" y="404486"/>
                    </a:cubicBezTo>
                    <a:cubicBezTo>
                      <a:pt x="196308" y="403533"/>
                      <a:pt x="196308" y="401628"/>
                      <a:pt x="195355" y="400676"/>
                    </a:cubicBezTo>
                    <a:cubicBezTo>
                      <a:pt x="153445" y="258753"/>
                      <a:pt x="94390" y="122546"/>
                      <a:pt x="7712" y="1578"/>
                    </a:cubicBezTo>
                    <a:cubicBezTo>
                      <a:pt x="4855" y="-2232"/>
                      <a:pt x="-2765" y="1578"/>
                      <a:pt x="1045" y="5388"/>
                    </a:cubicBezTo>
                    <a:cubicBezTo>
                      <a:pt x="84865" y="123498"/>
                      <a:pt x="142968" y="254943"/>
                      <a:pt x="183925" y="391151"/>
                    </a:cubicBezTo>
                    <a:cubicBezTo>
                      <a:pt x="135348" y="354003"/>
                      <a:pt x="86770" y="317808"/>
                      <a:pt x="38193" y="280661"/>
                    </a:cubicBezTo>
                    <a:cubicBezTo>
                      <a:pt x="34383" y="277803"/>
                      <a:pt x="29620" y="284471"/>
                      <a:pt x="34383" y="287328"/>
                    </a:cubicBezTo>
                    <a:cubicBezTo>
                      <a:pt x="85818" y="326381"/>
                      <a:pt x="136300" y="365433"/>
                      <a:pt x="187735" y="403533"/>
                    </a:cubicBezTo>
                    <a:cubicBezTo>
                      <a:pt x="228693" y="543551"/>
                      <a:pt x="252505" y="689283"/>
                      <a:pt x="268698" y="834063"/>
                    </a:cubicBezTo>
                    <a:cubicBezTo>
                      <a:pt x="282985" y="958841"/>
                      <a:pt x="291558" y="1084571"/>
                      <a:pt x="302035" y="1210301"/>
                    </a:cubicBezTo>
                    <a:cubicBezTo>
                      <a:pt x="233455" y="1045518"/>
                      <a:pt x="139158" y="891213"/>
                      <a:pt x="24858" y="754053"/>
                    </a:cubicBezTo>
                    <a:cubicBezTo>
                      <a:pt x="21048" y="750243"/>
                      <a:pt x="15333" y="755958"/>
                      <a:pt x="19143" y="759768"/>
                    </a:cubicBezTo>
                    <a:cubicBezTo>
                      <a:pt x="137253" y="900738"/>
                      <a:pt x="232503" y="1058853"/>
                      <a:pt x="301083" y="1229351"/>
                    </a:cubicBezTo>
                    <a:cubicBezTo>
                      <a:pt x="302035" y="1230303"/>
                      <a:pt x="302987" y="1231256"/>
                      <a:pt x="303940" y="1231256"/>
                    </a:cubicBezTo>
                    <a:cubicBezTo>
                      <a:pt x="318228" y="1395086"/>
                      <a:pt x="335373" y="1557963"/>
                      <a:pt x="372520" y="1717983"/>
                    </a:cubicBezTo>
                    <a:cubicBezTo>
                      <a:pt x="409668" y="1878003"/>
                      <a:pt x="465865" y="2034213"/>
                      <a:pt x="554448" y="2173278"/>
                    </a:cubicBezTo>
                    <a:cubicBezTo>
                      <a:pt x="557305" y="2178041"/>
                      <a:pt x="563973" y="2173278"/>
                      <a:pt x="561115" y="2169468"/>
                    </a:cubicBezTo>
                    <a:cubicBezTo>
                      <a:pt x="416335" y="1940868"/>
                      <a:pt x="359185" y="1673216"/>
                      <a:pt x="328705" y="1406516"/>
                    </a:cubicBezTo>
                    <a:cubicBezTo>
                      <a:pt x="328705" y="1408421"/>
                      <a:pt x="329658" y="1407468"/>
                      <a:pt x="329658" y="1406516"/>
                    </a:cubicBezTo>
                    <a:close/>
                  </a:path>
                </a:pathLst>
              </a:custGeom>
              <a:solidFill>
                <a:srgbClr val="4493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16" name="Google Shape;1616;p12"/>
            <p:cNvSpPr/>
            <p:nvPr/>
          </p:nvSpPr>
          <p:spPr>
            <a:xfrm rot="-8617848">
              <a:off x="4493307" y="-1786129"/>
              <a:ext cx="888873" cy="1271724"/>
            </a:xfrm>
            <a:custGeom>
              <a:rect b="b" l="l" r="r" t="t"/>
              <a:pathLst>
                <a:path extrusionOk="0" h="1587610" w="1109662">
                  <a:moveTo>
                    <a:pt x="828675" y="1237922"/>
                  </a:moveTo>
                  <a:cubicBezTo>
                    <a:pt x="626745" y="1089332"/>
                    <a:pt x="549592" y="938837"/>
                    <a:pt x="404813" y="799772"/>
                  </a:cubicBezTo>
                  <a:cubicBezTo>
                    <a:pt x="650557" y="878829"/>
                    <a:pt x="809625" y="1168389"/>
                    <a:pt x="828675" y="1230302"/>
                  </a:cubicBezTo>
                  <a:cubicBezTo>
                    <a:pt x="828675" y="1131242"/>
                    <a:pt x="818197" y="1031229"/>
                    <a:pt x="796290" y="934074"/>
                  </a:cubicBezTo>
                  <a:cubicBezTo>
                    <a:pt x="678180" y="833109"/>
                    <a:pt x="554355" y="775959"/>
                    <a:pt x="458153" y="632132"/>
                  </a:cubicBezTo>
                  <a:cubicBezTo>
                    <a:pt x="611505" y="670232"/>
                    <a:pt x="753428" y="850254"/>
                    <a:pt x="792480" y="919787"/>
                  </a:cubicBezTo>
                  <a:cubicBezTo>
                    <a:pt x="771525" y="834062"/>
                    <a:pt x="742950" y="749289"/>
                    <a:pt x="704850" y="669279"/>
                  </a:cubicBezTo>
                  <a:cubicBezTo>
                    <a:pt x="588645" y="611177"/>
                    <a:pt x="485775" y="535929"/>
                    <a:pt x="399097" y="446394"/>
                  </a:cubicBezTo>
                  <a:cubicBezTo>
                    <a:pt x="509588" y="476874"/>
                    <a:pt x="610553" y="541644"/>
                    <a:pt x="684847" y="628322"/>
                  </a:cubicBezTo>
                  <a:cubicBezTo>
                    <a:pt x="652463" y="566409"/>
                    <a:pt x="615315" y="506402"/>
                    <a:pt x="573405" y="449252"/>
                  </a:cubicBezTo>
                  <a:cubicBezTo>
                    <a:pt x="568642" y="450204"/>
                    <a:pt x="564832" y="452109"/>
                    <a:pt x="560070" y="453062"/>
                  </a:cubicBezTo>
                  <a:cubicBezTo>
                    <a:pt x="461010" y="429249"/>
                    <a:pt x="371475" y="376862"/>
                    <a:pt x="305753" y="304472"/>
                  </a:cubicBezTo>
                  <a:cubicBezTo>
                    <a:pt x="390525" y="318759"/>
                    <a:pt x="471488" y="354002"/>
                    <a:pt x="539115" y="405437"/>
                  </a:cubicBezTo>
                  <a:cubicBezTo>
                    <a:pt x="512445" y="373052"/>
                    <a:pt x="483870" y="341619"/>
                    <a:pt x="454342" y="311139"/>
                  </a:cubicBezTo>
                  <a:cubicBezTo>
                    <a:pt x="439103" y="310187"/>
                    <a:pt x="387667" y="300662"/>
                    <a:pt x="387667" y="300662"/>
                  </a:cubicBezTo>
                  <a:cubicBezTo>
                    <a:pt x="303847" y="278754"/>
                    <a:pt x="229553" y="241607"/>
                    <a:pt x="156210" y="198744"/>
                  </a:cubicBezTo>
                  <a:cubicBezTo>
                    <a:pt x="224790" y="199697"/>
                    <a:pt x="398145" y="273039"/>
                    <a:pt x="445770" y="301614"/>
                  </a:cubicBezTo>
                  <a:cubicBezTo>
                    <a:pt x="404813" y="260657"/>
                    <a:pt x="360997" y="222557"/>
                    <a:pt x="315278" y="188267"/>
                  </a:cubicBezTo>
                  <a:cubicBezTo>
                    <a:pt x="313372" y="188267"/>
                    <a:pt x="311467" y="188267"/>
                    <a:pt x="310515" y="189219"/>
                  </a:cubicBezTo>
                  <a:cubicBezTo>
                    <a:pt x="247650" y="183504"/>
                    <a:pt x="188595" y="155882"/>
                    <a:pt x="138113" y="120639"/>
                  </a:cubicBezTo>
                  <a:cubicBezTo>
                    <a:pt x="87630" y="85397"/>
                    <a:pt x="44767" y="42534"/>
                    <a:pt x="0" y="1577"/>
                  </a:cubicBezTo>
                  <a:cubicBezTo>
                    <a:pt x="151447" y="-15568"/>
                    <a:pt x="236220" y="111114"/>
                    <a:pt x="326707" y="187314"/>
                  </a:cubicBezTo>
                  <a:cubicBezTo>
                    <a:pt x="326707" y="187314"/>
                    <a:pt x="325755" y="187314"/>
                    <a:pt x="325755" y="187314"/>
                  </a:cubicBezTo>
                  <a:cubicBezTo>
                    <a:pt x="367665" y="218747"/>
                    <a:pt x="407670" y="252084"/>
                    <a:pt x="444817" y="288279"/>
                  </a:cubicBezTo>
                  <a:cubicBezTo>
                    <a:pt x="416242" y="201602"/>
                    <a:pt x="375285" y="117782"/>
                    <a:pt x="331470" y="34914"/>
                  </a:cubicBezTo>
                  <a:cubicBezTo>
                    <a:pt x="404813" y="97779"/>
                    <a:pt x="452438" y="185409"/>
                    <a:pt x="461963" y="275897"/>
                  </a:cubicBezTo>
                  <a:cubicBezTo>
                    <a:pt x="461963" y="275897"/>
                    <a:pt x="459105" y="292089"/>
                    <a:pt x="454342" y="297804"/>
                  </a:cubicBezTo>
                  <a:cubicBezTo>
                    <a:pt x="501967" y="344477"/>
                    <a:pt x="546735" y="394007"/>
                    <a:pt x="585788" y="446394"/>
                  </a:cubicBezTo>
                  <a:lnTo>
                    <a:pt x="585788" y="446394"/>
                  </a:lnTo>
                  <a:lnTo>
                    <a:pt x="585788" y="446394"/>
                  </a:lnTo>
                  <a:cubicBezTo>
                    <a:pt x="591503" y="454014"/>
                    <a:pt x="598170" y="462587"/>
                    <a:pt x="603885" y="471159"/>
                  </a:cubicBezTo>
                  <a:cubicBezTo>
                    <a:pt x="594360" y="431154"/>
                    <a:pt x="528638" y="234939"/>
                    <a:pt x="581025" y="83492"/>
                  </a:cubicBezTo>
                  <a:cubicBezTo>
                    <a:pt x="629603" y="205412"/>
                    <a:pt x="635317" y="354954"/>
                    <a:pt x="606742" y="474969"/>
                  </a:cubicBezTo>
                  <a:cubicBezTo>
                    <a:pt x="651510" y="537834"/>
                    <a:pt x="691515" y="604509"/>
                    <a:pt x="723900" y="674042"/>
                  </a:cubicBezTo>
                  <a:cubicBezTo>
                    <a:pt x="724853" y="606414"/>
                    <a:pt x="702945" y="365432"/>
                    <a:pt x="762000" y="214937"/>
                  </a:cubicBezTo>
                  <a:cubicBezTo>
                    <a:pt x="764857" y="292089"/>
                    <a:pt x="797242" y="386387"/>
                    <a:pt x="799147" y="463539"/>
                  </a:cubicBezTo>
                  <a:cubicBezTo>
                    <a:pt x="801053" y="537834"/>
                    <a:pt x="768667" y="622607"/>
                    <a:pt x="729615" y="685472"/>
                  </a:cubicBezTo>
                  <a:cubicBezTo>
                    <a:pt x="765810" y="763577"/>
                    <a:pt x="794385" y="845492"/>
                    <a:pt x="814388" y="929312"/>
                  </a:cubicBezTo>
                  <a:cubicBezTo>
                    <a:pt x="842010" y="747384"/>
                    <a:pt x="871538" y="546407"/>
                    <a:pt x="981075" y="363527"/>
                  </a:cubicBezTo>
                  <a:cubicBezTo>
                    <a:pt x="1020128" y="553074"/>
                    <a:pt x="855345" y="886449"/>
                    <a:pt x="816292" y="941694"/>
                  </a:cubicBezTo>
                  <a:cubicBezTo>
                    <a:pt x="838200" y="1036944"/>
                    <a:pt x="849630" y="1135052"/>
                    <a:pt x="849630" y="1234112"/>
                  </a:cubicBezTo>
                  <a:cubicBezTo>
                    <a:pt x="864870" y="1177914"/>
                    <a:pt x="899160" y="1000749"/>
                    <a:pt x="937260" y="915977"/>
                  </a:cubicBezTo>
                  <a:cubicBezTo>
                    <a:pt x="984885" y="815964"/>
                    <a:pt x="1023938" y="725477"/>
                    <a:pt x="1109663" y="642609"/>
                  </a:cubicBezTo>
                  <a:cubicBezTo>
                    <a:pt x="1106805" y="909309"/>
                    <a:pt x="998220" y="1096952"/>
                    <a:pt x="849630" y="1247447"/>
                  </a:cubicBezTo>
                  <a:cubicBezTo>
                    <a:pt x="848678" y="1357937"/>
                    <a:pt x="834390" y="1469379"/>
                    <a:pt x="807720" y="1577012"/>
                  </a:cubicBezTo>
                  <a:cubicBezTo>
                    <a:pt x="807720" y="1577012"/>
                    <a:pt x="807720" y="1577012"/>
                    <a:pt x="807720" y="1577012"/>
                  </a:cubicBezTo>
                  <a:cubicBezTo>
                    <a:pt x="805815" y="1583679"/>
                    <a:pt x="799147" y="1588442"/>
                    <a:pt x="792480" y="1587489"/>
                  </a:cubicBezTo>
                  <a:cubicBezTo>
                    <a:pt x="785813" y="1586537"/>
                    <a:pt x="782003" y="1579869"/>
                    <a:pt x="783907" y="1573202"/>
                  </a:cubicBezTo>
                  <a:cubicBezTo>
                    <a:pt x="812482" y="1463664"/>
                    <a:pt x="827722" y="1351269"/>
                    <a:pt x="828675" y="1237922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17" name="Google Shape;1617;p12"/>
            <p:cNvGrpSpPr/>
            <p:nvPr/>
          </p:nvGrpSpPr>
          <p:grpSpPr>
            <a:xfrm rot="-7974174">
              <a:off x="4234485" y="-1957638"/>
              <a:ext cx="821066" cy="1425244"/>
              <a:chOff x="7981884" y="2154029"/>
              <a:chExt cx="1026344" cy="1781575"/>
            </a:xfrm>
          </p:grpSpPr>
          <p:sp>
            <p:nvSpPr>
              <p:cNvPr id="1618" name="Google Shape;1618;p12"/>
              <p:cNvSpPr/>
              <p:nvPr/>
            </p:nvSpPr>
            <p:spPr>
              <a:xfrm>
                <a:off x="7981884" y="2154029"/>
                <a:ext cx="1026344" cy="1688503"/>
              </a:xfrm>
              <a:custGeom>
                <a:rect b="b" l="l" r="r" t="t"/>
                <a:pathLst>
                  <a:path extrusionOk="0" h="1688503" w="1026344">
                    <a:moveTo>
                      <a:pt x="224555" y="1223284"/>
                    </a:moveTo>
                    <a:cubicBezTo>
                      <a:pt x="165500" y="1170897"/>
                      <a:pt x="100730" y="1123272"/>
                      <a:pt x="54057" y="1059454"/>
                    </a:cubicBezTo>
                    <a:cubicBezTo>
                      <a:pt x="7385" y="995637"/>
                      <a:pt x="-17380" y="908959"/>
                      <a:pt x="14052" y="836569"/>
                    </a:cubicBezTo>
                    <a:cubicBezTo>
                      <a:pt x="45485" y="764179"/>
                      <a:pt x="149307" y="725127"/>
                      <a:pt x="209315" y="776562"/>
                    </a:cubicBezTo>
                    <a:cubicBezTo>
                      <a:pt x="234080" y="797517"/>
                      <a:pt x="258845" y="831807"/>
                      <a:pt x="288373" y="819424"/>
                    </a:cubicBezTo>
                    <a:cubicBezTo>
                      <a:pt x="315995" y="807994"/>
                      <a:pt x="312185" y="766084"/>
                      <a:pt x="296945" y="740367"/>
                    </a:cubicBezTo>
                    <a:cubicBezTo>
                      <a:pt x="271227" y="698457"/>
                      <a:pt x="230270" y="667977"/>
                      <a:pt x="193123" y="635592"/>
                    </a:cubicBezTo>
                    <a:cubicBezTo>
                      <a:pt x="155975" y="603207"/>
                      <a:pt x="119780" y="565107"/>
                      <a:pt x="110255" y="516529"/>
                    </a:cubicBezTo>
                    <a:cubicBezTo>
                      <a:pt x="100730" y="467952"/>
                      <a:pt x="129305" y="409849"/>
                      <a:pt x="177882" y="403182"/>
                    </a:cubicBezTo>
                    <a:cubicBezTo>
                      <a:pt x="195980" y="401277"/>
                      <a:pt x="215030" y="406039"/>
                      <a:pt x="232175" y="399372"/>
                    </a:cubicBezTo>
                    <a:cubicBezTo>
                      <a:pt x="260750" y="388894"/>
                      <a:pt x="270275" y="350794"/>
                      <a:pt x="263607" y="320314"/>
                    </a:cubicBezTo>
                    <a:cubicBezTo>
                      <a:pt x="256940" y="289834"/>
                      <a:pt x="237890" y="264117"/>
                      <a:pt x="227412" y="235542"/>
                    </a:cubicBezTo>
                    <a:cubicBezTo>
                      <a:pt x="189312" y="133624"/>
                      <a:pt x="271227" y="6942"/>
                      <a:pt x="379812" y="274"/>
                    </a:cubicBezTo>
                    <a:cubicBezTo>
                      <a:pt x="488398" y="-6393"/>
                      <a:pt x="585552" y="109812"/>
                      <a:pt x="560787" y="215539"/>
                    </a:cubicBezTo>
                    <a:cubicBezTo>
                      <a:pt x="553167" y="247924"/>
                      <a:pt x="536023" y="279357"/>
                      <a:pt x="533165" y="312694"/>
                    </a:cubicBezTo>
                    <a:cubicBezTo>
                      <a:pt x="531260" y="346032"/>
                      <a:pt x="552215" y="386037"/>
                      <a:pt x="585552" y="385084"/>
                    </a:cubicBezTo>
                    <a:cubicBezTo>
                      <a:pt x="619842" y="384132"/>
                      <a:pt x="638892" y="346032"/>
                      <a:pt x="667467" y="327934"/>
                    </a:cubicBezTo>
                    <a:cubicBezTo>
                      <a:pt x="715092" y="297454"/>
                      <a:pt x="783673" y="331744"/>
                      <a:pt x="805580" y="384132"/>
                    </a:cubicBezTo>
                    <a:cubicBezTo>
                      <a:pt x="827487" y="436519"/>
                      <a:pt x="813200" y="497479"/>
                      <a:pt x="790340" y="548914"/>
                    </a:cubicBezTo>
                    <a:cubicBezTo>
                      <a:pt x="767480" y="600349"/>
                      <a:pt x="735095" y="648927"/>
                      <a:pt x="718902" y="703219"/>
                    </a:cubicBezTo>
                    <a:cubicBezTo>
                      <a:pt x="713187" y="722269"/>
                      <a:pt x="710330" y="746082"/>
                      <a:pt x="726523" y="758464"/>
                    </a:cubicBezTo>
                    <a:cubicBezTo>
                      <a:pt x="751287" y="778467"/>
                      <a:pt x="783673" y="747987"/>
                      <a:pt x="809390" y="729889"/>
                    </a:cubicBezTo>
                    <a:cubicBezTo>
                      <a:pt x="872255" y="687027"/>
                      <a:pt x="965600" y="726079"/>
                      <a:pt x="1001795" y="792754"/>
                    </a:cubicBezTo>
                    <a:cubicBezTo>
                      <a:pt x="1037990" y="860382"/>
                      <a:pt x="1029417" y="942297"/>
                      <a:pt x="1006557" y="1015639"/>
                    </a:cubicBezTo>
                    <a:lnTo>
                      <a:pt x="1006557" y="1015639"/>
                    </a:lnTo>
                    <a:cubicBezTo>
                      <a:pt x="970362" y="1133749"/>
                      <a:pt x="903687" y="1237572"/>
                      <a:pt x="835107" y="1338537"/>
                    </a:cubicBezTo>
                    <a:cubicBezTo>
                      <a:pt x="768432" y="1436644"/>
                      <a:pt x="715092" y="1549992"/>
                      <a:pt x="645560" y="1643337"/>
                    </a:cubicBezTo>
                    <a:cubicBezTo>
                      <a:pt x="547452" y="1775734"/>
                      <a:pt x="504590" y="1582377"/>
                      <a:pt x="457917" y="1506177"/>
                    </a:cubicBezTo>
                    <a:cubicBezTo>
                      <a:pt x="396005" y="1401402"/>
                      <a:pt x="316948" y="1305199"/>
                      <a:pt x="224555" y="12232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9" name="Google Shape;1619;p12"/>
              <p:cNvSpPr/>
              <p:nvPr/>
            </p:nvSpPr>
            <p:spPr>
              <a:xfrm>
                <a:off x="8212802" y="2446819"/>
                <a:ext cx="551152" cy="1488785"/>
              </a:xfrm>
              <a:custGeom>
                <a:rect b="b" l="l" r="r" t="t"/>
                <a:pathLst>
                  <a:path extrusionOk="0" h="1488785" w="551152">
                    <a:moveTo>
                      <a:pt x="550849" y="615216"/>
                    </a:moveTo>
                    <a:cubicBezTo>
                      <a:pt x="552754" y="610454"/>
                      <a:pt x="545134" y="608549"/>
                      <a:pt x="543229" y="613311"/>
                    </a:cubicBezTo>
                    <a:cubicBezTo>
                      <a:pt x="447026" y="844769"/>
                      <a:pt x="381304" y="1084799"/>
                      <a:pt x="356539" y="1333401"/>
                    </a:cubicBezTo>
                    <a:cubicBezTo>
                      <a:pt x="339394" y="1060034"/>
                      <a:pt x="306057" y="786666"/>
                      <a:pt x="257479" y="517109"/>
                    </a:cubicBezTo>
                    <a:cubicBezTo>
                      <a:pt x="257479" y="517109"/>
                      <a:pt x="257479" y="517109"/>
                      <a:pt x="257479" y="517109"/>
                    </a:cubicBezTo>
                    <a:cubicBezTo>
                      <a:pt x="286054" y="420906"/>
                      <a:pt x="324154" y="328514"/>
                      <a:pt x="372732" y="239931"/>
                    </a:cubicBezTo>
                    <a:cubicBezTo>
                      <a:pt x="375589" y="235169"/>
                      <a:pt x="368921" y="231359"/>
                      <a:pt x="366064" y="236121"/>
                    </a:cubicBezTo>
                    <a:cubicBezTo>
                      <a:pt x="319392" y="319941"/>
                      <a:pt x="282244" y="408524"/>
                      <a:pt x="253669" y="500916"/>
                    </a:cubicBezTo>
                    <a:cubicBezTo>
                      <a:pt x="243192" y="441861"/>
                      <a:pt x="231762" y="383759"/>
                      <a:pt x="219379" y="325656"/>
                    </a:cubicBezTo>
                    <a:cubicBezTo>
                      <a:pt x="197471" y="217071"/>
                      <a:pt x="171754" y="109439"/>
                      <a:pt x="145084" y="2759"/>
                    </a:cubicBezTo>
                    <a:cubicBezTo>
                      <a:pt x="144132" y="-2004"/>
                      <a:pt x="136512" y="-99"/>
                      <a:pt x="137464" y="4664"/>
                    </a:cubicBezTo>
                    <a:cubicBezTo>
                      <a:pt x="166039" y="116106"/>
                      <a:pt x="191757" y="228501"/>
                      <a:pt x="214617" y="341849"/>
                    </a:cubicBezTo>
                    <a:cubicBezTo>
                      <a:pt x="172707" y="301844"/>
                      <a:pt x="130796" y="262791"/>
                      <a:pt x="89839" y="222786"/>
                    </a:cubicBezTo>
                    <a:cubicBezTo>
                      <a:pt x="86029" y="218976"/>
                      <a:pt x="80314" y="224691"/>
                      <a:pt x="84124" y="228501"/>
                    </a:cubicBezTo>
                    <a:cubicBezTo>
                      <a:pt x="127939" y="270411"/>
                      <a:pt x="172707" y="312321"/>
                      <a:pt x="216521" y="354231"/>
                    </a:cubicBezTo>
                    <a:cubicBezTo>
                      <a:pt x="216521" y="354231"/>
                      <a:pt x="217474" y="355184"/>
                      <a:pt x="217474" y="355184"/>
                    </a:cubicBezTo>
                    <a:cubicBezTo>
                      <a:pt x="258432" y="555209"/>
                      <a:pt x="289864" y="757139"/>
                      <a:pt x="313676" y="959069"/>
                    </a:cubicBezTo>
                    <a:cubicBezTo>
                      <a:pt x="222237" y="839054"/>
                      <a:pt x="119367" y="727611"/>
                      <a:pt x="6971" y="626646"/>
                    </a:cubicBezTo>
                    <a:cubicBezTo>
                      <a:pt x="3162" y="622836"/>
                      <a:pt x="-2554" y="628551"/>
                      <a:pt x="1257" y="632361"/>
                    </a:cubicBezTo>
                    <a:cubicBezTo>
                      <a:pt x="116509" y="736184"/>
                      <a:pt x="222237" y="850484"/>
                      <a:pt x="314629" y="974309"/>
                    </a:cubicBezTo>
                    <a:cubicBezTo>
                      <a:pt x="321296" y="1035269"/>
                      <a:pt x="327964" y="1096229"/>
                      <a:pt x="333679" y="1157189"/>
                    </a:cubicBezTo>
                    <a:cubicBezTo>
                      <a:pt x="343204" y="1265774"/>
                      <a:pt x="350824" y="1375311"/>
                      <a:pt x="355587" y="1484849"/>
                    </a:cubicBezTo>
                    <a:cubicBezTo>
                      <a:pt x="355587" y="1489611"/>
                      <a:pt x="363207" y="1490564"/>
                      <a:pt x="363207" y="1484849"/>
                    </a:cubicBezTo>
                    <a:cubicBezTo>
                      <a:pt x="361301" y="1450559"/>
                      <a:pt x="360349" y="1417221"/>
                      <a:pt x="357492" y="1382931"/>
                    </a:cubicBezTo>
                    <a:cubicBezTo>
                      <a:pt x="357492" y="1381979"/>
                      <a:pt x="358444" y="1381979"/>
                      <a:pt x="358444" y="1381026"/>
                    </a:cubicBezTo>
                    <a:cubicBezTo>
                      <a:pt x="382257" y="1115279"/>
                      <a:pt x="449884" y="860009"/>
                      <a:pt x="550849" y="615216"/>
                    </a:cubicBezTo>
                    <a:close/>
                  </a:path>
                </a:pathLst>
              </a:custGeom>
              <a:solidFill>
                <a:srgbClr val="192B3E"/>
              </a:solidFill>
              <a:ln cap="flat" cmpd="sng" w="9525">
                <a:solidFill>
                  <a:srgbClr val="317A6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20" name="Google Shape;1620;p12"/>
            <p:cNvGrpSpPr/>
            <p:nvPr/>
          </p:nvGrpSpPr>
          <p:grpSpPr>
            <a:xfrm rot="10357414">
              <a:off x="5198911" y="-1793887"/>
              <a:ext cx="431258" cy="947377"/>
              <a:chOff x="7793199" y="3142045"/>
              <a:chExt cx="539126" cy="1184339"/>
            </a:xfrm>
          </p:grpSpPr>
          <p:sp>
            <p:nvSpPr>
              <p:cNvPr id="1621" name="Google Shape;1621;p12"/>
              <p:cNvSpPr/>
              <p:nvPr/>
            </p:nvSpPr>
            <p:spPr>
              <a:xfrm>
                <a:off x="7793199" y="3142045"/>
                <a:ext cx="539126" cy="1184339"/>
              </a:xfrm>
              <a:custGeom>
                <a:rect b="b" l="l" r="r" t="t"/>
                <a:pathLst>
                  <a:path extrusionOk="0" h="1184339" w="539126">
                    <a:moveTo>
                      <a:pt x="89390" y="737235"/>
                    </a:moveTo>
                    <a:cubicBezTo>
                      <a:pt x="89390" y="671513"/>
                      <a:pt x="101772" y="604838"/>
                      <a:pt x="81770" y="541972"/>
                    </a:cubicBezTo>
                    <a:cubicBezTo>
                      <a:pt x="63672" y="485775"/>
                      <a:pt x="19857" y="439103"/>
                      <a:pt x="5570" y="381953"/>
                    </a:cubicBezTo>
                    <a:cubicBezTo>
                      <a:pt x="-10623" y="318135"/>
                      <a:pt x="12237" y="252413"/>
                      <a:pt x="26524" y="188595"/>
                    </a:cubicBezTo>
                    <a:cubicBezTo>
                      <a:pt x="41765" y="124778"/>
                      <a:pt x="46527" y="50483"/>
                      <a:pt x="4617" y="0"/>
                    </a:cubicBezTo>
                    <a:cubicBezTo>
                      <a:pt x="170352" y="81915"/>
                      <a:pt x="307512" y="217170"/>
                      <a:pt x="398952" y="379095"/>
                    </a:cubicBezTo>
                    <a:cubicBezTo>
                      <a:pt x="490392" y="540068"/>
                      <a:pt x="536112" y="724853"/>
                      <a:pt x="538970" y="910590"/>
                    </a:cubicBezTo>
                    <a:cubicBezTo>
                      <a:pt x="539922" y="966788"/>
                      <a:pt x="537065" y="1024890"/>
                      <a:pt x="515157" y="1077278"/>
                    </a:cubicBezTo>
                    <a:cubicBezTo>
                      <a:pt x="493249" y="1128713"/>
                      <a:pt x="447529" y="1174433"/>
                      <a:pt x="392285" y="1183005"/>
                    </a:cubicBezTo>
                    <a:lnTo>
                      <a:pt x="392285" y="1183005"/>
                    </a:lnTo>
                    <a:cubicBezTo>
                      <a:pt x="304654" y="1197293"/>
                      <a:pt x="238932" y="1093470"/>
                      <a:pt x="192260" y="1032510"/>
                    </a:cubicBezTo>
                    <a:cubicBezTo>
                      <a:pt x="126537" y="947738"/>
                      <a:pt x="89390" y="842963"/>
                      <a:pt x="89390" y="737235"/>
                    </a:cubicBez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2" name="Google Shape;1622;p12"/>
              <p:cNvSpPr/>
              <p:nvPr/>
            </p:nvSpPr>
            <p:spPr>
              <a:xfrm>
                <a:off x="7878077" y="3272865"/>
                <a:ext cx="346292" cy="1036599"/>
              </a:xfrm>
              <a:custGeom>
                <a:rect b="b" l="l" r="r" t="t"/>
                <a:pathLst>
                  <a:path extrusionOk="0" h="1036599" w="346292">
                    <a:moveTo>
                      <a:pt x="345507" y="1031231"/>
                    </a:moveTo>
                    <a:cubicBezTo>
                      <a:pt x="262639" y="915978"/>
                      <a:pt x="217872" y="778818"/>
                      <a:pt x="186439" y="641658"/>
                    </a:cubicBezTo>
                    <a:cubicBezTo>
                      <a:pt x="154055" y="501641"/>
                      <a:pt x="133099" y="358766"/>
                      <a:pt x="93094" y="220653"/>
                    </a:cubicBezTo>
                    <a:cubicBezTo>
                      <a:pt x="71187" y="144453"/>
                      <a:pt x="43564" y="71111"/>
                      <a:pt x="6417" y="1578"/>
                    </a:cubicBezTo>
                    <a:cubicBezTo>
                      <a:pt x="4512" y="-2232"/>
                      <a:pt x="-2156" y="1578"/>
                      <a:pt x="702" y="5388"/>
                    </a:cubicBezTo>
                    <a:cubicBezTo>
                      <a:pt x="69282" y="132071"/>
                      <a:pt x="102619" y="273041"/>
                      <a:pt x="132147" y="413058"/>
                    </a:cubicBezTo>
                    <a:cubicBezTo>
                      <a:pt x="160722" y="553076"/>
                      <a:pt x="184534" y="694998"/>
                      <a:pt x="234064" y="829301"/>
                    </a:cubicBezTo>
                    <a:cubicBezTo>
                      <a:pt x="260734" y="902643"/>
                      <a:pt x="295024" y="972176"/>
                      <a:pt x="340744" y="1035993"/>
                    </a:cubicBezTo>
                    <a:cubicBezTo>
                      <a:pt x="342649" y="1037898"/>
                      <a:pt x="348364" y="1035041"/>
                      <a:pt x="345507" y="1031231"/>
                    </a:cubicBezTo>
                    <a:lnTo>
                      <a:pt x="345507" y="10312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23" name="Google Shape;1623;p12"/>
          <p:cNvGrpSpPr/>
          <p:nvPr/>
        </p:nvGrpSpPr>
        <p:grpSpPr>
          <a:xfrm flipH="1" rot="-132394">
            <a:off x="7411752" y="2249871"/>
            <a:ext cx="2084854" cy="2092604"/>
            <a:chOff x="3843543" y="-2030858"/>
            <a:chExt cx="2084977" cy="2092726"/>
          </a:xfrm>
        </p:grpSpPr>
        <p:grpSp>
          <p:nvGrpSpPr>
            <p:cNvPr id="1624" name="Google Shape;1624;p12"/>
            <p:cNvGrpSpPr/>
            <p:nvPr/>
          </p:nvGrpSpPr>
          <p:grpSpPr>
            <a:xfrm rot="-9323156">
              <a:off x="4427623" y="-1380032"/>
              <a:ext cx="601097" cy="1379391"/>
              <a:chOff x="4564559" y="2755331"/>
              <a:chExt cx="751379" cy="1724255"/>
            </a:xfrm>
          </p:grpSpPr>
          <p:sp>
            <p:nvSpPr>
              <p:cNvPr id="1625" name="Google Shape;1625;p12"/>
              <p:cNvSpPr/>
              <p:nvPr/>
            </p:nvSpPr>
            <p:spPr>
              <a:xfrm>
                <a:off x="4564559" y="2755331"/>
                <a:ext cx="751379" cy="1607284"/>
              </a:xfrm>
              <a:custGeom>
                <a:rect b="b" l="l" r="r" t="t"/>
                <a:pathLst>
                  <a:path extrusionOk="0" h="1607284" w="751379">
                    <a:moveTo>
                      <a:pt x="97627" y="1359218"/>
                    </a:moveTo>
                    <a:lnTo>
                      <a:pt x="97627" y="1359218"/>
                    </a:lnTo>
                    <a:cubicBezTo>
                      <a:pt x="80482" y="1272540"/>
                      <a:pt x="128107" y="1187768"/>
                      <a:pt x="159539" y="1104900"/>
                    </a:cubicBezTo>
                    <a:cubicBezTo>
                      <a:pt x="190972" y="1022033"/>
                      <a:pt x="198592" y="912495"/>
                      <a:pt x="126202" y="860108"/>
                    </a:cubicBezTo>
                    <a:cubicBezTo>
                      <a:pt x="90007" y="834390"/>
                      <a:pt x="35714" y="823912"/>
                      <a:pt x="22379" y="782002"/>
                    </a:cubicBezTo>
                    <a:cubicBezTo>
                      <a:pt x="2377" y="720090"/>
                      <a:pt x="93817" y="670560"/>
                      <a:pt x="90007" y="604837"/>
                    </a:cubicBezTo>
                    <a:cubicBezTo>
                      <a:pt x="88102" y="560070"/>
                      <a:pt x="42382" y="530543"/>
                      <a:pt x="18569" y="492442"/>
                    </a:cubicBezTo>
                    <a:cubicBezTo>
                      <a:pt x="-10958" y="441960"/>
                      <a:pt x="-1433" y="377190"/>
                      <a:pt x="20474" y="322898"/>
                    </a:cubicBezTo>
                    <a:cubicBezTo>
                      <a:pt x="42382" y="268605"/>
                      <a:pt x="74767" y="219075"/>
                      <a:pt x="90959" y="162877"/>
                    </a:cubicBezTo>
                    <a:cubicBezTo>
                      <a:pt x="107152" y="106680"/>
                      <a:pt x="101437" y="38100"/>
                      <a:pt x="57622" y="0"/>
                    </a:cubicBezTo>
                    <a:cubicBezTo>
                      <a:pt x="151919" y="52388"/>
                      <a:pt x="248122" y="106680"/>
                      <a:pt x="326227" y="181927"/>
                    </a:cubicBezTo>
                    <a:cubicBezTo>
                      <a:pt x="403380" y="258127"/>
                      <a:pt x="461482" y="360045"/>
                      <a:pt x="461482" y="467677"/>
                    </a:cubicBezTo>
                    <a:cubicBezTo>
                      <a:pt x="461482" y="541020"/>
                      <a:pt x="436717" y="623887"/>
                      <a:pt x="481484" y="682943"/>
                    </a:cubicBezTo>
                    <a:cubicBezTo>
                      <a:pt x="509107" y="719137"/>
                      <a:pt x="555780" y="734377"/>
                      <a:pt x="598642" y="751523"/>
                    </a:cubicBezTo>
                    <a:cubicBezTo>
                      <a:pt x="641505" y="768668"/>
                      <a:pt x="685319" y="797243"/>
                      <a:pt x="694844" y="842010"/>
                    </a:cubicBezTo>
                    <a:cubicBezTo>
                      <a:pt x="704369" y="890587"/>
                      <a:pt x="669127" y="937260"/>
                      <a:pt x="664364" y="986790"/>
                    </a:cubicBezTo>
                    <a:cubicBezTo>
                      <a:pt x="658649" y="1051560"/>
                      <a:pt x="707227" y="1107758"/>
                      <a:pt x="731992" y="1167765"/>
                    </a:cubicBezTo>
                    <a:cubicBezTo>
                      <a:pt x="772949" y="1267777"/>
                      <a:pt x="746280" y="1388745"/>
                      <a:pt x="677699" y="1473518"/>
                    </a:cubicBezTo>
                    <a:cubicBezTo>
                      <a:pt x="611024" y="1555433"/>
                      <a:pt x="489105" y="1637348"/>
                      <a:pt x="381472" y="1596390"/>
                    </a:cubicBezTo>
                    <a:cubicBezTo>
                      <a:pt x="272887" y="1555433"/>
                      <a:pt x="121439" y="1483995"/>
                      <a:pt x="97627" y="1359218"/>
                    </a:cubicBezTo>
                    <a:close/>
                  </a:path>
                </a:pathLst>
              </a:custGeom>
              <a:solidFill>
                <a:srgbClr val="3D7A0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6" name="Google Shape;1626;p12"/>
              <p:cNvSpPr/>
              <p:nvPr/>
            </p:nvSpPr>
            <p:spPr>
              <a:xfrm>
                <a:off x="4724610" y="2974174"/>
                <a:ext cx="388550" cy="1505412"/>
              </a:xfrm>
              <a:custGeom>
                <a:rect b="b" l="l" r="r" t="t"/>
                <a:pathLst>
                  <a:path extrusionOk="0" h="1505412" w="388550">
                    <a:moveTo>
                      <a:pt x="229042" y="970829"/>
                    </a:moveTo>
                    <a:cubicBezTo>
                      <a:pt x="253806" y="867959"/>
                      <a:pt x="292859" y="768899"/>
                      <a:pt x="343342" y="676506"/>
                    </a:cubicBezTo>
                    <a:cubicBezTo>
                      <a:pt x="345246" y="673649"/>
                      <a:pt x="340484" y="670791"/>
                      <a:pt x="338579" y="673649"/>
                    </a:cubicBezTo>
                    <a:cubicBezTo>
                      <a:pt x="289049" y="763184"/>
                      <a:pt x="251901" y="859386"/>
                      <a:pt x="226184" y="958446"/>
                    </a:cubicBezTo>
                    <a:cubicBezTo>
                      <a:pt x="224279" y="940349"/>
                      <a:pt x="222374" y="923204"/>
                      <a:pt x="220469" y="905106"/>
                    </a:cubicBezTo>
                    <a:cubicBezTo>
                      <a:pt x="201419" y="703176"/>
                      <a:pt x="195704" y="498389"/>
                      <a:pt x="142364" y="301221"/>
                    </a:cubicBezTo>
                    <a:cubicBezTo>
                      <a:pt x="141411" y="297411"/>
                      <a:pt x="140459" y="294554"/>
                      <a:pt x="139506" y="290744"/>
                    </a:cubicBezTo>
                    <a:cubicBezTo>
                      <a:pt x="139506" y="290744"/>
                      <a:pt x="139506" y="290744"/>
                      <a:pt x="139506" y="290744"/>
                    </a:cubicBezTo>
                    <a:cubicBezTo>
                      <a:pt x="146174" y="243119"/>
                      <a:pt x="153794" y="194541"/>
                      <a:pt x="160461" y="146916"/>
                    </a:cubicBezTo>
                    <a:cubicBezTo>
                      <a:pt x="161414" y="143106"/>
                      <a:pt x="155699" y="143106"/>
                      <a:pt x="154746" y="146916"/>
                    </a:cubicBezTo>
                    <a:cubicBezTo>
                      <a:pt x="148079" y="190731"/>
                      <a:pt x="141411" y="234546"/>
                      <a:pt x="135696" y="278361"/>
                    </a:cubicBezTo>
                    <a:cubicBezTo>
                      <a:pt x="135696" y="278361"/>
                      <a:pt x="135696" y="278361"/>
                      <a:pt x="135696" y="278361"/>
                    </a:cubicBezTo>
                    <a:cubicBezTo>
                      <a:pt x="135696" y="277409"/>
                      <a:pt x="135696" y="276456"/>
                      <a:pt x="134744" y="276456"/>
                    </a:cubicBezTo>
                    <a:cubicBezTo>
                      <a:pt x="106169" y="178349"/>
                      <a:pt x="64259" y="84051"/>
                      <a:pt x="5204" y="1184"/>
                    </a:cubicBezTo>
                    <a:cubicBezTo>
                      <a:pt x="3299" y="-1674"/>
                      <a:pt x="-1464" y="1184"/>
                      <a:pt x="441" y="4041"/>
                    </a:cubicBezTo>
                    <a:cubicBezTo>
                      <a:pt x="58544" y="85956"/>
                      <a:pt x="98549" y="176444"/>
                      <a:pt x="127124" y="270741"/>
                    </a:cubicBezTo>
                    <a:cubicBezTo>
                      <a:pt x="93786" y="245024"/>
                      <a:pt x="60449" y="220259"/>
                      <a:pt x="27111" y="194541"/>
                    </a:cubicBezTo>
                    <a:cubicBezTo>
                      <a:pt x="24254" y="192636"/>
                      <a:pt x="21396" y="197399"/>
                      <a:pt x="24254" y="199304"/>
                    </a:cubicBezTo>
                    <a:cubicBezTo>
                      <a:pt x="59496" y="225974"/>
                      <a:pt x="94739" y="252644"/>
                      <a:pt x="129981" y="280266"/>
                    </a:cubicBezTo>
                    <a:cubicBezTo>
                      <a:pt x="158556" y="377421"/>
                      <a:pt x="174749" y="477434"/>
                      <a:pt x="185226" y="577446"/>
                    </a:cubicBezTo>
                    <a:cubicBezTo>
                      <a:pt x="194751" y="664124"/>
                      <a:pt x="200467" y="750801"/>
                      <a:pt x="208086" y="837479"/>
                    </a:cubicBezTo>
                    <a:cubicBezTo>
                      <a:pt x="160461" y="723179"/>
                      <a:pt x="95692" y="616499"/>
                      <a:pt x="16634" y="522201"/>
                    </a:cubicBezTo>
                    <a:cubicBezTo>
                      <a:pt x="14729" y="519344"/>
                      <a:pt x="9966" y="523154"/>
                      <a:pt x="12824" y="526011"/>
                    </a:cubicBezTo>
                    <a:cubicBezTo>
                      <a:pt x="94739" y="623166"/>
                      <a:pt x="160461" y="732704"/>
                      <a:pt x="208086" y="850814"/>
                    </a:cubicBezTo>
                    <a:cubicBezTo>
                      <a:pt x="208086" y="851766"/>
                      <a:pt x="209039" y="851766"/>
                      <a:pt x="209992" y="852719"/>
                    </a:cubicBezTo>
                    <a:cubicBezTo>
                      <a:pt x="219517" y="966066"/>
                      <a:pt x="231899" y="1078461"/>
                      <a:pt x="257617" y="1188951"/>
                    </a:cubicBezTo>
                    <a:cubicBezTo>
                      <a:pt x="283334" y="1299441"/>
                      <a:pt x="322386" y="1408026"/>
                      <a:pt x="383346" y="1504229"/>
                    </a:cubicBezTo>
                    <a:cubicBezTo>
                      <a:pt x="385251" y="1507086"/>
                      <a:pt x="390014" y="1504229"/>
                      <a:pt x="388109" y="1501371"/>
                    </a:cubicBezTo>
                    <a:cubicBezTo>
                      <a:pt x="288096" y="1343256"/>
                      <a:pt x="249044" y="1158471"/>
                      <a:pt x="227136" y="973686"/>
                    </a:cubicBezTo>
                    <a:cubicBezTo>
                      <a:pt x="229042" y="972734"/>
                      <a:pt x="229042" y="971781"/>
                      <a:pt x="229042" y="97082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27" name="Google Shape;1627;p12"/>
            <p:cNvGrpSpPr/>
            <p:nvPr/>
          </p:nvGrpSpPr>
          <p:grpSpPr>
            <a:xfrm flipH="1" rot="8658896">
              <a:off x="4811136" y="-1699687"/>
              <a:ext cx="725994" cy="1575601"/>
              <a:chOff x="5685287" y="2863915"/>
              <a:chExt cx="907616" cy="1969770"/>
            </a:xfrm>
          </p:grpSpPr>
          <p:sp>
            <p:nvSpPr>
              <p:cNvPr id="1628" name="Google Shape;1628;p12"/>
              <p:cNvSpPr/>
              <p:nvPr/>
            </p:nvSpPr>
            <p:spPr>
              <a:xfrm>
                <a:off x="5685287" y="2863915"/>
                <a:ext cx="707590" cy="1853707"/>
              </a:xfrm>
              <a:custGeom>
                <a:rect b="b" l="l" r="r" t="t"/>
                <a:pathLst>
                  <a:path extrusionOk="0" h="1853707" w="707590">
                    <a:moveTo>
                      <a:pt x="136091" y="0"/>
                    </a:moveTo>
                    <a:cubicBezTo>
                      <a:pt x="81799" y="124777"/>
                      <a:pt x="43699" y="251460"/>
                      <a:pt x="21791" y="379095"/>
                    </a:cubicBezTo>
                    <a:cubicBezTo>
                      <a:pt x="76084" y="394335"/>
                      <a:pt x="131328" y="406717"/>
                      <a:pt x="167524" y="407670"/>
                    </a:cubicBezTo>
                    <a:cubicBezTo>
                      <a:pt x="167524" y="407670"/>
                      <a:pt x="89419" y="435292"/>
                      <a:pt x="11314" y="450533"/>
                    </a:cubicBezTo>
                    <a:cubicBezTo>
                      <a:pt x="-3926" y="575310"/>
                      <a:pt x="-3926" y="700088"/>
                      <a:pt x="12266" y="822960"/>
                    </a:cubicBezTo>
                    <a:cubicBezTo>
                      <a:pt x="97991" y="830580"/>
                      <a:pt x="189431" y="836295"/>
                      <a:pt x="239914" y="833438"/>
                    </a:cubicBezTo>
                    <a:cubicBezTo>
                      <a:pt x="310399" y="829627"/>
                      <a:pt x="161809" y="883920"/>
                      <a:pt x="28459" y="920115"/>
                    </a:cubicBezTo>
                    <a:cubicBezTo>
                      <a:pt x="37031" y="962025"/>
                      <a:pt x="47509" y="1002983"/>
                      <a:pt x="59891" y="1043940"/>
                    </a:cubicBezTo>
                    <a:cubicBezTo>
                      <a:pt x="84656" y="1125855"/>
                      <a:pt x="117041" y="1204913"/>
                      <a:pt x="156094" y="1282065"/>
                    </a:cubicBezTo>
                    <a:cubicBezTo>
                      <a:pt x="255153" y="1266825"/>
                      <a:pt x="354214" y="1250633"/>
                      <a:pt x="375169" y="1241108"/>
                    </a:cubicBezTo>
                    <a:cubicBezTo>
                      <a:pt x="401839" y="1228725"/>
                      <a:pt x="300874" y="1303020"/>
                      <a:pt x="199909" y="1361123"/>
                    </a:cubicBezTo>
                    <a:cubicBezTo>
                      <a:pt x="221816" y="1399223"/>
                      <a:pt x="246581" y="1436370"/>
                      <a:pt x="272299" y="1472565"/>
                    </a:cubicBezTo>
                    <a:cubicBezTo>
                      <a:pt x="314209" y="1531620"/>
                      <a:pt x="359928" y="1589723"/>
                      <a:pt x="411364" y="1644968"/>
                    </a:cubicBezTo>
                    <a:cubicBezTo>
                      <a:pt x="440891" y="1629727"/>
                      <a:pt x="468514" y="1615440"/>
                      <a:pt x="478039" y="1607820"/>
                    </a:cubicBezTo>
                    <a:cubicBezTo>
                      <a:pt x="493278" y="1595438"/>
                      <a:pt x="484706" y="1652588"/>
                      <a:pt x="460894" y="1695450"/>
                    </a:cubicBezTo>
                    <a:cubicBezTo>
                      <a:pt x="497089" y="1730693"/>
                      <a:pt x="535189" y="1764983"/>
                      <a:pt x="575194" y="1796415"/>
                    </a:cubicBezTo>
                    <a:cubicBezTo>
                      <a:pt x="628534" y="1838325"/>
                      <a:pt x="671396" y="1855470"/>
                      <a:pt x="707591" y="1853565"/>
                    </a:cubicBezTo>
                    <a:cubicBezTo>
                      <a:pt x="493278" y="1256348"/>
                      <a:pt x="288491" y="611505"/>
                      <a:pt x="136091" y="0"/>
                    </a:cubicBezTo>
                    <a:cubicBezTo>
                      <a:pt x="137044" y="953"/>
                      <a:pt x="137044" y="953"/>
                      <a:pt x="13609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9" name="Google Shape;1629;p12"/>
              <p:cNvSpPr/>
              <p:nvPr/>
            </p:nvSpPr>
            <p:spPr>
              <a:xfrm>
                <a:off x="5823284" y="2865820"/>
                <a:ext cx="769619" cy="1854517"/>
              </a:xfrm>
              <a:custGeom>
                <a:rect b="b" l="l" r="r" t="t"/>
                <a:pathLst>
                  <a:path extrusionOk="0" h="1854517" w="769619">
                    <a:moveTo>
                      <a:pt x="564832" y="1217295"/>
                    </a:moveTo>
                    <a:cubicBezTo>
                      <a:pt x="608647" y="1220153"/>
                      <a:pt x="691515" y="1210628"/>
                      <a:pt x="769620" y="1199198"/>
                    </a:cubicBezTo>
                    <a:cubicBezTo>
                      <a:pt x="764857" y="1080135"/>
                      <a:pt x="743903" y="963930"/>
                      <a:pt x="707707" y="850583"/>
                    </a:cubicBezTo>
                    <a:cubicBezTo>
                      <a:pt x="701993" y="833438"/>
                      <a:pt x="696278" y="816293"/>
                      <a:pt x="689610" y="799147"/>
                    </a:cubicBezTo>
                    <a:cubicBezTo>
                      <a:pt x="604838" y="837247"/>
                      <a:pt x="496253" y="877253"/>
                      <a:pt x="532447" y="850583"/>
                    </a:cubicBezTo>
                    <a:cubicBezTo>
                      <a:pt x="558165" y="831533"/>
                      <a:pt x="616268" y="782003"/>
                      <a:pt x="665797" y="739140"/>
                    </a:cubicBezTo>
                    <a:cubicBezTo>
                      <a:pt x="609600" y="606743"/>
                      <a:pt x="531495" y="481013"/>
                      <a:pt x="435293" y="366713"/>
                    </a:cubicBezTo>
                    <a:cubicBezTo>
                      <a:pt x="358140" y="411480"/>
                      <a:pt x="255270" y="455295"/>
                      <a:pt x="290513" y="433388"/>
                    </a:cubicBezTo>
                    <a:cubicBezTo>
                      <a:pt x="317182" y="416243"/>
                      <a:pt x="352425" y="357188"/>
                      <a:pt x="380047" y="304800"/>
                    </a:cubicBezTo>
                    <a:cubicBezTo>
                      <a:pt x="272415" y="189547"/>
                      <a:pt x="144780" y="86678"/>
                      <a:pt x="0" y="0"/>
                    </a:cubicBezTo>
                    <a:cubicBezTo>
                      <a:pt x="151447" y="610553"/>
                      <a:pt x="355282" y="1255395"/>
                      <a:pt x="569595" y="1854518"/>
                    </a:cubicBezTo>
                    <a:cubicBezTo>
                      <a:pt x="635318" y="1851660"/>
                      <a:pt x="675322" y="1785938"/>
                      <a:pt x="704850" y="1691640"/>
                    </a:cubicBezTo>
                    <a:cubicBezTo>
                      <a:pt x="712470" y="1667828"/>
                      <a:pt x="719138" y="1644015"/>
                      <a:pt x="724853" y="1620203"/>
                    </a:cubicBezTo>
                    <a:cubicBezTo>
                      <a:pt x="665797" y="1597343"/>
                      <a:pt x="585788" y="1527810"/>
                      <a:pt x="616268" y="1533525"/>
                    </a:cubicBezTo>
                    <a:cubicBezTo>
                      <a:pt x="634365" y="1536383"/>
                      <a:pt x="689610" y="1542098"/>
                      <a:pt x="741045" y="1545908"/>
                    </a:cubicBezTo>
                    <a:cubicBezTo>
                      <a:pt x="759143" y="1458278"/>
                      <a:pt x="768668" y="1370648"/>
                      <a:pt x="769620" y="1283970"/>
                    </a:cubicBezTo>
                    <a:cubicBezTo>
                      <a:pt x="643890" y="1263968"/>
                      <a:pt x="500063" y="1213485"/>
                      <a:pt x="564832" y="12172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3D760D"/>
                  </a:gs>
                  <a:gs pos="8000">
                    <a:srgbClr val="3D760D"/>
                  </a:gs>
                  <a:gs pos="100000">
                    <a:srgbClr val="35650E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0" name="Google Shape;1630;p12"/>
              <p:cNvSpPr/>
              <p:nvPr/>
            </p:nvSpPr>
            <p:spPr>
              <a:xfrm>
                <a:off x="5839476" y="2930591"/>
                <a:ext cx="600075" cy="1903094"/>
              </a:xfrm>
              <a:custGeom>
                <a:rect b="b" l="l" r="r" t="t"/>
                <a:pathLst>
                  <a:path extrusionOk="0" h="1903094" w="600075">
                    <a:moveTo>
                      <a:pt x="6667" y="0"/>
                    </a:moveTo>
                    <a:cubicBezTo>
                      <a:pt x="84772" y="321945"/>
                      <a:pt x="175260" y="641032"/>
                      <a:pt x="275272" y="957263"/>
                    </a:cubicBezTo>
                    <a:cubicBezTo>
                      <a:pt x="375285" y="1273492"/>
                      <a:pt x="485775" y="1586865"/>
                      <a:pt x="600075" y="1899285"/>
                    </a:cubicBezTo>
                    <a:lnTo>
                      <a:pt x="587692" y="1903095"/>
                    </a:lnTo>
                    <a:cubicBezTo>
                      <a:pt x="474345" y="1590675"/>
                      <a:pt x="364807" y="1276350"/>
                      <a:pt x="265747" y="960120"/>
                    </a:cubicBezTo>
                    <a:cubicBezTo>
                      <a:pt x="166688" y="643890"/>
                      <a:pt x="77152" y="323850"/>
                      <a:pt x="0" y="1905"/>
                    </a:cubicBezTo>
                    <a:lnTo>
                      <a:pt x="6667" y="0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31" name="Google Shape;1631;p12"/>
            <p:cNvGrpSpPr/>
            <p:nvPr/>
          </p:nvGrpSpPr>
          <p:grpSpPr>
            <a:xfrm rot="-10175364">
              <a:off x="4811297" y="-1803855"/>
              <a:ext cx="605031" cy="1387040"/>
              <a:chOff x="6209083" y="1899986"/>
              <a:chExt cx="1085697" cy="2488974"/>
            </a:xfrm>
          </p:grpSpPr>
          <p:sp>
            <p:nvSpPr>
              <p:cNvPr id="1632" name="Google Shape;1632;p12"/>
              <p:cNvSpPr/>
              <p:nvPr/>
            </p:nvSpPr>
            <p:spPr>
              <a:xfrm>
                <a:off x="6209083" y="1899986"/>
                <a:ext cx="1085697" cy="2325514"/>
              </a:xfrm>
              <a:custGeom>
                <a:rect b="b" l="l" r="r" t="t"/>
                <a:pathLst>
                  <a:path extrusionOk="0" h="2325514" w="1085697">
                    <a:moveTo>
                      <a:pt x="140933" y="1965007"/>
                    </a:moveTo>
                    <a:lnTo>
                      <a:pt x="140933" y="1965007"/>
                    </a:lnTo>
                    <a:cubicBezTo>
                      <a:pt x="116169" y="1839278"/>
                      <a:pt x="185701" y="1717357"/>
                      <a:pt x="230469" y="1597343"/>
                    </a:cubicBezTo>
                    <a:cubicBezTo>
                      <a:pt x="275236" y="1477328"/>
                      <a:pt x="286666" y="1318260"/>
                      <a:pt x="182844" y="1243965"/>
                    </a:cubicBezTo>
                    <a:cubicBezTo>
                      <a:pt x="130456" y="1205865"/>
                      <a:pt x="51398" y="1191578"/>
                      <a:pt x="32348" y="1130618"/>
                    </a:cubicBezTo>
                    <a:cubicBezTo>
                      <a:pt x="3773" y="1041082"/>
                      <a:pt x="135219" y="968693"/>
                      <a:pt x="130456" y="875347"/>
                    </a:cubicBezTo>
                    <a:cubicBezTo>
                      <a:pt x="127598" y="809625"/>
                      <a:pt x="60923" y="768668"/>
                      <a:pt x="27586" y="712470"/>
                    </a:cubicBezTo>
                    <a:cubicBezTo>
                      <a:pt x="-16229" y="640080"/>
                      <a:pt x="-1942" y="545783"/>
                      <a:pt x="29491" y="467678"/>
                    </a:cubicBezTo>
                    <a:cubicBezTo>
                      <a:pt x="60923" y="389572"/>
                      <a:pt x="108548" y="317183"/>
                      <a:pt x="131408" y="235267"/>
                    </a:cubicBezTo>
                    <a:cubicBezTo>
                      <a:pt x="154269" y="153353"/>
                      <a:pt x="146648" y="55245"/>
                      <a:pt x="82831" y="0"/>
                    </a:cubicBezTo>
                    <a:cubicBezTo>
                      <a:pt x="219991" y="76200"/>
                      <a:pt x="359056" y="154305"/>
                      <a:pt x="470498" y="263842"/>
                    </a:cubicBezTo>
                    <a:cubicBezTo>
                      <a:pt x="582894" y="373380"/>
                      <a:pt x="666713" y="521017"/>
                      <a:pt x="666713" y="678180"/>
                    </a:cubicBezTo>
                    <a:cubicBezTo>
                      <a:pt x="666713" y="784860"/>
                      <a:pt x="631471" y="904875"/>
                      <a:pt x="696241" y="988695"/>
                    </a:cubicBezTo>
                    <a:cubicBezTo>
                      <a:pt x="736246" y="1041082"/>
                      <a:pt x="803873" y="1062038"/>
                      <a:pt x="864833" y="1087755"/>
                    </a:cubicBezTo>
                    <a:cubicBezTo>
                      <a:pt x="925794" y="1113473"/>
                      <a:pt x="990563" y="1153478"/>
                      <a:pt x="1002946" y="1218248"/>
                    </a:cubicBezTo>
                    <a:cubicBezTo>
                      <a:pt x="1017233" y="1288732"/>
                      <a:pt x="965798" y="1355407"/>
                      <a:pt x="959131" y="1427798"/>
                    </a:cubicBezTo>
                    <a:cubicBezTo>
                      <a:pt x="951511" y="1522095"/>
                      <a:pt x="1021044" y="1602105"/>
                      <a:pt x="1057239" y="1689735"/>
                    </a:cubicBezTo>
                    <a:cubicBezTo>
                      <a:pt x="1117246" y="1834515"/>
                      <a:pt x="1078194" y="2009775"/>
                      <a:pt x="979133" y="2131695"/>
                    </a:cubicBezTo>
                    <a:cubicBezTo>
                      <a:pt x="882931" y="2250758"/>
                      <a:pt x="705766" y="2368868"/>
                      <a:pt x="550508" y="2309813"/>
                    </a:cubicBezTo>
                    <a:cubicBezTo>
                      <a:pt x="394298" y="2248853"/>
                      <a:pt x="176176" y="2145983"/>
                      <a:pt x="140933" y="19650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A5B52"/>
                  </a:gs>
                  <a:gs pos="8000">
                    <a:srgbClr val="2A5B52"/>
                  </a:gs>
                  <a:gs pos="100000">
                    <a:srgbClr val="1C3B36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3" name="Google Shape;1633;p12"/>
              <p:cNvSpPr/>
              <p:nvPr/>
            </p:nvSpPr>
            <p:spPr>
              <a:xfrm>
                <a:off x="6442316" y="2213685"/>
                <a:ext cx="561812" cy="2175275"/>
              </a:xfrm>
              <a:custGeom>
                <a:rect b="b" l="l" r="r" t="t"/>
                <a:pathLst>
                  <a:path extrusionOk="0" h="2175275" w="561812">
                    <a:moveTo>
                      <a:pt x="329658" y="1406516"/>
                    </a:moveTo>
                    <a:cubicBezTo>
                      <a:pt x="365853" y="1257926"/>
                      <a:pt x="422050" y="1114098"/>
                      <a:pt x="495393" y="979796"/>
                    </a:cubicBezTo>
                    <a:cubicBezTo>
                      <a:pt x="498250" y="975033"/>
                      <a:pt x="490630" y="971223"/>
                      <a:pt x="488725" y="975986"/>
                    </a:cubicBezTo>
                    <a:cubicBezTo>
                      <a:pt x="417287" y="1105526"/>
                      <a:pt x="362995" y="1244591"/>
                      <a:pt x="325848" y="1387466"/>
                    </a:cubicBezTo>
                    <a:cubicBezTo>
                      <a:pt x="322990" y="1361748"/>
                      <a:pt x="320133" y="1336031"/>
                      <a:pt x="318228" y="1311266"/>
                    </a:cubicBezTo>
                    <a:cubicBezTo>
                      <a:pt x="290605" y="1018848"/>
                      <a:pt x="282033" y="722621"/>
                      <a:pt x="205833" y="437823"/>
                    </a:cubicBezTo>
                    <a:cubicBezTo>
                      <a:pt x="204880" y="433061"/>
                      <a:pt x="202975" y="428298"/>
                      <a:pt x="202023" y="423536"/>
                    </a:cubicBezTo>
                    <a:cubicBezTo>
                      <a:pt x="202023" y="423536"/>
                      <a:pt x="202023" y="423536"/>
                      <a:pt x="202023" y="422583"/>
                    </a:cubicBezTo>
                    <a:cubicBezTo>
                      <a:pt x="212500" y="353051"/>
                      <a:pt x="222978" y="283518"/>
                      <a:pt x="232503" y="213986"/>
                    </a:cubicBezTo>
                    <a:cubicBezTo>
                      <a:pt x="233455" y="209223"/>
                      <a:pt x="224883" y="209223"/>
                      <a:pt x="224883" y="213986"/>
                    </a:cubicBezTo>
                    <a:cubicBezTo>
                      <a:pt x="215358" y="277803"/>
                      <a:pt x="205833" y="340668"/>
                      <a:pt x="196308" y="404486"/>
                    </a:cubicBezTo>
                    <a:cubicBezTo>
                      <a:pt x="196308" y="404486"/>
                      <a:pt x="196308" y="404486"/>
                      <a:pt x="196308" y="404486"/>
                    </a:cubicBezTo>
                    <a:cubicBezTo>
                      <a:pt x="196308" y="403533"/>
                      <a:pt x="196308" y="401628"/>
                      <a:pt x="195355" y="400676"/>
                    </a:cubicBezTo>
                    <a:cubicBezTo>
                      <a:pt x="153445" y="258753"/>
                      <a:pt x="94390" y="122546"/>
                      <a:pt x="7712" y="1578"/>
                    </a:cubicBezTo>
                    <a:cubicBezTo>
                      <a:pt x="4855" y="-2232"/>
                      <a:pt x="-2765" y="1578"/>
                      <a:pt x="1045" y="5388"/>
                    </a:cubicBezTo>
                    <a:cubicBezTo>
                      <a:pt x="84865" y="123498"/>
                      <a:pt x="142968" y="254943"/>
                      <a:pt x="183925" y="391151"/>
                    </a:cubicBezTo>
                    <a:cubicBezTo>
                      <a:pt x="135348" y="354003"/>
                      <a:pt x="86770" y="317808"/>
                      <a:pt x="38193" y="280661"/>
                    </a:cubicBezTo>
                    <a:cubicBezTo>
                      <a:pt x="34383" y="277803"/>
                      <a:pt x="29620" y="284471"/>
                      <a:pt x="34383" y="287328"/>
                    </a:cubicBezTo>
                    <a:cubicBezTo>
                      <a:pt x="85818" y="326381"/>
                      <a:pt x="136300" y="365433"/>
                      <a:pt x="187735" y="403533"/>
                    </a:cubicBezTo>
                    <a:cubicBezTo>
                      <a:pt x="228693" y="543551"/>
                      <a:pt x="252505" y="689283"/>
                      <a:pt x="268698" y="834063"/>
                    </a:cubicBezTo>
                    <a:cubicBezTo>
                      <a:pt x="282985" y="958841"/>
                      <a:pt x="291558" y="1084571"/>
                      <a:pt x="302035" y="1210301"/>
                    </a:cubicBezTo>
                    <a:cubicBezTo>
                      <a:pt x="233455" y="1045518"/>
                      <a:pt x="139158" y="891213"/>
                      <a:pt x="24858" y="754053"/>
                    </a:cubicBezTo>
                    <a:cubicBezTo>
                      <a:pt x="21048" y="750243"/>
                      <a:pt x="15333" y="755958"/>
                      <a:pt x="19143" y="759768"/>
                    </a:cubicBezTo>
                    <a:cubicBezTo>
                      <a:pt x="137253" y="900738"/>
                      <a:pt x="232503" y="1058853"/>
                      <a:pt x="301083" y="1229351"/>
                    </a:cubicBezTo>
                    <a:cubicBezTo>
                      <a:pt x="302035" y="1230303"/>
                      <a:pt x="302987" y="1231256"/>
                      <a:pt x="303940" y="1231256"/>
                    </a:cubicBezTo>
                    <a:cubicBezTo>
                      <a:pt x="318228" y="1395086"/>
                      <a:pt x="335373" y="1557963"/>
                      <a:pt x="372520" y="1717983"/>
                    </a:cubicBezTo>
                    <a:cubicBezTo>
                      <a:pt x="409668" y="1878003"/>
                      <a:pt x="465865" y="2034213"/>
                      <a:pt x="554448" y="2173278"/>
                    </a:cubicBezTo>
                    <a:cubicBezTo>
                      <a:pt x="557305" y="2178041"/>
                      <a:pt x="563973" y="2173278"/>
                      <a:pt x="561115" y="2169468"/>
                    </a:cubicBezTo>
                    <a:cubicBezTo>
                      <a:pt x="416335" y="1940868"/>
                      <a:pt x="359185" y="1673216"/>
                      <a:pt x="328705" y="1406516"/>
                    </a:cubicBezTo>
                    <a:cubicBezTo>
                      <a:pt x="328705" y="1408421"/>
                      <a:pt x="329658" y="1407468"/>
                      <a:pt x="329658" y="1406516"/>
                    </a:cubicBezTo>
                    <a:close/>
                  </a:path>
                </a:pathLst>
              </a:custGeom>
              <a:solidFill>
                <a:srgbClr val="4493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34" name="Google Shape;1634;p12"/>
            <p:cNvSpPr/>
            <p:nvPr/>
          </p:nvSpPr>
          <p:spPr>
            <a:xfrm rot="-8617848">
              <a:off x="4493307" y="-1786129"/>
              <a:ext cx="888873" cy="1271724"/>
            </a:xfrm>
            <a:custGeom>
              <a:rect b="b" l="l" r="r" t="t"/>
              <a:pathLst>
                <a:path extrusionOk="0" h="1587610" w="1109662">
                  <a:moveTo>
                    <a:pt x="828675" y="1237922"/>
                  </a:moveTo>
                  <a:cubicBezTo>
                    <a:pt x="626745" y="1089332"/>
                    <a:pt x="549592" y="938837"/>
                    <a:pt x="404813" y="799772"/>
                  </a:cubicBezTo>
                  <a:cubicBezTo>
                    <a:pt x="650557" y="878829"/>
                    <a:pt x="809625" y="1168389"/>
                    <a:pt x="828675" y="1230302"/>
                  </a:cubicBezTo>
                  <a:cubicBezTo>
                    <a:pt x="828675" y="1131242"/>
                    <a:pt x="818197" y="1031229"/>
                    <a:pt x="796290" y="934074"/>
                  </a:cubicBezTo>
                  <a:cubicBezTo>
                    <a:pt x="678180" y="833109"/>
                    <a:pt x="554355" y="775959"/>
                    <a:pt x="458153" y="632132"/>
                  </a:cubicBezTo>
                  <a:cubicBezTo>
                    <a:pt x="611505" y="670232"/>
                    <a:pt x="753428" y="850254"/>
                    <a:pt x="792480" y="919787"/>
                  </a:cubicBezTo>
                  <a:cubicBezTo>
                    <a:pt x="771525" y="834062"/>
                    <a:pt x="742950" y="749289"/>
                    <a:pt x="704850" y="669279"/>
                  </a:cubicBezTo>
                  <a:cubicBezTo>
                    <a:pt x="588645" y="611177"/>
                    <a:pt x="485775" y="535929"/>
                    <a:pt x="399097" y="446394"/>
                  </a:cubicBezTo>
                  <a:cubicBezTo>
                    <a:pt x="509588" y="476874"/>
                    <a:pt x="610553" y="541644"/>
                    <a:pt x="684847" y="628322"/>
                  </a:cubicBezTo>
                  <a:cubicBezTo>
                    <a:pt x="652463" y="566409"/>
                    <a:pt x="615315" y="506402"/>
                    <a:pt x="573405" y="449252"/>
                  </a:cubicBezTo>
                  <a:cubicBezTo>
                    <a:pt x="568642" y="450204"/>
                    <a:pt x="564832" y="452109"/>
                    <a:pt x="560070" y="453062"/>
                  </a:cubicBezTo>
                  <a:cubicBezTo>
                    <a:pt x="461010" y="429249"/>
                    <a:pt x="371475" y="376862"/>
                    <a:pt x="305753" y="304472"/>
                  </a:cubicBezTo>
                  <a:cubicBezTo>
                    <a:pt x="390525" y="318759"/>
                    <a:pt x="471488" y="354002"/>
                    <a:pt x="539115" y="405437"/>
                  </a:cubicBezTo>
                  <a:cubicBezTo>
                    <a:pt x="512445" y="373052"/>
                    <a:pt x="483870" y="341619"/>
                    <a:pt x="454342" y="311139"/>
                  </a:cubicBezTo>
                  <a:cubicBezTo>
                    <a:pt x="439103" y="310187"/>
                    <a:pt x="387667" y="300662"/>
                    <a:pt x="387667" y="300662"/>
                  </a:cubicBezTo>
                  <a:cubicBezTo>
                    <a:pt x="303847" y="278754"/>
                    <a:pt x="229553" y="241607"/>
                    <a:pt x="156210" y="198744"/>
                  </a:cubicBezTo>
                  <a:cubicBezTo>
                    <a:pt x="224790" y="199697"/>
                    <a:pt x="398145" y="273039"/>
                    <a:pt x="445770" y="301614"/>
                  </a:cubicBezTo>
                  <a:cubicBezTo>
                    <a:pt x="404813" y="260657"/>
                    <a:pt x="360997" y="222557"/>
                    <a:pt x="315278" y="188267"/>
                  </a:cubicBezTo>
                  <a:cubicBezTo>
                    <a:pt x="313372" y="188267"/>
                    <a:pt x="311467" y="188267"/>
                    <a:pt x="310515" y="189219"/>
                  </a:cubicBezTo>
                  <a:cubicBezTo>
                    <a:pt x="247650" y="183504"/>
                    <a:pt x="188595" y="155882"/>
                    <a:pt x="138113" y="120639"/>
                  </a:cubicBezTo>
                  <a:cubicBezTo>
                    <a:pt x="87630" y="85397"/>
                    <a:pt x="44767" y="42534"/>
                    <a:pt x="0" y="1577"/>
                  </a:cubicBezTo>
                  <a:cubicBezTo>
                    <a:pt x="151447" y="-15568"/>
                    <a:pt x="236220" y="111114"/>
                    <a:pt x="326707" y="187314"/>
                  </a:cubicBezTo>
                  <a:cubicBezTo>
                    <a:pt x="326707" y="187314"/>
                    <a:pt x="325755" y="187314"/>
                    <a:pt x="325755" y="187314"/>
                  </a:cubicBezTo>
                  <a:cubicBezTo>
                    <a:pt x="367665" y="218747"/>
                    <a:pt x="407670" y="252084"/>
                    <a:pt x="444817" y="288279"/>
                  </a:cubicBezTo>
                  <a:cubicBezTo>
                    <a:pt x="416242" y="201602"/>
                    <a:pt x="375285" y="117782"/>
                    <a:pt x="331470" y="34914"/>
                  </a:cubicBezTo>
                  <a:cubicBezTo>
                    <a:pt x="404813" y="97779"/>
                    <a:pt x="452438" y="185409"/>
                    <a:pt x="461963" y="275897"/>
                  </a:cubicBezTo>
                  <a:cubicBezTo>
                    <a:pt x="461963" y="275897"/>
                    <a:pt x="459105" y="292089"/>
                    <a:pt x="454342" y="297804"/>
                  </a:cubicBezTo>
                  <a:cubicBezTo>
                    <a:pt x="501967" y="344477"/>
                    <a:pt x="546735" y="394007"/>
                    <a:pt x="585788" y="446394"/>
                  </a:cubicBezTo>
                  <a:lnTo>
                    <a:pt x="585788" y="446394"/>
                  </a:lnTo>
                  <a:lnTo>
                    <a:pt x="585788" y="446394"/>
                  </a:lnTo>
                  <a:cubicBezTo>
                    <a:pt x="591503" y="454014"/>
                    <a:pt x="598170" y="462587"/>
                    <a:pt x="603885" y="471159"/>
                  </a:cubicBezTo>
                  <a:cubicBezTo>
                    <a:pt x="594360" y="431154"/>
                    <a:pt x="528638" y="234939"/>
                    <a:pt x="581025" y="83492"/>
                  </a:cubicBezTo>
                  <a:cubicBezTo>
                    <a:pt x="629603" y="205412"/>
                    <a:pt x="635317" y="354954"/>
                    <a:pt x="606742" y="474969"/>
                  </a:cubicBezTo>
                  <a:cubicBezTo>
                    <a:pt x="651510" y="537834"/>
                    <a:pt x="691515" y="604509"/>
                    <a:pt x="723900" y="674042"/>
                  </a:cubicBezTo>
                  <a:cubicBezTo>
                    <a:pt x="724853" y="606414"/>
                    <a:pt x="702945" y="365432"/>
                    <a:pt x="762000" y="214937"/>
                  </a:cubicBezTo>
                  <a:cubicBezTo>
                    <a:pt x="764857" y="292089"/>
                    <a:pt x="797242" y="386387"/>
                    <a:pt x="799147" y="463539"/>
                  </a:cubicBezTo>
                  <a:cubicBezTo>
                    <a:pt x="801053" y="537834"/>
                    <a:pt x="768667" y="622607"/>
                    <a:pt x="729615" y="685472"/>
                  </a:cubicBezTo>
                  <a:cubicBezTo>
                    <a:pt x="765810" y="763577"/>
                    <a:pt x="794385" y="845492"/>
                    <a:pt x="814388" y="929312"/>
                  </a:cubicBezTo>
                  <a:cubicBezTo>
                    <a:pt x="842010" y="747384"/>
                    <a:pt x="871538" y="546407"/>
                    <a:pt x="981075" y="363527"/>
                  </a:cubicBezTo>
                  <a:cubicBezTo>
                    <a:pt x="1020128" y="553074"/>
                    <a:pt x="855345" y="886449"/>
                    <a:pt x="816292" y="941694"/>
                  </a:cubicBezTo>
                  <a:cubicBezTo>
                    <a:pt x="838200" y="1036944"/>
                    <a:pt x="849630" y="1135052"/>
                    <a:pt x="849630" y="1234112"/>
                  </a:cubicBezTo>
                  <a:cubicBezTo>
                    <a:pt x="864870" y="1177914"/>
                    <a:pt x="899160" y="1000749"/>
                    <a:pt x="937260" y="915977"/>
                  </a:cubicBezTo>
                  <a:cubicBezTo>
                    <a:pt x="984885" y="815964"/>
                    <a:pt x="1023938" y="725477"/>
                    <a:pt x="1109663" y="642609"/>
                  </a:cubicBezTo>
                  <a:cubicBezTo>
                    <a:pt x="1106805" y="909309"/>
                    <a:pt x="998220" y="1096952"/>
                    <a:pt x="849630" y="1247447"/>
                  </a:cubicBezTo>
                  <a:cubicBezTo>
                    <a:pt x="848678" y="1357937"/>
                    <a:pt x="834390" y="1469379"/>
                    <a:pt x="807720" y="1577012"/>
                  </a:cubicBezTo>
                  <a:cubicBezTo>
                    <a:pt x="807720" y="1577012"/>
                    <a:pt x="807720" y="1577012"/>
                    <a:pt x="807720" y="1577012"/>
                  </a:cubicBezTo>
                  <a:cubicBezTo>
                    <a:pt x="805815" y="1583679"/>
                    <a:pt x="799147" y="1588442"/>
                    <a:pt x="792480" y="1587489"/>
                  </a:cubicBezTo>
                  <a:cubicBezTo>
                    <a:pt x="785813" y="1586537"/>
                    <a:pt x="782003" y="1579869"/>
                    <a:pt x="783907" y="1573202"/>
                  </a:cubicBezTo>
                  <a:cubicBezTo>
                    <a:pt x="812482" y="1463664"/>
                    <a:pt x="827722" y="1351269"/>
                    <a:pt x="828675" y="1237922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35" name="Google Shape;1635;p12"/>
            <p:cNvGrpSpPr/>
            <p:nvPr/>
          </p:nvGrpSpPr>
          <p:grpSpPr>
            <a:xfrm rot="-7974174">
              <a:off x="4234485" y="-1957638"/>
              <a:ext cx="821066" cy="1425244"/>
              <a:chOff x="7981884" y="2154029"/>
              <a:chExt cx="1026344" cy="1781575"/>
            </a:xfrm>
          </p:grpSpPr>
          <p:sp>
            <p:nvSpPr>
              <p:cNvPr id="1636" name="Google Shape;1636;p12"/>
              <p:cNvSpPr/>
              <p:nvPr/>
            </p:nvSpPr>
            <p:spPr>
              <a:xfrm>
                <a:off x="7981884" y="2154029"/>
                <a:ext cx="1026344" cy="1688503"/>
              </a:xfrm>
              <a:custGeom>
                <a:rect b="b" l="l" r="r" t="t"/>
                <a:pathLst>
                  <a:path extrusionOk="0" h="1688503" w="1026344">
                    <a:moveTo>
                      <a:pt x="224555" y="1223284"/>
                    </a:moveTo>
                    <a:cubicBezTo>
                      <a:pt x="165500" y="1170897"/>
                      <a:pt x="100730" y="1123272"/>
                      <a:pt x="54057" y="1059454"/>
                    </a:cubicBezTo>
                    <a:cubicBezTo>
                      <a:pt x="7385" y="995637"/>
                      <a:pt x="-17380" y="908959"/>
                      <a:pt x="14052" y="836569"/>
                    </a:cubicBezTo>
                    <a:cubicBezTo>
                      <a:pt x="45485" y="764179"/>
                      <a:pt x="149307" y="725127"/>
                      <a:pt x="209315" y="776562"/>
                    </a:cubicBezTo>
                    <a:cubicBezTo>
                      <a:pt x="234080" y="797517"/>
                      <a:pt x="258845" y="831807"/>
                      <a:pt x="288373" y="819424"/>
                    </a:cubicBezTo>
                    <a:cubicBezTo>
                      <a:pt x="315995" y="807994"/>
                      <a:pt x="312185" y="766084"/>
                      <a:pt x="296945" y="740367"/>
                    </a:cubicBezTo>
                    <a:cubicBezTo>
                      <a:pt x="271227" y="698457"/>
                      <a:pt x="230270" y="667977"/>
                      <a:pt x="193123" y="635592"/>
                    </a:cubicBezTo>
                    <a:cubicBezTo>
                      <a:pt x="155975" y="603207"/>
                      <a:pt x="119780" y="565107"/>
                      <a:pt x="110255" y="516529"/>
                    </a:cubicBezTo>
                    <a:cubicBezTo>
                      <a:pt x="100730" y="467952"/>
                      <a:pt x="129305" y="409849"/>
                      <a:pt x="177882" y="403182"/>
                    </a:cubicBezTo>
                    <a:cubicBezTo>
                      <a:pt x="195980" y="401277"/>
                      <a:pt x="215030" y="406039"/>
                      <a:pt x="232175" y="399372"/>
                    </a:cubicBezTo>
                    <a:cubicBezTo>
                      <a:pt x="260750" y="388894"/>
                      <a:pt x="270275" y="350794"/>
                      <a:pt x="263607" y="320314"/>
                    </a:cubicBezTo>
                    <a:cubicBezTo>
                      <a:pt x="256940" y="289834"/>
                      <a:pt x="237890" y="264117"/>
                      <a:pt x="227412" y="235542"/>
                    </a:cubicBezTo>
                    <a:cubicBezTo>
                      <a:pt x="189312" y="133624"/>
                      <a:pt x="271227" y="6942"/>
                      <a:pt x="379812" y="274"/>
                    </a:cubicBezTo>
                    <a:cubicBezTo>
                      <a:pt x="488398" y="-6393"/>
                      <a:pt x="585552" y="109812"/>
                      <a:pt x="560787" y="215539"/>
                    </a:cubicBezTo>
                    <a:cubicBezTo>
                      <a:pt x="553167" y="247924"/>
                      <a:pt x="536023" y="279357"/>
                      <a:pt x="533165" y="312694"/>
                    </a:cubicBezTo>
                    <a:cubicBezTo>
                      <a:pt x="531260" y="346032"/>
                      <a:pt x="552215" y="386037"/>
                      <a:pt x="585552" y="385084"/>
                    </a:cubicBezTo>
                    <a:cubicBezTo>
                      <a:pt x="619842" y="384132"/>
                      <a:pt x="638892" y="346032"/>
                      <a:pt x="667467" y="327934"/>
                    </a:cubicBezTo>
                    <a:cubicBezTo>
                      <a:pt x="715092" y="297454"/>
                      <a:pt x="783673" y="331744"/>
                      <a:pt x="805580" y="384132"/>
                    </a:cubicBezTo>
                    <a:cubicBezTo>
                      <a:pt x="827487" y="436519"/>
                      <a:pt x="813200" y="497479"/>
                      <a:pt x="790340" y="548914"/>
                    </a:cubicBezTo>
                    <a:cubicBezTo>
                      <a:pt x="767480" y="600349"/>
                      <a:pt x="735095" y="648927"/>
                      <a:pt x="718902" y="703219"/>
                    </a:cubicBezTo>
                    <a:cubicBezTo>
                      <a:pt x="713187" y="722269"/>
                      <a:pt x="710330" y="746082"/>
                      <a:pt x="726523" y="758464"/>
                    </a:cubicBezTo>
                    <a:cubicBezTo>
                      <a:pt x="751287" y="778467"/>
                      <a:pt x="783673" y="747987"/>
                      <a:pt x="809390" y="729889"/>
                    </a:cubicBezTo>
                    <a:cubicBezTo>
                      <a:pt x="872255" y="687027"/>
                      <a:pt x="965600" y="726079"/>
                      <a:pt x="1001795" y="792754"/>
                    </a:cubicBezTo>
                    <a:cubicBezTo>
                      <a:pt x="1037990" y="860382"/>
                      <a:pt x="1029417" y="942297"/>
                      <a:pt x="1006557" y="1015639"/>
                    </a:cubicBezTo>
                    <a:lnTo>
                      <a:pt x="1006557" y="1015639"/>
                    </a:lnTo>
                    <a:cubicBezTo>
                      <a:pt x="970362" y="1133749"/>
                      <a:pt x="903687" y="1237572"/>
                      <a:pt x="835107" y="1338537"/>
                    </a:cubicBezTo>
                    <a:cubicBezTo>
                      <a:pt x="768432" y="1436644"/>
                      <a:pt x="715092" y="1549992"/>
                      <a:pt x="645560" y="1643337"/>
                    </a:cubicBezTo>
                    <a:cubicBezTo>
                      <a:pt x="547452" y="1775734"/>
                      <a:pt x="504590" y="1582377"/>
                      <a:pt x="457917" y="1506177"/>
                    </a:cubicBezTo>
                    <a:cubicBezTo>
                      <a:pt x="396005" y="1401402"/>
                      <a:pt x="316948" y="1305199"/>
                      <a:pt x="224555" y="12232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7" name="Google Shape;1637;p12"/>
              <p:cNvSpPr/>
              <p:nvPr/>
            </p:nvSpPr>
            <p:spPr>
              <a:xfrm>
                <a:off x="8212802" y="2446819"/>
                <a:ext cx="551152" cy="1488785"/>
              </a:xfrm>
              <a:custGeom>
                <a:rect b="b" l="l" r="r" t="t"/>
                <a:pathLst>
                  <a:path extrusionOk="0" h="1488785" w="551152">
                    <a:moveTo>
                      <a:pt x="550849" y="615216"/>
                    </a:moveTo>
                    <a:cubicBezTo>
                      <a:pt x="552754" y="610454"/>
                      <a:pt x="545134" y="608549"/>
                      <a:pt x="543229" y="613311"/>
                    </a:cubicBezTo>
                    <a:cubicBezTo>
                      <a:pt x="447026" y="844769"/>
                      <a:pt x="381304" y="1084799"/>
                      <a:pt x="356539" y="1333401"/>
                    </a:cubicBezTo>
                    <a:cubicBezTo>
                      <a:pt x="339394" y="1060034"/>
                      <a:pt x="306057" y="786666"/>
                      <a:pt x="257479" y="517109"/>
                    </a:cubicBezTo>
                    <a:cubicBezTo>
                      <a:pt x="257479" y="517109"/>
                      <a:pt x="257479" y="517109"/>
                      <a:pt x="257479" y="517109"/>
                    </a:cubicBezTo>
                    <a:cubicBezTo>
                      <a:pt x="286054" y="420906"/>
                      <a:pt x="324154" y="328514"/>
                      <a:pt x="372732" y="239931"/>
                    </a:cubicBezTo>
                    <a:cubicBezTo>
                      <a:pt x="375589" y="235169"/>
                      <a:pt x="368921" y="231359"/>
                      <a:pt x="366064" y="236121"/>
                    </a:cubicBezTo>
                    <a:cubicBezTo>
                      <a:pt x="319392" y="319941"/>
                      <a:pt x="282244" y="408524"/>
                      <a:pt x="253669" y="500916"/>
                    </a:cubicBezTo>
                    <a:cubicBezTo>
                      <a:pt x="243192" y="441861"/>
                      <a:pt x="231762" y="383759"/>
                      <a:pt x="219379" y="325656"/>
                    </a:cubicBezTo>
                    <a:cubicBezTo>
                      <a:pt x="197471" y="217071"/>
                      <a:pt x="171754" y="109439"/>
                      <a:pt x="145084" y="2759"/>
                    </a:cubicBezTo>
                    <a:cubicBezTo>
                      <a:pt x="144132" y="-2004"/>
                      <a:pt x="136512" y="-99"/>
                      <a:pt x="137464" y="4664"/>
                    </a:cubicBezTo>
                    <a:cubicBezTo>
                      <a:pt x="166039" y="116106"/>
                      <a:pt x="191757" y="228501"/>
                      <a:pt x="214617" y="341849"/>
                    </a:cubicBezTo>
                    <a:cubicBezTo>
                      <a:pt x="172707" y="301844"/>
                      <a:pt x="130796" y="262791"/>
                      <a:pt x="89839" y="222786"/>
                    </a:cubicBezTo>
                    <a:cubicBezTo>
                      <a:pt x="86029" y="218976"/>
                      <a:pt x="80314" y="224691"/>
                      <a:pt x="84124" y="228501"/>
                    </a:cubicBezTo>
                    <a:cubicBezTo>
                      <a:pt x="127939" y="270411"/>
                      <a:pt x="172707" y="312321"/>
                      <a:pt x="216521" y="354231"/>
                    </a:cubicBezTo>
                    <a:cubicBezTo>
                      <a:pt x="216521" y="354231"/>
                      <a:pt x="217474" y="355184"/>
                      <a:pt x="217474" y="355184"/>
                    </a:cubicBezTo>
                    <a:cubicBezTo>
                      <a:pt x="258432" y="555209"/>
                      <a:pt x="289864" y="757139"/>
                      <a:pt x="313676" y="959069"/>
                    </a:cubicBezTo>
                    <a:cubicBezTo>
                      <a:pt x="222237" y="839054"/>
                      <a:pt x="119367" y="727611"/>
                      <a:pt x="6971" y="626646"/>
                    </a:cubicBezTo>
                    <a:cubicBezTo>
                      <a:pt x="3162" y="622836"/>
                      <a:pt x="-2554" y="628551"/>
                      <a:pt x="1257" y="632361"/>
                    </a:cubicBezTo>
                    <a:cubicBezTo>
                      <a:pt x="116509" y="736184"/>
                      <a:pt x="222237" y="850484"/>
                      <a:pt x="314629" y="974309"/>
                    </a:cubicBezTo>
                    <a:cubicBezTo>
                      <a:pt x="321296" y="1035269"/>
                      <a:pt x="327964" y="1096229"/>
                      <a:pt x="333679" y="1157189"/>
                    </a:cubicBezTo>
                    <a:cubicBezTo>
                      <a:pt x="343204" y="1265774"/>
                      <a:pt x="350824" y="1375311"/>
                      <a:pt x="355587" y="1484849"/>
                    </a:cubicBezTo>
                    <a:cubicBezTo>
                      <a:pt x="355587" y="1489611"/>
                      <a:pt x="363207" y="1490564"/>
                      <a:pt x="363207" y="1484849"/>
                    </a:cubicBezTo>
                    <a:cubicBezTo>
                      <a:pt x="361301" y="1450559"/>
                      <a:pt x="360349" y="1417221"/>
                      <a:pt x="357492" y="1382931"/>
                    </a:cubicBezTo>
                    <a:cubicBezTo>
                      <a:pt x="357492" y="1381979"/>
                      <a:pt x="358444" y="1381979"/>
                      <a:pt x="358444" y="1381026"/>
                    </a:cubicBezTo>
                    <a:cubicBezTo>
                      <a:pt x="382257" y="1115279"/>
                      <a:pt x="449884" y="860009"/>
                      <a:pt x="550849" y="615216"/>
                    </a:cubicBezTo>
                    <a:close/>
                  </a:path>
                </a:pathLst>
              </a:custGeom>
              <a:solidFill>
                <a:srgbClr val="192B3E"/>
              </a:solidFill>
              <a:ln cap="flat" cmpd="sng" w="9525">
                <a:solidFill>
                  <a:srgbClr val="317A6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38" name="Google Shape;1638;p12"/>
            <p:cNvGrpSpPr/>
            <p:nvPr/>
          </p:nvGrpSpPr>
          <p:grpSpPr>
            <a:xfrm rot="10357414">
              <a:off x="5198911" y="-1793887"/>
              <a:ext cx="431258" cy="947377"/>
              <a:chOff x="7793199" y="3142045"/>
              <a:chExt cx="539126" cy="1184339"/>
            </a:xfrm>
          </p:grpSpPr>
          <p:sp>
            <p:nvSpPr>
              <p:cNvPr id="1639" name="Google Shape;1639;p12"/>
              <p:cNvSpPr/>
              <p:nvPr/>
            </p:nvSpPr>
            <p:spPr>
              <a:xfrm>
                <a:off x="7793199" y="3142045"/>
                <a:ext cx="539126" cy="1184339"/>
              </a:xfrm>
              <a:custGeom>
                <a:rect b="b" l="l" r="r" t="t"/>
                <a:pathLst>
                  <a:path extrusionOk="0" h="1184339" w="539126">
                    <a:moveTo>
                      <a:pt x="89390" y="737235"/>
                    </a:moveTo>
                    <a:cubicBezTo>
                      <a:pt x="89390" y="671513"/>
                      <a:pt x="101772" y="604838"/>
                      <a:pt x="81770" y="541972"/>
                    </a:cubicBezTo>
                    <a:cubicBezTo>
                      <a:pt x="63672" y="485775"/>
                      <a:pt x="19857" y="439103"/>
                      <a:pt x="5570" y="381953"/>
                    </a:cubicBezTo>
                    <a:cubicBezTo>
                      <a:pt x="-10623" y="318135"/>
                      <a:pt x="12237" y="252413"/>
                      <a:pt x="26524" y="188595"/>
                    </a:cubicBezTo>
                    <a:cubicBezTo>
                      <a:pt x="41765" y="124778"/>
                      <a:pt x="46527" y="50483"/>
                      <a:pt x="4617" y="0"/>
                    </a:cubicBezTo>
                    <a:cubicBezTo>
                      <a:pt x="170352" y="81915"/>
                      <a:pt x="307512" y="217170"/>
                      <a:pt x="398952" y="379095"/>
                    </a:cubicBezTo>
                    <a:cubicBezTo>
                      <a:pt x="490392" y="540068"/>
                      <a:pt x="536112" y="724853"/>
                      <a:pt x="538970" y="910590"/>
                    </a:cubicBezTo>
                    <a:cubicBezTo>
                      <a:pt x="539922" y="966788"/>
                      <a:pt x="537065" y="1024890"/>
                      <a:pt x="515157" y="1077278"/>
                    </a:cubicBezTo>
                    <a:cubicBezTo>
                      <a:pt x="493249" y="1128713"/>
                      <a:pt x="447529" y="1174433"/>
                      <a:pt x="392285" y="1183005"/>
                    </a:cubicBezTo>
                    <a:lnTo>
                      <a:pt x="392285" y="1183005"/>
                    </a:lnTo>
                    <a:cubicBezTo>
                      <a:pt x="304654" y="1197293"/>
                      <a:pt x="238932" y="1093470"/>
                      <a:pt x="192260" y="1032510"/>
                    </a:cubicBezTo>
                    <a:cubicBezTo>
                      <a:pt x="126537" y="947738"/>
                      <a:pt x="89390" y="842963"/>
                      <a:pt x="89390" y="737235"/>
                    </a:cubicBez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0" name="Google Shape;1640;p12"/>
              <p:cNvSpPr/>
              <p:nvPr/>
            </p:nvSpPr>
            <p:spPr>
              <a:xfrm>
                <a:off x="7878077" y="3272865"/>
                <a:ext cx="346292" cy="1036599"/>
              </a:xfrm>
              <a:custGeom>
                <a:rect b="b" l="l" r="r" t="t"/>
                <a:pathLst>
                  <a:path extrusionOk="0" h="1036599" w="346292">
                    <a:moveTo>
                      <a:pt x="345507" y="1031231"/>
                    </a:moveTo>
                    <a:cubicBezTo>
                      <a:pt x="262639" y="915978"/>
                      <a:pt x="217872" y="778818"/>
                      <a:pt x="186439" y="641658"/>
                    </a:cubicBezTo>
                    <a:cubicBezTo>
                      <a:pt x="154055" y="501641"/>
                      <a:pt x="133099" y="358766"/>
                      <a:pt x="93094" y="220653"/>
                    </a:cubicBezTo>
                    <a:cubicBezTo>
                      <a:pt x="71187" y="144453"/>
                      <a:pt x="43564" y="71111"/>
                      <a:pt x="6417" y="1578"/>
                    </a:cubicBezTo>
                    <a:cubicBezTo>
                      <a:pt x="4512" y="-2232"/>
                      <a:pt x="-2156" y="1578"/>
                      <a:pt x="702" y="5388"/>
                    </a:cubicBezTo>
                    <a:cubicBezTo>
                      <a:pt x="69282" y="132071"/>
                      <a:pt x="102619" y="273041"/>
                      <a:pt x="132147" y="413058"/>
                    </a:cubicBezTo>
                    <a:cubicBezTo>
                      <a:pt x="160722" y="553076"/>
                      <a:pt x="184534" y="694998"/>
                      <a:pt x="234064" y="829301"/>
                    </a:cubicBezTo>
                    <a:cubicBezTo>
                      <a:pt x="260734" y="902643"/>
                      <a:pt x="295024" y="972176"/>
                      <a:pt x="340744" y="1035993"/>
                    </a:cubicBezTo>
                    <a:cubicBezTo>
                      <a:pt x="342649" y="1037898"/>
                      <a:pt x="348364" y="1035041"/>
                      <a:pt x="345507" y="1031231"/>
                    </a:cubicBezTo>
                    <a:lnTo>
                      <a:pt x="345507" y="10312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41" name="Google Shape;1641;p12"/>
          <p:cNvGrpSpPr/>
          <p:nvPr/>
        </p:nvGrpSpPr>
        <p:grpSpPr>
          <a:xfrm rot="132394">
            <a:off x="9722477" y="1768583"/>
            <a:ext cx="2084854" cy="2092604"/>
            <a:chOff x="3843543" y="-2030858"/>
            <a:chExt cx="2084977" cy="2092726"/>
          </a:xfrm>
        </p:grpSpPr>
        <p:grpSp>
          <p:nvGrpSpPr>
            <p:cNvPr id="1642" name="Google Shape;1642;p12"/>
            <p:cNvGrpSpPr/>
            <p:nvPr/>
          </p:nvGrpSpPr>
          <p:grpSpPr>
            <a:xfrm rot="-9323156">
              <a:off x="4427623" y="-1380032"/>
              <a:ext cx="601097" cy="1379391"/>
              <a:chOff x="4564559" y="2755331"/>
              <a:chExt cx="751379" cy="1724255"/>
            </a:xfrm>
          </p:grpSpPr>
          <p:sp>
            <p:nvSpPr>
              <p:cNvPr id="1643" name="Google Shape;1643;p12"/>
              <p:cNvSpPr/>
              <p:nvPr/>
            </p:nvSpPr>
            <p:spPr>
              <a:xfrm>
                <a:off x="4564559" y="2755331"/>
                <a:ext cx="751379" cy="1607284"/>
              </a:xfrm>
              <a:custGeom>
                <a:rect b="b" l="l" r="r" t="t"/>
                <a:pathLst>
                  <a:path extrusionOk="0" h="1607284" w="751379">
                    <a:moveTo>
                      <a:pt x="97627" y="1359218"/>
                    </a:moveTo>
                    <a:lnTo>
                      <a:pt x="97627" y="1359218"/>
                    </a:lnTo>
                    <a:cubicBezTo>
                      <a:pt x="80482" y="1272540"/>
                      <a:pt x="128107" y="1187768"/>
                      <a:pt x="159539" y="1104900"/>
                    </a:cubicBezTo>
                    <a:cubicBezTo>
                      <a:pt x="190972" y="1022033"/>
                      <a:pt x="198592" y="912495"/>
                      <a:pt x="126202" y="860108"/>
                    </a:cubicBezTo>
                    <a:cubicBezTo>
                      <a:pt x="90007" y="834390"/>
                      <a:pt x="35714" y="823912"/>
                      <a:pt x="22379" y="782002"/>
                    </a:cubicBezTo>
                    <a:cubicBezTo>
                      <a:pt x="2377" y="720090"/>
                      <a:pt x="93817" y="670560"/>
                      <a:pt x="90007" y="604837"/>
                    </a:cubicBezTo>
                    <a:cubicBezTo>
                      <a:pt x="88102" y="560070"/>
                      <a:pt x="42382" y="530543"/>
                      <a:pt x="18569" y="492442"/>
                    </a:cubicBezTo>
                    <a:cubicBezTo>
                      <a:pt x="-10958" y="441960"/>
                      <a:pt x="-1433" y="377190"/>
                      <a:pt x="20474" y="322898"/>
                    </a:cubicBezTo>
                    <a:cubicBezTo>
                      <a:pt x="42382" y="268605"/>
                      <a:pt x="74767" y="219075"/>
                      <a:pt x="90959" y="162877"/>
                    </a:cubicBezTo>
                    <a:cubicBezTo>
                      <a:pt x="107152" y="106680"/>
                      <a:pt x="101437" y="38100"/>
                      <a:pt x="57622" y="0"/>
                    </a:cubicBezTo>
                    <a:cubicBezTo>
                      <a:pt x="151919" y="52388"/>
                      <a:pt x="248122" y="106680"/>
                      <a:pt x="326227" y="181927"/>
                    </a:cubicBezTo>
                    <a:cubicBezTo>
                      <a:pt x="403380" y="258127"/>
                      <a:pt x="461482" y="360045"/>
                      <a:pt x="461482" y="467677"/>
                    </a:cubicBezTo>
                    <a:cubicBezTo>
                      <a:pt x="461482" y="541020"/>
                      <a:pt x="436717" y="623887"/>
                      <a:pt x="481484" y="682943"/>
                    </a:cubicBezTo>
                    <a:cubicBezTo>
                      <a:pt x="509107" y="719137"/>
                      <a:pt x="555780" y="734377"/>
                      <a:pt x="598642" y="751523"/>
                    </a:cubicBezTo>
                    <a:cubicBezTo>
                      <a:pt x="641505" y="768668"/>
                      <a:pt x="685319" y="797243"/>
                      <a:pt x="694844" y="842010"/>
                    </a:cubicBezTo>
                    <a:cubicBezTo>
                      <a:pt x="704369" y="890587"/>
                      <a:pt x="669127" y="937260"/>
                      <a:pt x="664364" y="986790"/>
                    </a:cubicBezTo>
                    <a:cubicBezTo>
                      <a:pt x="658649" y="1051560"/>
                      <a:pt x="707227" y="1107758"/>
                      <a:pt x="731992" y="1167765"/>
                    </a:cubicBezTo>
                    <a:cubicBezTo>
                      <a:pt x="772949" y="1267777"/>
                      <a:pt x="746280" y="1388745"/>
                      <a:pt x="677699" y="1473518"/>
                    </a:cubicBezTo>
                    <a:cubicBezTo>
                      <a:pt x="611024" y="1555433"/>
                      <a:pt x="489105" y="1637348"/>
                      <a:pt x="381472" y="1596390"/>
                    </a:cubicBezTo>
                    <a:cubicBezTo>
                      <a:pt x="272887" y="1555433"/>
                      <a:pt x="121439" y="1483995"/>
                      <a:pt x="97627" y="1359218"/>
                    </a:cubicBezTo>
                    <a:close/>
                  </a:path>
                </a:pathLst>
              </a:custGeom>
              <a:solidFill>
                <a:srgbClr val="3D7A0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4" name="Google Shape;1644;p12"/>
              <p:cNvSpPr/>
              <p:nvPr/>
            </p:nvSpPr>
            <p:spPr>
              <a:xfrm>
                <a:off x="4724610" y="2974174"/>
                <a:ext cx="388550" cy="1505412"/>
              </a:xfrm>
              <a:custGeom>
                <a:rect b="b" l="l" r="r" t="t"/>
                <a:pathLst>
                  <a:path extrusionOk="0" h="1505412" w="388550">
                    <a:moveTo>
                      <a:pt x="229042" y="970829"/>
                    </a:moveTo>
                    <a:cubicBezTo>
                      <a:pt x="253806" y="867959"/>
                      <a:pt x="292859" y="768899"/>
                      <a:pt x="343342" y="676506"/>
                    </a:cubicBezTo>
                    <a:cubicBezTo>
                      <a:pt x="345246" y="673649"/>
                      <a:pt x="340484" y="670791"/>
                      <a:pt x="338579" y="673649"/>
                    </a:cubicBezTo>
                    <a:cubicBezTo>
                      <a:pt x="289049" y="763184"/>
                      <a:pt x="251901" y="859386"/>
                      <a:pt x="226184" y="958446"/>
                    </a:cubicBezTo>
                    <a:cubicBezTo>
                      <a:pt x="224279" y="940349"/>
                      <a:pt x="222374" y="923204"/>
                      <a:pt x="220469" y="905106"/>
                    </a:cubicBezTo>
                    <a:cubicBezTo>
                      <a:pt x="201419" y="703176"/>
                      <a:pt x="195704" y="498389"/>
                      <a:pt x="142364" y="301221"/>
                    </a:cubicBezTo>
                    <a:cubicBezTo>
                      <a:pt x="141411" y="297411"/>
                      <a:pt x="140459" y="294554"/>
                      <a:pt x="139506" y="290744"/>
                    </a:cubicBezTo>
                    <a:cubicBezTo>
                      <a:pt x="139506" y="290744"/>
                      <a:pt x="139506" y="290744"/>
                      <a:pt x="139506" y="290744"/>
                    </a:cubicBezTo>
                    <a:cubicBezTo>
                      <a:pt x="146174" y="243119"/>
                      <a:pt x="153794" y="194541"/>
                      <a:pt x="160461" y="146916"/>
                    </a:cubicBezTo>
                    <a:cubicBezTo>
                      <a:pt x="161414" y="143106"/>
                      <a:pt x="155699" y="143106"/>
                      <a:pt x="154746" y="146916"/>
                    </a:cubicBezTo>
                    <a:cubicBezTo>
                      <a:pt x="148079" y="190731"/>
                      <a:pt x="141411" y="234546"/>
                      <a:pt x="135696" y="278361"/>
                    </a:cubicBezTo>
                    <a:cubicBezTo>
                      <a:pt x="135696" y="278361"/>
                      <a:pt x="135696" y="278361"/>
                      <a:pt x="135696" y="278361"/>
                    </a:cubicBezTo>
                    <a:cubicBezTo>
                      <a:pt x="135696" y="277409"/>
                      <a:pt x="135696" y="276456"/>
                      <a:pt x="134744" y="276456"/>
                    </a:cubicBezTo>
                    <a:cubicBezTo>
                      <a:pt x="106169" y="178349"/>
                      <a:pt x="64259" y="84051"/>
                      <a:pt x="5204" y="1184"/>
                    </a:cubicBezTo>
                    <a:cubicBezTo>
                      <a:pt x="3299" y="-1674"/>
                      <a:pt x="-1464" y="1184"/>
                      <a:pt x="441" y="4041"/>
                    </a:cubicBezTo>
                    <a:cubicBezTo>
                      <a:pt x="58544" y="85956"/>
                      <a:pt x="98549" y="176444"/>
                      <a:pt x="127124" y="270741"/>
                    </a:cubicBezTo>
                    <a:cubicBezTo>
                      <a:pt x="93786" y="245024"/>
                      <a:pt x="60449" y="220259"/>
                      <a:pt x="27111" y="194541"/>
                    </a:cubicBezTo>
                    <a:cubicBezTo>
                      <a:pt x="24254" y="192636"/>
                      <a:pt x="21396" y="197399"/>
                      <a:pt x="24254" y="199304"/>
                    </a:cubicBezTo>
                    <a:cubicBezTo>
                      <a:pt x="59496" y="225974"/>
                      <a:pt x="94739" y="252644"/>
                      <a:pt x="129981" y="280266"/>
                    </a:cubicBezTo>
                    <a:cubicBezTo>
                      <a:pt x="158556" y="377421"/>
                      <a:pt x="174749" y="477434"/>
                      <a:pt x="185226" y="577446"/>
                    </a:cubicBezTo>
                    <a:cubicBezTo>
                      <a:pt x="194751" y="664124"/>
                      <a:pt x="200467" y="750801"/>
                      <a:pt x="208086" y="837479"/>
                    </a:cubicBezTo>
                    <a:cubicBezTo>
                      <a:pt x="160461" y="723179"/>
                      <a:pt x="95692" y="616499"/>
                      <a:pt x="16634" y="522201"/>
                    </a:cubicBezTo>
                    <a:cubicBezTo>
                      <a:pt x="14729" y="519344"/>
                      <a:pt x="9966" y="523154"/>
                      <a:pt x="12824" y="526011"/>
                    </a:cubicBezTo>
                    <a:cubicBezTo>
                      <a:pt x="94739" y="623166"/>
                      <a:pt x="160461" y="732704"/>
                      <a:pt x="208086" y="850814"/>
                    </a:cubicBezTo>
                    <a:cubicBezTo>
                      <a:pt x="208086" y="851766"/>
                      <a:pt x="209039" y="851766"/>
                      <a:pt x="209992" y="852719"/>
                    </a:cubicBezTo>
                    <a:cubicBezTo>
                      <a:pt x="219517" y="966066"/>
                      <a:pt x="231899" y="1078461"/>
                      <a:pt x="257617" y="1188951"/>
                    </a:cubicBezTo>
                    <a:cubicBezTo>
                      <a:pt x="283334" y="1299441"/>
                      <a:pt x="322386" y="1408026"/>
                      <a:pt x="383346" y="1504229"/>
                    </a:cubicBezTo>
                    <a:cubicBezTo>
                      <a:pt x="385251" y="1507086"/>
                      <a:pt x="390014" y="1504229"/>
                      <a:pt x="388109" y="1501371"/>
                    </a:cubicBezTo>
                    <a:cubicBezTo>
                      <a:pt x="288096" y="1343256"/>
                      <a:pt x="249044" y="1158471"/>
                      <a:pt x="227136" y="973686"/>
                    </a:cubicBezTo>
                    <a:cubicBezTo>
                      <a:pt x="229042" y="972734"/>
                      <a:pt x="229042" y="971781"/>
                      <a:pt x="229042" y="97082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45" name="Google Shape;1645;p12"/>
            <p:cNvGrpSpPr/>
            <p:nvPr/>
          </p:nvGrpSpPr>
          <p:grpSpPr>
            <a:xfrm flipH="1" rot="8658896">
              <a:off x="4811136" y="-1699687"/>
              <a:ext cx="725994" cy="1575601"/>
              <a:chOff x="5685287" y="2863915"/>
              <a:chExt cx="907616" cy="1969770"/>
            </a:xfrm>
          </p:grpSpPr>
          <p:sp>
            <p:nvSpPr>
              <p:cNvPr id="1646" name="Google Shape;1646;p12"/>
              <p:cNvSpPr/>
              <p:nvPr/>
            </p:nvSpPr>
            <p:spPr>
              <a:xfrm>
                <a:off x="5685287" y="2863915"/>
                <a:ext cx="707590" cy="1853707"/>
              </a:xfrm>
              <a:custGeom>
                <a:rect b="b" l="l" r="r" t="t"/>
                <a:pathLst>
                  <a:path extrusionOk="0" h="1853707" w="707590">
                    <a:moveTo>
                      <a:pt x="136091" y="0"/>
                    </a:moveTo>
                    <a:cubicBezTo>
                      <a:pt x="81799" y="124777"/>
                      <a:pt x="43699" y="251460"/>
                      <a:pt x="21791" y="379095"/>
                    </a:cubicBezTo>
                    <a:cubicBezTo>
                      <a:pt x="76084" y="394335"/>
                      <a:pt x="131328" y="406717"/>
                      <a:pt x="167524" y="407670"/>
                    </a:cubicBezTo>
                    <a:cubicBezTo>
                      <a:pt x="167524" y="407670"/>
                      <a:pt x="89419" y="435292"/>
                      <a:pt x="11314" y="450533"/>
                    </a:cubicBezTo>
                    <a:cubicBezTo>
                      <a:pt x="-3926" y="575310"/>
                      <a:pt x="-3926" y="700088"/>
                      <a:pt x="12266" y="822960"/>
                    </a:cubicBezTo>
                    <a:cubicBezTo>
                      <a:pt x="97991" y="830580"/>
                      <a:pt x="189431" y="836295"/>
                      <a:pt x="239914" y="833438"/>
                    </a:cubicBezTo>
                    <a:cubicBezTo>
                      <a:pt x="310399" y="829627"/>
                      <a:pt x="161809" y="883920"/>
                      <a:pt x="28459" y="920115"/>
                    </a:cubicBezTo>
                    <a:cubicBezTo>
                      <a:pt x="37031" y="962025"/>
                      <a:pt x="47509" y="1002983"/>
                      <a:pt x="59891" y="1043940"/>
                    </a:cubicBezTo>
                    <a:cubicBezTo>
                      <a:pt x="84656" y="1125855"/>
                      <a:pt x="117041" y="1204913"/>
                      <a:pt x="156094" y="1282065"/>
                    </a:cubicBezTo>
                    <a:cubicBezTo>
                      <a:pt x="255153" y="1266825"/>
                      <a:pt x="354214" y="1250633"/>
                      <a:pt x="375169" y="1241108"/>
                    </a:cubicBezTo>
                    <a:cubicBezTo>
                      <a:pt x="401839" y="1228725"/>
                      <a:pt x="300874" y="1303020"/>
                      <a:pt x="199909" y="1361123"/>
                    </a:cubicBezTo>
                    <a:cubicBezTo>
                      <a:pt x="221816" y="1399223"/>
                      <a:pt x="246581" y="1436370"/>
                      <a:pt x="272299" y="1472565"/>
                    </a:cubicBezTo>
                    <a:cubicBezTo>
                      <a:pt x="314209" y="1531620"/>
                      <a:pt x="359928" y="1589723"/>
                      <a:pt x="411364" y="1644968"/>
                    </a:cubicBezTo>
                    <a:cubicBezTo>
                      <a:pt x="440891" y="1629727"/>
                      <a:pt x="468514" y="1615440"/>
                      <a:pt x="478039" y="1607820"/>
                    </a:cubicBezTo>
                    <a:cubicBezTo>
                      <a:pt x="493278" y="1595438"/>
                      <a:pt x="484706" y="1652588"/>
                      <a:pt x="460894" y="1695450"/>
                    </a:cubicBezTo>
                    <a:cubicBezTo>
                      <a:pt x="497089" y="1730693"/>
                      <a:pt x="535189" y="1764983"/>
                      <a:pt x="575194" y="1796415"/>
                    </a:cubicBezTo>
                    <a:cubicBezTo>
                      <a:pt x="628534" y="1838325"/>
                      <a:pt x="671396" y="1855470"/>
                      <a:pt x="707591" y="1853565"/>
                    </a:cubicBezTo>
                    <a:cubicBezTo>
                      <a:pt x="493278" y="1256348"/>
                      <a:pt x="288491" y="611505"/>
                      <a:pt x="136091" y="0"/>
                    </a:cubicBezTo>
                    <a:cubicBezTo>
                      <a:pt x="137044" y="953"/>
                      <a:pt x="137044" y="953"/>
                      <a:pt x="13609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7" name="Google Shape;1647;p12"/>
              <p:cNvSpPr/>
              <p:nvPr/>
            </p:nvSpPr>
            <p:spPr>
              <a:xfrm>
                <a:off x="5823284" y="2865820"/>
                <a:ext cx="769619" cy="1854517"/>
              </a:xfrm>
              <a:custGeom>
                <a:rect b="b" l="l" r="r" t="t"/>
                <a:pathLst>
                  <a:path extrusionOk="0" h="1854517" w="769619">
                    <a:moveTo>
                      <a:pt x="564832" y="1217295"/>
                    </a:moveTo>
                    <a:cubicBezTo>
                      <a:pt x="608647" y="1220153"/>
                      <a:pt x="691515" y="1210628"/>
                      <a:pt x="769620" y="1199198"/>
                    </a:cubicBezTo>
                    <a:cubicBezTo>
                      <a:pt x="764857" y="1080135"/>
                      <a:pt x="743903" y="963930"/>
                      <a:pt x="707707" y="850583"/>
                    </a:cubicBezTo>
                    <a:cubicBezTo>
                      <a:pt x="701993" y="833438"/>
                      <a:pt x="696278" y="816293"/>
                      <a:pt x="689610" y="799147"/>
                    </a:cubicBezTo>
                    <a:cubicBezTo>
                      <a:pt x="604838" y="837247"/>
                      <a:pt x="496253" y="877253"/>
                      <a:pt x="532447" y="850583"/>
                    </a:cubicBezTo>
                    <a:cubicBezTo>
                      <a:pt x="558165" y="831533"/>
                      <a:pt x="616268" y="782003"/>
                      <a:pt x="665797" y="739140"/>
                    </a:cubicBezTo>
                    <a:cubicBezTo>
                      <a:pt x="609600" y="606743"/>
                      <a:pt x="531495" y="481013"/>
                      <a:pt x="435293" y="366713"/>
                    </a:cubicBezTo>
                    <a:cubicBezTo>
                      <a:pt x="358140" y="411480"/>
                      <a:pt x="255270" y="455295"/>
                      <a:pt x="290513" y="433388"/>
                    </a:cubicBezTo>
                    <a:cubicBezTo>
                      <a:pt x="317182" y="416243"/>
                      <a:pt x="352425" y="357188"/>
                      <a:pt x="380047" y="304800"/>
                    </a:cubicBezTo>
                    <a:cubicBezTo>
                      <a:pt x="272415" y="189547"/>
                      <a:pt x="144780" y="86678"/>
                      <a:pt x="0" y="0"/>
                    </a:cubicBezTo>
                    <a:cubicBezTo>
                      <a:pt x="151447" y="610553"/>
                      <a:pt x="355282" y="1255395"/>
                      <a:pt x="569595" y="1854518"/>
                    </a:cubicBezTo>
                    <a:cubicBezTo>
                      <a:pt x="635318" y="1851660"/>
                      <a:pt x="675322" y="1785938"/>
                      <a:pt x="704850" y="1691640"/>
                    </a:cubicBezTo>
                    <a:cubicBezTo>
                      <a:pt x="712470" y="1667828"/>
                      <a:pt x="719138" y="1644015"/>
                      <a:pt x="724853" y="1620203"/>
                    </a:cubicBezTo>
                    <a:cubicBezTo>
                      <a:pt x="665797" y="1597343"/>
                      <a:pt x="585788" y="1527810"/>
                      <a:pt x="616268" y="1533525"/>
                    </a:cubicBezTo>
                    <a:cubicBezTo>
                      <a:pt x="634365" y="1536383"/>
                      <a:pt x="689610" y="1542098"/>
                      <a:pt x="741045" y="1545908"/>
                    </a:cubicBezTo>
                    <a:cubicBezTo>
                      <a:pt x="759143" y="1458278"/>
                      <a:pt x="768668" y="1370648"/>
                      <a:pt x="769620" y="1283970"/>
                    </a:cubicBezTo>
                    <a:cubicBezTo>
                      <a:pt x="643890" y="1263968"/>
                      <a:pt x="500063" y="1213485"/>
                      <a:pt x="564832" y="12172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3D760D"/>
                  </a:gs>
                  <a:gs pos="8000">
                    <a:srgbClr val="3D760D"/>
                  </a:gs>
                  <a:gs pos="100000">
                    <a:srgbClr val="35650E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8" name="Google Shape;1648;p12"/>
              <p:cNvSpPr/>
              <p:nvPr/>
            </p:nvSpPr>
            <p:spPr>
              <a:xfrm>
                <a:off x="5839476" y="2930591"/>
                <a:ext cx="600075" cy="1903094"/>
              </a:xfrm>
              <a:custGeom>
                <a:rect b="b" l="l" r="r" t="t"/>
                <a:pathLst>
                  <a:path extrusionOk="0" h="1903094" w="600075">
                    <a:moveTo>
                      <a:pt x="6667" y="0"/>
                    </a:moveTo>
                    <a:cubicBezTo>
                      <a:pt x="84772" y="321945"/>
                      <a:pt x="175260" y="641032"/>
                      <a:pt x="275272" y="957263"/>
                    </a:cubicBezTo>
                    <a:cubicBezTo>
                      <a:pt x="375285" y="1273492"/>
                      <a:pt x="485775" y="1586865"/>
                      <a:pt x="600075" y="1899285"/>
                    </a:cubicBezTo>
                    <a:lnTo>
                      <a:pt x="587692" y="1903095"/>
                    </a:lnTo>
                    <a:cubicBezTo>
                      <a:pt x="474345" y="1590675"/>
                      <a:pt x="364807" y="1276350"/>
                      <a:pt x="265747" y="960120"/>
                    </a:cubicBezTo>
                    <a:cubicBezTo>
                      <a:pt x="166688" y="643890"/>
                      <a:pt x="77152" y="323850"/>
                      <a:pt x="0" y="1905"/>
                    </a:cubicBezTo>
                    <a:lnTo>
                      <a:pt x="6667" y="0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49" name="Google Shape;1649;p12"/>
            <p:cNvGrpSpPr/>
            <p:nvPr/>
          </p:nvGrpSpPr>
          <p:grpSpPr>
            <a:xfrm rot="-10175364">
              <a:off x="4811297" y="-1803855"/>
              <a:ext cx="605031" cy="1387040"/>
              <a:chOff x="6209083" y="1899986"/>
              <a:chExt cx="1085697" cy="2488974"/>
            </a:xfrm>
          </p:grpSpPr>
          <p:sp>
            <p:nvSpPr>
              <p:cNvPr id="1650" name="Google Shape;1650;p12"/>
              <p:cNvSpPr/>
              <p:nvPr/>
            </p:nvSpPr>
            <p:spPr>
              <a:xfrm>
                <a:off x="6209083" y="1899986"/>
                <a:ext cx="1085697" cy="2325514"/>
              </a:xfrm>
              <a:custGeom>
                <a:rect b="b" l="l" r="r" t="t"/>
                <a:pathLst>
                  <a:path extrusionOk="0" h="2325514" w="1085697">
                    <a:moveTo>
                      <a:pt x="140933" y="1965007"/>
                    </a:moveTo>
                    <a:lnTo>
                      <a:pt x="140933" y="1965007"/>
                    </a:lnTo>
                    <a:cubicBezTo>
                      <a:pt x="116169" y="1839278"/>
                      <a:pt x="185701" y="1717357"/>
                      <a:pt x="230469" y="1597343"/>
                    </a:cubicBezTo>
                    <a:cubicBezTo>
                      <a:pt x="275236" y="1477328"/>
                      <a:pt x="286666" y="1318260"/>
                      <a:pt x="182844" y="1243965"/>
                    </a:cubicBezTo>
                    <a:cubicBezTo>
                      <a:pt x="130456" y="1205865"/>
                      <a:pt x="51398" y="1191578"/>
                      <a:pt x="32348" y="1130618"/>
                    </a:cubicBezTo>
                    <a:cubicBezTo>
                      <a:pt x="3773" y="1041082"/>
                      <a:pt x="135219" y="968693"/>
                      <a:pt x="130456" y="875347"/>
                    </a:cubicBezTo>
                    <a:cubicBezTo>
                      <a:pt x="127598" y="809625"/>
                      <a:pt x="60923" y="768668"/>
                      <a:pt x="27586" y="712470"/>
                    </a:cubicBezTo>
                    <a:cubicBezTo>
                      <a:pt x="-16229" y="640080"/>
                      <a:pt x="-1942" y="545783"/>
                      <a:pt x="29491" y="467678"/>
                    </a:cubicBezTo>
                    <a:cubicBezTo>
                      <a:pt x="60923" y="389572"/>
                      <a:pt x="108548" y="317183"/>
                      <a:pt x="131408" y="235267"/>
                    </a:cubicBezTo>
                    <a:cubicBezTo>
                      <a:pt x="154269" y="153353"/>
                      <a:pt x="146648" y="55245"/>
                      <a:pt x="82831" y="0"/>
                    </a:cubicBezTo>
                    <a:cubicBezTo>
                      <a:pt x="219991" y="76200"/>
                      <a:pt x="359056" y="154305"/>
                      <a:pt x="470498" y="263842"/>
                    </a:cubicBezTo>
                    <a:cubicBezTo>
                      <a:pt x="582894" y="373380"/>
                      <a:pt x="666713" y="521017"/>
                      <a:pt x="666713" y="678180"/>
                    </a:cubicBezTo>
                    <a:cubicBezTo>
                      <a:pt x="666713" y="784860"/>
                      <a:pt x="631471" y="904875"/>
                      <a:pt x="696241" y="988695"/>
                    </a:cubicBezTo>
                    <a:cubicBezTo>
                      <a:pt x="736246" y="1041082"/>
                      <a:pt x="803873" y="1062038"/>
                      <a:pt x="864833" y="1087755"/>
                    </a:cubicBezTo>
                    <a:cubicBezTo>
                      <a:pt x="925794" y="1113473"/>
                      <a:pt x="990563" y="1153478"/>
                      <a:pt x="1002946" y="1218248"/>
                    </a:cubicBezTo>
                    <a:cubicBezTo>
                      <a:pt x="1017233" y="1288732"/>
                      <a:pt x="965798" y="1355407"/>
                      <a:pt x="959131" y="1427798"/>
                    </a:cubicBezTo>
                    <a:cubicBezTo>
                      <a:pt x="951511" y="1522095"/>
                      <a:pt x="1021044" y="1602105"/>
                      <a:pt x="1057239" y="1689735"/>
                    </a:cubicBezTo>
                    <a:cubicBezTo>
                      <a:pt x="1117246" y="1834515"/>
                      <a:pt x="1078194" y="2009775"/>
                      <a:pt x="979133" y="2131695"/>
                    </a:cubicBezTo>
                    <a:cubicBezTo>
                      <a:pt x="882931" y="2250758"/>
                      <a:pt x="705766" y="2368868"/>
                      <a:pt x="550508" y="2309813"/>
                    </a:cubicBezTo>
                    <a:cubicBezTo>
                      <a:pt x="394298" y="2248853"/>
                      <a:pt x="176176" y="2145983"/>
                      <a:pt x="140933" y="19650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A5B52"/>
                  </a:gs>
                  <a:gs pos="8000">
                    <a:srgbClr val="2A5B52"/>
                  </a:gs>
                  <a:gs pos="100000">
                    <a:srgbClr val="1C3B36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1" name="Google Shape;1651;p12"/>
              <p:cNvSpPr/>
              <p:nvPr/>
            </p:nvSpPr>
            <p:spPr>
              <a:xfrm>
                <a:off x="6442316" y="2213685"/>
                <a:ext cx="561812" cy="2175275"/>
              </a:xfrm>
              <a:custGeom>
                <a:rect b="b" l="l" r="r" t="t"/>
                <a:pathLst>
                  <a:path extrusionOk="0" h="2175275" w="561812">
                    <a:moveTo>
                      <a:pt x="329658" y="1406516"/>
                    </a:moveTo>
                    <a:cubicBezTo>
                      <a:pt x="365853" y="1257926"/>
                      <a:pt x="422050" y="1114098"/>
                      <a:pt x="495393" y="979796"/>
                    </a:cubicBezTo>
                    <a:cubicBezTo>
                      <a:pt x="498250" y="975033"/>
                      <a:pt x="490630" y="971223"/>
                      <a:pt x="488725" y="975986"/>
                    </a:cubicBezTo>
                    <a:cubicBezTo>
                      <a:pt x="417287" y="1105526"/>
                      <a:pt x="362995" y="1244591"/>
                      <a:pt x="325848" y="1387466"/>
                    </a:cubicBezTo>
                    <a:cubicBezTo>
                      <a:pt x="322990" y="1361748"/>
                      <a:pt x="320133" y="1336031"/>
                      <a:pt x="318228" y="1311266"/>
                    </a:cubicBezTo>
                    <a:cubicBezTo>
                      <a:pt x="290605" y="1018848"/>
                      <a:pt x="282033" y="722621"/>
                      <a:pt x="205833" y="437823"/>
                    </a:cubicBezTo>
                    <a:cubicBezTo>
                      <a:pt x="204880" y="433061"/>
                      <a:pt x="202975" y="428298"/>
                      <a:pt x="202023" y="423536"/>
                    </a:cubicBezTo>
                    <a:cubicBezTo>
                      <a:pt x="202023" y="423536"/>
                      <a:pt x="202023" y="423536"/>
                      <a:pt x="202023" y="422583"/>
                    </a:cubicBezTo>
                    <a:cubicBezTo>
                      <a:pt x="212500" y="353051"/>
                      <a:pt x="222978" y="283518"/>
                      <a:pt x="232503" y="213986"/>
                    </a:cubicBezTo>
                    <a:cubicBezTo>
                      <a:pt x="233455" y="209223"/>
                      <a:pt x="224883" y="209223"/>
                      <a:pt x="224883" y="213986"/>
                    </a:cubicBezTo>
                    <a:cubicBezTo>
                      <a:pt x="215358" y="277803"/>
                      <a:pt x="205833" y="340668"/>
                      <a:pt x="196308" y="404486"/>
                    </a:cubicBezTo>
                    <a:cubicBezTo>
                      <a:pt x="196308" y="404486"/>
                      <a:pt x="196308" y="404486"/>
                      <a:pt x="196308" y="404486"/>
                    </a:cubicBezTo>
                    <a:cubicBezTo>
                      <a:pt x="196308" y="403533"/>
                      <a:pt x="196308" y="401628"/>
                      <a:pt x="195355" y="400676"/>
                    </a:cubicBezTo>
                    <a:cubicBezTo>
                      <a:pt x="153445" y="258753"/>
                      <a:pt x="94390" y="122546"/>
                      <a:pt x="7712" y="1578"/>
                    </a:cubicBezTo>
                    <a:cubicBezTo>
                      <a:pt x="4855" y="-2232"/>
                      <a:pt x="-2765" y="1578"/>
                      <a:pt x="1045" y="5388"/>
                    </a:cubicBezTo>
                    <a:cubicBezTo>
                      <a:pt x="84865" y="123498"/>
                      <a:pt x="142968" y="254943"/>
                      <a:pt x="183925" y="391151"/>
                    </a:cubicBezTo>
                    <a:cubicBezTo>
                      <a:pt x="135348" y="354003"/>
                      <a:pt x="86770" y="317808"/>
                      <a:pt x="38193" y="280661"/>
                    </a:cubicBezTo>
                    <a:cubicBezTo>
                      <a:pt x="34383" y="277803"/>
                      <a:pt x="29620" y="284471"/>
                      <a:pt x="34383" y="287328"/>
                    </a:cubicBezTo>
                    <a:cubicBezTo>
                      <a:pt x="85818" y="326381"/>
                      <a:pt x="136300" y="365433"/>
                      <a:pt x="187735" y="403533"/>
                    </a:cubicBezTo>
                    <a:cubicBezTo>
                      <a:pt x="228693" y="543551"/>
                      <a:pt x="252505" y="689283"/>
                      <a:pt x="268698" y="834063"/>
                    </a:cubicBezTo>
                    <a:cubicBezTo>
                      <a:pt x="282985" y="958841"/>
                      <a:pt x="291558" y="1084571"/>
                      <a:pt x="302035" y="1210301"/>
                    </a:cubicBezTo>
                    <a:cubicBezTo>
                      <a:pt x="233455" y="1045518"/>
                      <a:pt x="139158" y="891213"/>
                      <a:pt x="24858" y="754053"/>
                    </a:cubicBezTo>
                    <a:cubicBezTo>
                      <a:pt x="21048" y="750243"/>
                      <a:pt x="15333" y="755958"/>
                      <a:pt x="19143" y="759768"/>
                    </a:cubicBezTo>
                    <a:cubicBezTo>
                      <a:pt x="137253" y="900738"/>
                      <a:pt x="232503" y="1058853"/>
                      <a:pt x="301083" y="1229351"/>
                    </a:cubicBezTo>
                    <a:cubicBezTo>
                      <a:pt x="302035" y="1230303"/>
                      <a:pt x="302987" y="1231256"/>
                      <a:pt x="303940" y="1231256"/>
                    </a:cubicBezTo>
                    <a:cubicBezTo>
                      <a:pt x="318228" y="1395086"/>
                      <a:pt x="335373" y="1557963"/>
                      <a:pt x="372520" y="1717983"/>
                    </a:cubicBezTo>
                    <a:cubicBezTo>
                      <a:pt x="409668" y="1878003"/>
                      <a:pt x="465865" y="2034213"/>
                      <a:pt x="554448" y="2173278"/>
                    </a:cubicBezTo>
                    <a:cubicBezTo>
                      <a:pt x="557305" y="2178041"/>
                      <a:pt x="563973" y="2173278"/>
                      <a:pt x="561115" y="2169468"/>
                    </a:cubicBezTo>
                    <a:cubicBezTo>
                      <a:pt x="416335" y="1940868"/>
                      <a:pt x="359185" y="1673216"/>
                      <a:pt x="328705" y="1406516"/>
                    </a:cubicBezTo>
                    <a:cubicBezTo>
                      <a:pt x="328705" y="1408421"/>
                      <a:pt x="329658" y="1407468"/>
                      <a:pt x="329658" y="1406516"/>
                    </a:cubicBezTo>
                    <a:close/>
                  </a:path>
                </a:pathLst>
              </a:custGeom>
              <a:solidFill>
                <a:srgbClr val="4493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52" name="Google Shape;1652;p12"/>
            <p:cNvSpPr/>
            <p:nvPr/>
          </p:nvSpPr>
          <p:spPr>
            <a:xfrm rot="-8617848">
              <a:off x="4493307" y="-1786129"/>
              <a:ext cx="888873" cy="1271724"/>
            </a:xfrm>
            <a:custGeom>
              <a:rect b="b" l="l" r="r" t="t"/>
              <a:pathLst>
                <a:path extrusionOk="0" h="1587610" w="1109662">
                  <a:moveTo>
                    <a:pt x="828675" y="1237922"/>
                  </a:moveTo>
                  <a:cubicBezTo>
                    <a:pt x="626745" y="1089332"/>
                    <a:pt x="549592" y="938837"/>
                    <a:pt x="404813" y="799772"/>
                  </a:cubicBezTo>
                  <a:cubicBezTo>
                    <a:pt x="650557" y="878829"/>
                    <a:pt x="809625" y="1168389"/>
                    <a:pt x="828675" y="1230302"/>
                  </a:cubicBezTo>
                  <a:cubicBezTo>
                    <a:pt x="828675" y="1131242"/>
                    <a:pt x="818197" y="1031229"/>
                    <a:pt x="796290" y="934074"/>
                  </a:cubicBezTo>
                  <a:cubicBezTo>
                    <a:pt x="678180" y="833109"/>
                    <a:pt x="554355" y="775959"/>
                    <a:pt x="458153" y="632132"/>
                  </a:cubicBezTo>
                  <a:cubicBezTo>
                    <a:pt x="611505" y="670232"/>
                    <a:pt x="753428" y="850254"/>
                    <a:pt x="792480" y="919787"/>
                  </a:cubicBezTo>
                  <a:cubicBezTo>
                    <a:pt x="771525" y="834062"/>
                    <a:pt x="742950" y="749289"/>
                    <a:pt x="704850" y="669279"/>
                  </a:cubicBezTo>
                  <a:cubicBezTo>
                    <a:pt x="588645" y="611177"/>
                    <a:pt x="485775" y="535929"/>
                    <a:pt x="399097" y="446394"/>
                  </a:cubicBezTo>
                  <a:cubicBezTo>
                    <a:pt x="509588" y="476874"/>
                    <a:pt x="610553" y="541644"/>
                    <a:pt x="684847" y="628322"/>
                  </a:cubicBezTo>
                  <a:cubicBezTo>
                    <a:pt x="652463" y="566409"/>
                    <a:pt x="615315" y="506402"/>
                    <a:pt x="573405" y="449252"/>
                  </a:cubicBezTo>
                  <a:cubicBezTo>
                    <a:pt x="568642" y="450204"/>
                    <a:pt x="564832" y="452109"/>
                    <a:pt x="560070" y="453062"/>
                  </a:cubicBezTo>
                  <a:cubicBezTo>
                    <a:pt x="461010" y="429249"/>
                    <a:pt x="371475" y="376862"/>
                    <a:pt x="305753" y="304472"/>
                  </a:cubicBezTo>
                  <a:cubicBezTo>
                    <a:pt x="390525" y="318759"/>
                    <a:pt x="471488" y="354002"/>
                    <a:pt x="539115" y="405437"/>
                  </a:cubicBezTo>
                  <a:cubicBezTo>
                    <a:pt x="512445" y="373052"/>
                    <a:pt x="483870" y="341619"/>
                    <a:pt x="454342" y="311139"/>
                  </a:cubicBezTo>
                  <a:cubicBezTo>
                    <a:pt x="439103" y="310187"/>
                    <a:pt x="387667" y="300662"/>
                    <a:pt x="387667" y="300662"/>
                  </a:cubicBezTo>
                  <a:cubicBezTo>
                    <a:pt x="303847" y="278754"/>
                    <a:pt x="229553" y="241607"/>
                    <a:pt x="156210" y="198744"/>
                  </a:cubicBezTo>
                  <a:cubicBezTo>
                    <a:pt x="224790" y="199697"/>
                    <a:pt x="398145" y="273039"/>
                    <a:pt x="445770" y="301614"/>
                  </a:cubicBezTo>
                  <a:cubicBezTo>
                    <a:pt x="404813" y="260657"/>
                    <a:pt x="360997" y="222557"/>
                    <a:pt x="315278" y="188267"/>
                  </a:cubicBezTo>
                  <a:cubicBezTo>
                    <a:pt x="313372" y="188267"/>
                    <a:pt x="311467" y="188267"/>
                    <a:pt x="310515" y="189219"/>
                  </a:cubicBezTo>
                  <a:cubicBezTo>
                    <a:pt x="247650" y="183504"/>
                    <a:pt x="188595" y="155882"/>
                    <a:pt x="138113" y="120639"/>
                  </a:cubicBezTo>
                  <a:cubicBezTo>
                    <a:pt x="87630" y="85397"/>
                    <a:pt x="44767" y="42534"/>
                    <a:pt x="0" y="1577"/>
                  </a:cubicBezTo>
                  <a:cubicBezTo>
                    <a:pt x="151447" y="-15568"/>
                    <a:pt x="236220" y="111114"/>
                    <a:pt x="326707" y="187314"/>
                  </a:cubicBezTo>
                  <a:cubicBezTo>
                    <a:pt x="326707" y="187314"/>
                    <a:pt x="325755" y="187314"/>
                    <a:pt x="325755" y="187314"/>
                  </a:cubicBezTo>
                  <a:cubicBezTo>
                    <a:pt x="367665" y="218747"/>
                    <a:pt x="407670" y="252084"/>
                    <a:pt x="444817" y="288279"/>
                  </a:cubicBezTo>
                  <a:cubicBezTo>
                    <a:pt x="416242" y="201602"/>
                    <a:pt x="375285" y="117782"/>
                    <a:pt x="331470" y="34914"/>
                  </a:cubicBezTo>
                  <a:cubicBezTo>
                    <a:pt x="404813" y="97779"/>
                    <a:pt x="452438" y="185409"/>
                    <a:pt x="461963" y="275897"/>
                  </a:cubicBezTo>
                  <a:cubicBezTo>
                    <a:pt x="461963" y="275897"/>
                    <a:pt x="459105" y="292089"/>
                    <a:pt x="454342" y="297804"/>
                  </a:cubicBezTo>
                  <a:cubicBezTo>
                    <a:pt x="501967" y="344477"/>
                    <a:pt x="546735" y="394007"/>
                    <a:pt x="585788" y="446394"/>
                  </a:cubicBezTo>
                  <a:lnTo>
                    <a:pt x="585788" y="446394"/>
                  </a:lnTo>
                  <a:lnTo>
                    <a:pt x="585788" y="446394"/>
                  </a:lnTo>
                  <a:cubicBezTo>
                    <a:pt x="591503" y="454014"/>
                    <a:pt x="598170" y="462587"/>
                    <a:pt x="603885" y="471159"/>
                  </a:cubicBezTo>
                  <a:cubicBezTo>
                    <a:pt x="594360" y="431154"/>
                    <a:pt x="528638" y="234939"/>
                    <a:pt x="581025" y="83492"/>
                  </a:cubicBezTo>
                  <a:cubicBezTo>
                    <a:pt x="629603" y="205412"/>
                    <a:pt x="635317" y="354954"/>
                    <a:pt x="606742" y="474969"/>
                  </a:cubicBezTo>
                  <a:cubicBezTo>
                    <a:pt x="651510" y="537834"/>
                    <a:pt x="691515" y="604509"/>
                    <a:pt x="723900" y="674042"/>
                  </a:cubicBezTo>
                  <a:cubicBezTo>
                    <a:pt x="724853" y="606414"/>
                    <a:pt x="702945" y="365432"/>
                    <a:pt x="762000" y="214937"/>
                  </a:cubicBezTo>
                  <a:cubicBezTo>
                    <a:pt x="764857" y="292089"/>
                    <a:pt x="797242" y="386387"/>
                    <a:pt x="799147" y="463539"/>
                  </a:cubicBezTo>
                  <a:cubicBezTo>
                    <a:pt x="801053" y="537834"/>
                    <a:pt x="768667" y="622607"/>
                    <a:pt x="729615" y="685472"/>
                  </a:cubicBezTo>
                  <a:cubicBezTo>
                    <a:pt x="765810" y="763577"/>
                    <a:pt x="794385" y="845492"/>
                    <a:pt x="814388" y="929312"/>
                  </a:cubicBezTo>
                  <a:cubicBezTo>
                    <a:pt x="842010" y="747384"/>
                    <a:pt x="871538" y="546407"/>
                    <a:pt x="981075" y="363527"/>
                  </a:cubicBezTo>
                  <a:cubicBezTo>
                    <a:pt x="1020128" y="553074"/>
                    <a:pt x="855345" y="886449"/>
                    <a:pt x="816292" y="941694"/>
                  </a:cubicBezTo>
                  <a:cubicBezTo>
                    <a:pt x="838200" y="1036944"/>
                    <a:pt x="849630" y="1135052"/>
                    <a:pt x="849630" y="1234112"/>
                  </a:cubicBezTo>
                  <a:cubicBezTo>
                    <a:pt x="864870" y="1177914"/>
                    <a:pt x="899160" y="1000749"/>
                    <a:pt x="937260" y="915977"/>
                  </a:cubicBezTo>
                  <a:cubicBezTo>
                    <a:pt x="984885" y="815964"/>
                    <a:pt x="1023938" y="725477"/>
                    <a:pt x="1109663" y="642609"/>
                  </a:cubicBezTo>
                  <a:cubicBezTo>
                    <a:pt x="1106805" y="909309"/>
                    <a:pt x="998220" y="1096952"/>
                    <a:pt x="849630" y="1247447"/>
                  </a:cubicBezTo>
                  <a:cubicBezTo>
                    <a:pt x="848678" y="1357937"/>
                    <a:pt x="834390" y="1469379"/>
                    <a:pt x="807720" y="1577012"/>
                  </a:cubicBezTo>
                  <a:cubicBezTo>
                    <a:pt x="807720" y="1577012"/>
                    <a:pt x="807720" y="1577012"/>
                    <a:pt x="807720" y="1577012"/>
                  </a:cubicBezTo>
                  <a:cubicBezTo>
                    <a:pt x="805815" y="1583679"/>
                    <a:pt x="799147" y="1588442"/>
                    <a:pt x="792480" y="1587489"/>
                  </a:cubicBezTo>
                  <a:cubicBezTo>
                    <a:pt x="785813" y="1586537"/>
                    <a:pt x="782003" y="1579869"/>
                    <a:pt x="783907" y="1573202"/>
                  </a:cubicBezTo>
                  <a:cubicBezTo>
                    <a:pt x="812482" y="1463664"/>
                    <a:pt x="827722" y="1351269"/>
                    <a:pt x="828675" y="1237922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53" name="Google Shape;1653;p12"/>
            <p:cNvGrpSpPr/>
            <p:nvPr/>
          </p:nvGrpSpPr>
          <p:grpSpPr>
            <a:xfrm rot="-7974174">
              <a:off x="4234485" y="-1957638"/>
              <a:ext cx="821066" cy="1425244"/>
              <a:chOff x="7981884" y="2154029"/>
              <a:chExt cx="1026344" cy="1781575"/>
            </a:xfrm>
          </p:grpSpPr>
          <p:sp>
            <p:nvSpPr>
              <p:cNvPr id="1654" name="Google Shape;1654;p12"/>
              <p:cNvSpPr/>
              <p:nvPr/>
            </p:nvSpPr>
            <p:spPr>
              <a:xfrm>
                <a:off x="7981884" y="2154029"/>
                <a:ext cx="1026344" cy="1688503"/>
              </a:xfrm>
              <a:custGeom>
                <a:rect b="b" l="l" r="r" t="t"/>
                <a:pathLst>
                  <a:path extrusionOk="0" h="1688503" w="1026344">
                    <a:moveTo>
                      <a:pt x="224555" y="1223284"/>
                    </a:moveTo>
                    <a:cubicBezTo>
                      <a:pt x="165500" y="1170897"/>
                      <a:pt x="100730" y="1123272"/>
                      <a:pt x="54057" y="1059454"/>
                    </a:cubicBezTo>
                    <a:cubicBezTo>
                      <a:pt x="7385" y="995637"/>
                      <a:pt x="-17380" y="908959"/>
                      <a:pt x="14052" y="836569"/>
                    </a:cubicBezTo>
                    <a:cubicBezTo>
                      <a:pt x="45485" y="764179"/>
                      <a:pt x="149307" y="725127"/>
                      <a:pt x="209315" y="776562"/>
                    </a:cubicBezTo>
                    <a:cubicBezTo>
                      <a:pt x="234080" y="797517"/>
                      <a:pt x="258845" y="831807"/>
                      <a:pt x="288373" y="819424"/>
                    </a:cubicBezTo>
                    <a:cubicBezTo>
                      <a:pt x="315995" y="807994"/>
                      <a:pt x="312185" y="766084"/>
                      <a:pt x="296945" y="740367"/>
                    </a:cubicBezTo>
                    <a:cubicBezTo>
                      <a:pt x="271227" y="698457"/>
                      <a:pt x="230270" y="667977"/>
                      <a:pt x="193123" y="635592"/>
                    </a:cubicBezTo>
                    <a:cubicBezTo>
                      <a:pt x="155975" y="603207"/>
                      <a:pt x="119780" y="565107"/>
                      <a:pt x="110255" y="516529"/>
                    </a:cubicBezTo>
                    <a:cubicBezTo>
                      <a:pt x="100730" y="467952"/>
                      <a:pt x="129305" y="409849"/>
                      <a:pt x="177882" y="403182"/>
                    </a:cubicBezTo>
                    <a:cubicBezTo>
                      <a:pt x="195980" y="401277"/>
                      <a:pt x="215030" y="406039"/>
                      <a:pt x="232175" y="399372"/>
                    </a:cubicBezTo>
                    <a:cubicBezTo>
                      <a:pt x="260750" y="388894"/>
                      <a:pt x="270275" y="350794"/>
                      <a:pt x="263607" y="320314"/>
                    </a:cubicBezTo>
                    <a:cubicBezTo>
                      <a:pt x="256940" y="289834"/>
                      <a:pt x="237890" y="264117"/>
                      <a:pt x="227412" y="235542"/>
                    </a:cubicBezTo>
                    <a:cubicBezTo>
                      <a:pt x="189312" y="133624"/>
                      <a:pt x="271227" y="6942"/>
                      <a:pt x="379812" y="274"/>
                    </a:cubicBezTo>
                    <a:cubicBezTo>
                      <a:pt x="488398" y="-6393"/>
                      <a:pt x="585552" y="109812"/>
                      <a:pt x="560787" y="215539"/>
                    </a:cubicBezTo>
                    <a:cubicBezTo>
                      <a:pt x="553167" y="247924"/>
                      <a:pt x="536023" y="279357"/>
                      <a:pt x="533165" y="312694"/>
                    </a:cubicBezTo>
                    <a:cubicBezTo>
                      <a:pt x="531260" y="346032"/>
                      <a:pt x="552215" y="386037"/>
                      <a:pt x="585552" y="385084"/>
                    </a:cubicBezTo>
                    <a:cubicBezTo>
                      <a:pt x="619842" y="384132"/>
                      <a:pt x="638892" y="346032"/>
                      <a:pt x="667467" y="327934"/>
                    </a:cubicBezTo>
                    <a:cubicBezTo>
                      <a:pt x="715092" y="297454"/>
                      <a:pt x="783673" y="331744"/>
                      <a:pt x="805580" y="384132"/>
                    </a:cubicBezTo>
                    <a:cubicBezTo>
                      <a:pt x="827487" y="436519"/>
                      <a:pt x="813200" y="497479"/>
                      <a:pt x="790340" y="548914"/>
                    </a:cubicBezTo>
                    <a:cubicBezTo>
                      <a:pt x="767480" y="600349"/>
                      <a:pt x="735095" y="648927"/>
                      <a:pt x="718902" y="703219"/>
                    </a:cubicBezTo>
                    <a:cubicBezTo>
                      <a:pt x="713187" y="722269"/>
                      <a:pt x="710330" y="746082"/>
                      <a:pt x="726523" y="758464"/>
                    </a:cubicBezTo>
                    <a:cubicBezTo>
                      <a:pt x="751287" y="778467"/>
                      <a:pt x="783673" y="747987"/>
                      <a:pt x="809390" y="729889"/>
                    </a:cubicBezTo>
                    <a:cubicBezTo>
                      <a:pt x="872255" y="687027"/>
                      <a:pt x="965600" y="726079"/>
                      <a:pt x="1001795" y="792754"/>
                    </a:cubicBezTo>
                    <a:cubicBezTo>
                      <a:pt x="1037990" y="860382"/>
                      <a:pt x="1029417" y="942297"/>
                      <a:pt x="1006557" y="1015639"/>
                    </a:cubicBezTo>
                    <a:lnTo>
                      <a:pt x="1006557" y="1015639"/>
                    </a:lnTo>
                    <a:cubicBezTo>
                      <a:pt x="970362" y="1133749"/>
                      <a:pt x="903687" y="1237572"/>
                      <a:pt x="835107" y="1338537"/>
                    </a:cubicBezTo>
                    <a:cubicBezTo>
                      <a:pt x="768432" y="1436644"/>
                      <a:pt x="715092" y="1549992"/>
                      <a:pt x="645560" y="1643337"/>
                    </a:cubicBezTo>
                    <a:cubicBezTo>
                      <a:pt x="547452" y="1775734"/>
                      <a:pt x="504590" y="1582377"/>
                      <a:pt x="457917" y="1506177"/>
                    </a:cubicBezTo>
                    <a:cubicBezTo>
                      <a:pt x="396005" y="1401402"/>
                      <a:pt x="316948" y="1305199"/>
                      <a:pt x="224555" y="12232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5" name="Google Shape;1655;p12"/>
              <p:cNvSpPr/>
              <p:nvPr/>
            </p:nvSpPr>
            <p:spPr>
              <a:xfrm>
                <a:off x="8212802" y="2446819"/>
                <a:ext cx="551152" cy="1488785"/>
              </a:xfrm>
              <a:custGeom>
                <a:rect b="b" l="l" r="r" t="t"/>
                <a:pathLst>
                  <a:path extrusionOk="0" h="1488785" w="551152">
                    <a:moveTo>
                      <a:pt x="550849" y="615216"/>
                    </a:moveTo>
                    <a:cubicBezTo>
                      <a:pt x="552754" y="610454"/>
                      <a:pt x="545134" y="608549"/>
                      <a:pt x="543229" y="613311"/>
                    </a:cubicBezTo>
                    <a:cubicBezTo>
                      <a:pt x="447026" y="844769"/>
                      <a:pt x="381304" y="1084799"/>
                      <a:pt x="356539" y="1333401"/>
                    </a:cubicBezTo>
                    <a:cubicBezTo>
                      <a:pt x="339394" y="1060034"/>
                      <a:pt x="306057" y="786666"/>
                      <a:pt x="257479" y="517109"/>
                    </a:cubicBezTo>
                    <a:cubicBezTo>
                      <a:pt x="257479" y="517109"/>
                      <a:pt x="257479" y="517109"/>
                      <a:pt x="257479" y="517109"/>
                    </a:cubicBezTo>
                    <a:cubicBezTo>
                      <a:pt x="286054" y="420906"/>
                      <a:pt x="324154" y="328514"/>
                      <a:pt x="372732" y="239931"/>
                    </a:cubicBezTo>
                    <a:cubicBezTo>
                      <a:pt x="375589" y="235169"/>
                      <a:pt x="368921" y="231359"/>
                      <a:pt x="366064" y="236121"/>
                    </a:cubicBezTo>
                    <a:cubicBezTo>
                      <a:pt x="319392" y="319941"/>
                      <a:pt x="282244" y="408524"/>
                      <a:pt x="253669" y="500916"/>
                    </a:cubicBezTo>
                    <a:cubicBezTo>
                      <a:pt x="243192" y="441861"/>
                      <a:pt x="231762" y="383759"/>
                      <a:pt x="219379" y="325656"/>
                    </a:cubicBezTo>
                    <a:cubicBezTo>
                      <a:pt x="197471" y="217071"/>
                      <a:pt x="171754" y="109439"/>
                      <a:pt x="145084" y="2759"/>
                    </a:cubicBezTo>
                    <a:cubicBezTo>
                      <a:pt x="144132" y="-2004"/>
                      <a:pt x="136512" y="-99"/>
                      <a:pt x="137464" y="4664"/>
                    </a:cubicBezTo>
                    <a:cubicBezTo>
                      <a:pt x="166039" y="116106"/>
                      <a:pt x="191757" y="228501"/>
                      <a:pt x="214617" y="341849"/>
                    </a:cubicBezTo>
                    <a:cubicBezTo>
                      <a:pt x="172707" y="301844"/>
                      <a:pt x="130796" y="262791"/>
                      <a:pt x="89839" y="222786"/>
                    </a:cubicBezTo>
                    <a:cubicBezTo>
                      <a:pt x="86029" y="218976"/>
                      <a:pt x="80314" y="224691"/>
                      <a:pt x="84124" y="228501"/>
                    </a:cubicBezTo>
                    <a:cubicBezTo>
                      <a:pt x="127939" y="270411"/>
                      <a:pt x="172707" y="312321"/>
                      <a:pt x="216521" y="354231"/>
                    </a:cubicBezTo>
                    <a:cubicBezTo>
                      <a:pt x="216521" y="354231"/>
                      <a:pt x="217474" y="355184"/>
                      <a:pt x="217474" y="355184"/>
                    </a:cubicBezTo>
                    <a:cubicBezTo>
                      <a:pt x="258432" y="555209"/>
                      <a:pt x="289864" y="757139"/>
                      <a:pt x="313676" y="959069"/>
                    </a:cubicBezTo>
                    <a:cubicBezTo>
                      <a:pt x="222237" y="839054"/>
                      <a:pt x="119367" y="727611"/>
                      <a:pt x="6971" y="626646"/>
                    </a:cubicBezTo>
                    <a:cubicBezTo>
                      <a:pt x="3162" y="622836"/>
                      <a:pt x="-2554" y="628551"/>
                      <a:pt x="1257" y="632361"/>
                    </a:cubicBezTo>
                    <a:cubicBezTo>
                      <a:pt x="116509" y="736184"/>
                      <a:pt x="222237" y="850484"/>
                      <a:pt x="314629" y="974309"/>
                    </a:cubicBezTo>
                    <a:cubicBezTo>
                      <a:pt x="321296" y="1035269"/>
                      <a:pt x="327964" y="1096229"/>
                      <a:pt x="333679" y="1157189"/>
                    </a:cubicBezTo>
                    <a:cubicBezTo>
                      <a:pt x="343204" y="1265774"/>
                      <a:pt x="350824" y="1375311"/>
                      <a:pt x="355587" y="1484849"/>
                    </a:cubicBezTo>
                    <a:cubicBezTo>
                      <a:pt x="355587" y="1489611"/>
                      <a:pt x="363207" y="1490564"/>
                      <a:pt x="363207" y="1484849"/>
                    </a:cubicBezTo>
                    <a:cubicBezTo>
                      <a:pt x="361301" y="1450559"/>
                      <a:pt x="360349" y="1417221"/>
                      <a:pt x="357492" y="1382931"/>
                    </a:cubicBezTo>
                    <a:cubicBezTo>
                      <a:pt x="357492" y="1381979"/>
                      <a:pt x="358444" y="1381979"/>
                      <a:pt x="358444" y="1381026"/>
                    </a:cubicBezTo>
                    <a:cubicBezTo>
                      <a:pt x="382257" y="1115279"/>
                      <a:pt x="449884" y="860009"/>
                      <a:pt x="550849" y="615216"/>
                    </a:cubicBezTo>
                    <a:close/>
                  </a:path>
                </a:pathLst>
              </a:custGeom>
              <a:solidFill>
                <a:srgbClr val="192B3E"/>
              </a:solidFill>
              <a:ln cap="flat" cmpd="sng" w="9525">
                <a:solidFill>
                  <a:srgbClr val="317A6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56" name="Google Shape;1656;p12"/>
            <p:cNvGrpSpPr/>
            <p:nvPr/>
          </p:nvGrpSpPr>
          <p:grpSpPr>
            <a:xfrm rot="10357414">
              <a:off x="5198911" y="-1793887"/>
              <a:ext cx="431258" cy="947377"/>
              <a:chOff x="7793199" y="3142045"/>
              <a:chExt cx="539126" cy="1184339"/>
            </a:xfrm>
          </p:grpSpPr>
          <p:sp>
            <p:nvSpPr>
              <p:cNvPr id="1657" name="Google Shape;1657;p12"/>
              <p:cNvSpPr/>
              <p:nvPr/>
            </p:nvSpPr>
            <p:spPr>
              <a:xfrm>
                <a:off x="7793199" y="3142045"/>
                <a:ext cx="539126" cy="1184339"/>
              </a:xfrm>
              <a:custGeom>
                <a:rect b="b" l="l" r="r" t="t"/>
                <a:pathLst>
                  <a:path extrusionOk="0" h="1184339" w="539126">
                    <a:moveTo>
                      <a:pt x="89390" y="737235"/>
                    </a:moveTo>
                    <a:cubicBezTo>
                      <a:pt x="89390" y="671513"/>
                      <a:pt x="101772" y="604838"/>
                      <a:pt x="81770" y="541972"/>
                    </a:cubicBezTo>
                    <a:cubicBezTo>
                      <a:pt x="63672" y="485775"/>
                      <a:pt x="19857" y="439103"/>
                      <a:pt x="5570" y="381953"/>
                    </a:cubicBezTo>
                    <a:cubicBezTo>
                      <a:pt x="-10623" y="318135"/>
                      <a:pt x="12237" y="252413"/>
                      <a:pt x="26524" y="188595"/>
                    </a:cubicBezTo>
                    <a:cubicBezTo>
                      <a:pt x="41765" y="124778"/>
                      <a:pt x="46527" y="50483"/>
                      <a:pt x="4617" y="0"/>
                    </a:cubicBezTo>
                    <a:cubicBezTo>
                      <a:pt x="170352" y="81915"/>
                      <a:pt x="307512" y="217170"/>
                      <a:pt x="398952" y="379095"/>
                    </a:cubicBezTo>
                    <a:cubicBezTo>
                      <a:pt x="490392" y="540068"/>
                      <a:pt x="536112" y="724853"/>
                      <a:pt x="538970" y="910590"/>
                    </a:cubicBezTo>
                    <a:cubicBezTo>
                      <a:pt x="539922" y="966788"/>
                      <a:pt x="537065" y="1024890"/>
                      <a:pt x="515157" y="1077278"/>
                    </a:cubicBezTo>
                    <a:cubicBezTo>
                      <a:pt x="493249" y="1128713"/>
                      <a:pt x="447529" y="1174433"/>
                      <a:pt x="392285" y="1183005"/>
                    </a:cubicBezTo>
                    <a:lnTo>
                      <a:pt x="392285" y="1183005"/>
                    </a:lnTo>
                    <a:cubicBezTo>
                      <a:pt x="304654" y="1197293"/>
                      <a:pt x="238932" y="1093470"/>
                      <a:pt x="192260" y="1032510"/>
                    </a:cubicBezTo>
                    <a:cubicBezTo>
                      <a:pt x="126537" y="947738"/>
                      <a:pt x="89390" y="842963"/>
                      <a:pt x="89390" y="737235"/>
                    </a:cubicBez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8" name="Google Shape;1658;p12"/>
              <p:cNvSpPr/>
              <p:nvPr/>
            </p:nvSpPr>
            <p:spPr>
              <a:xfrm>
                <a:off x="7878077" y="3272865"/>
                <a:ext cx="346292" cy="1036599"/>
              </a:xfrm>
              <a:custGeom>
                <a:rect b="b" l="l" r="r" t="t"/>
                <a:pathLst>
                  <a:path extrusionOk="0" h="1036599" w="346292">
                    <a:moveTo>
                      <a:pt x="345507" y="1031231"/>
                    </a:moveTo>
                    <a:cubicBezTo>
                      <a:pt x="262639" y="915978"/>
                      <a:pt x="217872" y="778818"/>
                      <a:pt x="186439" y="641658"/>
                    </a:cubicBezTo>
                    <a:cubicBezTo>
                      <a:pt x="154055" y="501641"/>
                      <a:pt x="133099" y="358766"/>
                      <a:pt x="93094" y="220653"/>
                    </a:cubicBezTo>
                    <a:cubicBezTo>
                      <a:pt x="71187" y="144453"/>
                      <a:pt x="43564" y="71111"/>
                      <a:pt x="6417" y="1578"/>
                    </a:cubicBezTo>
                    <a:cubicBezTo>
                      <a:pt x="4512" y="-2232"/>
                      <a:pt x="-2156" y="1578"/>
                      <a:pt x="702" y="5388"/>
                    </a:cubicBezTo>
                    <a:cubicBezTo>
                      <a:pt x="69282" y="132071"/>
                      <a:pt x="102619" y="273041"/>
                      <a:pt x="132147" y="413058"/>
                    </a:cubicBezTo>
                    <a:cubicBezTo>
                      <a:pt x="160722" y="553076"/>
                      <a:pt x="184534" y="694998"/>
                      <a:pt x="234064" y="829301"/>
                    </a:cubicBezTo>
                    <a:cubicBezTo>
                      <a:pt x="260734" y="902643"/>
                      <a:pt x="295024" y="972176"/>
                      <a:pt x="340744" y="1035993"/>
                    </a:cubicBezTo>
                    <a:cubicBezTo>
                      <a:pt x="342649" y="1037898"/>
                      <a:pt x="348364" y="1035041"/>
                      <a:pt x="345507" y="1031231"/>
                    </a:cubicBezTo>
                    <a:lnTo>
                      <a:pt x="345507" y="10312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59" name="Google Shape;1659;p12"/>
          <p:cNvGrpSpPr/>
          <p:nvPr/>
        </p:nvGrpSpPr>
        <p:grpSpPr>
          <a:xfrm flipH="1">
            <a:off x="720906" y="2543039"/>
            <a:ext cx="255031" cy="2229112"/>
            <a:chOff x="2960369" y="1253489"/>
            <a:chExt cx="255031" cy="2229112"/>
          </a:xfrm>
        </p:grpSpPr>
        <p:grpSp>
          <p:nvGrpSpPr>
            <p:cNvPr id="1660" name="Google Shape;1660;p12"/>
            <p:cNvGrpSpPr/>
            <p:nvPr/>
          </p:nvGrpSpPr>
          <p:grpSpPr>
            <a:xfrm>
              <a:off x="3010486" y="1253489"/>
              <a:ext cx="186103" cy="2229112"/>
              <a:chOff x="3010486" y="1253489"/>
              <a:chExt cx="186103" cy="2229112"/>
            </a:xfrm>
          </p:grpSpPr>
          <p:sp>
            <p:nvSpPr>
              <p:cNvPr id="1661" name="Google Shape;1661;p12"/>
              <p:cNvSpPr/>
              <p:nvPr/>
            </p:nvSpPr>
            <p:spPr>
              <a:xfrm>
                <a:off x="3010486" y="1253489"/>
                <a:ext cx="186103" cy="2229112"/>
              </a:xfrm>
              <a:custGeom>
                <a:rect b="b" l="l" r="r" t="t"/>
                <a:pathLst>
                  <a:path extrusionOk="0" h="2229112" w="186103">
                    <a:moveTo>
                      <a:pt x="186103" y="30480"/>
                    </a:moveTo>
                    <a:cubicBezTo>
                      <a:pt x="167053" y="20003"/>
                      <a:pt x="148956" y="10478"/>
                      <a:pt x="129906" y="0"/>
                    </a:cubicBezTo>
                    <a:cubicBezTo>
                      <a:pt x="59421" y="83820"/>
                      <a:pt x="13701" y="188595"/>
                      <a:pt x="4176" y="299085"/>
                    </a:cubicBezTo>
                    <a:cubicBezTo>
                      <a:pt x="-10112" y="461010"/>
                      <a:pt x="13701" y="620078"/>
                      <a:pt x="53706" y="776288"/>
                    </a:cubicBezTo>
                    <a:cubicBezTo>
                      <a:pt x="80376" y="882015"/>
                      <a:pt x="116571" y="983932"/>
                      <a:pt x="128001" y="1093470"/>
                    </a:cubicBezTo>
                    <a:cubicBezTo>
                      <a:pt x="139431" y="1207770"/>
                      <a:pt x="129906" y="1324928"/>
                      <a:pt x="97521" y="1435418"/>
                    </a:cubicBezTo>
                    <a:cubicBezTo>
                      <a:pt x="80376" y="1495425"/>
                      <a:pt x="56563" y="1553528"/>
                      <a:pt x="44181" y="1614488"/>
                    </a:cubicBezTo>
                    <a:cubicBezTo>
                      <a:pt x="27988" y="1694498"/>
                      <a:pt x="30846" y="1778318"/>
                      <a:pt x="52753" y="1856423"/>
                    </a:cubicBezTo>
                    <a:cubicBezTo>
                      <a:pt x="80376" y="1954530"/>
                      <a:pt x="162291" y="2064068"/>
                      <a:pt x="117523" y="2167890"/>
                    </a:cubicBezTo>
                    <a:cubicBezTo>
                      <a:pt x="112761" y="2179320"/>
                      <a:pt x="106093" y="2190750"/>
                      <a:pt x="95616" y="2197418"/>
                    </a:cubicBezTo>
                    <a:cubicBezTo>
                      <a:pt x="80376" y="2205990"/>
                      <a:pt x="59421" y="2200275"/>
                      <a:pt x="48943" y="2186940"/>
                    </a:cubicBezTo>
                    <a:cubicBezTo>
                      <a:pt x="38466" y="2172653"/>
                      <a:pt x="37513" y="2152650"/>
                      <a:pt x="46086" y="2137410"/>
                    </a:cubicBezTo>
                    <a:cubicBezTo>
                      <a:pt x="27988" y="2147888"/>
                      <a:pt x="20368" y="2172653"/>
                      <a:pt x="27036" y="2192655"/>
                    </a:cubicBezTo>
                    <a:cubicBezTo>
                      <a:pt x="33703" y="2212658"/>
                      <a:pt x="53706" y="2226945"/>
                      <a:pt x="74661" y="2228850"/>
                    </a:cubicBezTo>
                    <a:cubicBezTo>
                      <a:pt x="95616" y="2230755"/>
                      <a:pt x="116571" y="2222183"/>
                      <a:pt x="131811" y="2206943"/>
                    </a:cubicBezTo>
                    <a:cubicBezTo>
                      <a:pt x="139431" y="2198370"/>
                      <a:pt x="146098" y="2188845"/>
                      <a:pt x="151813" y="2179320"/>
                    </a:cubicBezTo>
                    <a:cubicBezTo>
                      <a:pt x="168006" y="2152650"/>
                      <a:pt x="168958" y="2138363"/>
                      <a:pt x="168958" y="2108835"/>
                    </a:cubicBezTo>
                    <a:cubicBezTo>
                      <a:pt x="168958" y="2077403"/>
                      <a:pt x="164196" y="2046923"/>
                      <a:pt x="152766" y="2017395"/>
                    </a:cubicBezTo>
                    <a:cubicBezTo>
                      <a:pt x="140383" y="1983105"/>
                      <a:pt x="121333" y="1951673"/>
                      <a:pt x="107046" y="1918335"/>
                    </a:cubicBezTo>
                    <a:cubicBezTo>
                      <a:pt x="49896" y="1788795"/>
                      <a:pt x="68946" y="1641158"/>
                      <a:pt x="107046" y="1508760"/>
                    </a:cubicBezTo>
                    <a:cubicBezTo>
                      <a:pt x="134668" y="1412558"/>
                      <a:pt x="172768" y="1317308"/>
                      <a:pt x="179436" y="1216343"/>
                    </a:cubicBezTo>
                    <a:cubicBezTo>
                      <a:pt x="190866" y="1043940"/>
                      <a:pt x="151813" y="872490"/>
                      <a:pt x="92758" y="712470"/>
                    </a:cubicBezTo>
                    <a:cubicBezTo>
                      <a:pt x="12748" y="498158"/>
                      <a:pt x="40371" y="211455"/>
                      <a:pt x="186103" y="30480"/>
                    </a:cubicBezTo>
                    <a:close/>
                  </a:path>
                </a:pathLst>
              </a:custGeom>
              <a:solidFill>
                <a:srgbClr val="5872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2" name="Google Shape;1662;p12"/>
              <p:cNvSpPr/>
              <p:nvPr/>
            </p:nvSpPr>
            <p:spPr>
              <a:xfrm>
                <a:off x="3026239" y="1265872"/>
                <a:ext cx="170350" cy="2214825"/>
              </a:xfrm>
              <a:custGeom>
                <a:rect b="b" l="l" r="r" t="t"/>
                <a:pathLst>
                  <a:path extrusionOk="0" h="2214825" w="170350">
                    <a:moveTo>
                      <a:pt x="170351" y="18097"/>
                    </a:moveTo>
                    <a:cubicBezTo>
                      <a:pt x="158921" y="12382"/>
                      <a:pt x="148443" y="6667"/>
                      <a:pt x="137013" y="0"/>
                    </a:cubicBezTo>
                    <a:cubicBezTo>
                      <a:pt x="105581" y="41910"/>
                      <a:pt x="73196" y="80010"/>
                      <a:pt x="53193" y="130492"/>
                    </a:cubicBezTo>
                    <a:cubicBezTo>
                      <a:pt x="44621" y="151447"/>
                      <a:pt x="36048" y="173355"/>
                      <a:pt x="27476" y="194310"/>
                    </a:cubicBezTo>
                    <a:cubicBezTo>
                      <a:pt x="4616" y="250507"/>
                      <a:pt x="8426" y="320992"/>
                      <a:pt x="2711" y="381000"/>
                    </a:cubicBezTo>
                    <a:cubicBezTo>
                      <a:pt x="-13482" y="537210"/>
                      <a:pt x="46526" y="696278"/>
                      <a:pt x="85578" y="844868"/>
                    </a:cubicBezTo>
                    <a:cubicBezTo>
                      <a:pt x="105581" y="920115"/>
                      <a:pt x="126536" y="996315"/>
                      <a:pt x="136061" y="1073468"/>
                    </a:cubicBezTo>
                    <a:cubicBezTo>
                      <a:pt x="139871" y="1109662"/>
                      <a:pt x="149396" y="1186815"/>
                      <a:pt x="114153" y="1215390"/>
                    </a:cubicBezTo>
                    <a:cubicBezTo>
                      <a:pt x="112248" y="1252537"/>
                      <a:pt x="108438" y="1289685"/>
                      <a:pt x="101771" y="1326833"/>
                    </a:cubicBezTo>
                    <a:cubicBezTo>
                      <a:pt x="123678" y="1366837"/>
                      <a:pt x="68433" y="1505903"/>
                      <a:pt x="61766" y="1528762"/>
                    </a:cubicBezTo>
                    <a:cubicBezTo>
                      <a:pt x="33191" y="1626870"/>
                      <a:pt x="20808" y="1735455"/>
                      <a:pt x="49383" y="1835468"/>
                    </a:cubicBezTo>
                    <a:cubicBezTo>
                      <a:pt x="62718" y="1884998"/>
                      <a:pt x="88436" y="1929765"/>
                      <a:pt x="107486" y="1977390"/>
                    </a:cubicBezTo>
                    <a:cubicBezTo>
                      <a:pt x="142728" y="2027873"/>
                      <a:pt x="144633" y="2114550"/>
                      <a:pt x="120821" y="2161222"/>
                    </a:cubicBezTo>
                    <a:cubicBezTo>
                      <a:pt x="89388" y="2225040"/>
                      <a:pt x="6521" y="2205038"/>
                      <a:pt x="10331" y="2144078"/>
                    </a:cubicBezTo>
                    <a:cubicBezTo>
                      <a:pt x="5568" y="2154555"/>
                      <a:pt x="4616" y="2167890"/>
                      <a:pt x="8426" y="2178368"/>
                    </a:cubicBezTo>
                    <a:cubicBezTo>
                      <a:pt x="15093" y="2198370"/>
                      <a:pt x="35096" y="2212658"/>
                      <a:pt x="56051" y="2214563"/>
                    </a:cubicBezTo>
                    <a:cubicBezTo>
                      <a:pt x="77006" y="2216468"/>
                      <a:pt x="97961" y="2207895"/>
                      <a:pt x="113201" y="2192655"/>
                    </a:cubicBezTo>
                    <a:cubicBezTo>
                      <a:pt x="120821" y="2184083"/>
                      <a:pt x="127488" y="2174558"/>
                      <a:pt x="133203" y="2165033"/>
                    </a:cubicBezTo>
                    <a:cubicBezTo>
                      <a:pt x="149396" y="2138363"/>
                      <a:pt x="150348" y="2124075"/>
                      <a:pt x="150348" y="2094547"/>
                    </a:cubicBezTo>
                    <a:cubicBezTo>
                      <a:pt x="150348" y="2063115"/>
                      <a:pt x="145586" y="2032635"/>
                      <a:pt x="134156" y="2003108"/>
                    </a:cubicBezTo>
                    <a:cubicBezTo>
                      <a:pt x="121773" y="1968818"/>
                      <a:pt x="102723" y="1937385"/>
                      <a:pt x="88436" y="1904048"/>
                    </a:cubicBezTo>
                    <a:cubicBezTo>
                      <a:pt x="31286" y="1774508"/>
                      <a:pt x="50336" y="1626870"/>
                      <a:pt x="88436" y="1494473"/>
                    </a:cubicBezTo>
                    <a:cubicBezTo>
                      <a:pt x="116058" y="1398270"/>
                      <a:pt x="154158" y="1303020"/>
                      <a:pt x="160826" y="1202055"/>
                    </a:cubicBezTo>
                    <a:cubicBezTo>
                      <a:pt x="172256" y="1029653"/>
                      <a:pt x="133203" y="858203"/>
                      <a:pt x="74148" y="698182"/>
                    </a:cubicBezTo>
                    <a:cubicBezTo>
                      <a:pt x="-3004" y="485775"/>
                      <a:pt x="24618" y="199072"/>
                      <a:pt x="170351" y="18097"/>
                    </a:cubicBezTo>
                    <a:close/>
                  </a:path>
                </a:pathLst>
              </a:custGeom>
              <a:solidFill>
                <a:srgbClr val="2F510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63" name="Google Shape;1663;p12"/>
            <p:cNvGrpSpPr/>
            <p:nvPr/>
          </p:nvGrpSpPr>
          <p:grpSpPr>
            <a:xfrm>
              <a:off x="2960369" y="1423035"/>
              <a:ext cx="255031" cy="1787842"/>
              <a:chOff x="2960369" y="1423035"/>
              <a:chExt cx="255031" cy="1787842"/>
            </a:xfrm>
          </p:grpSpPr>
          <p:sp>
            <p:nvSpPr>
              <p:cNvPr id="1664" name="Google Shape;1664;p12"/>
              <p:cNvSpPr/>
              <p:nvPr/>
            </p:nvSpPr>
            <p:spPr>
              <a:xfrm>
                <a:off x="3146244" y="2201941"/>
                <a:ext cx="69156" cy="125015"/>
              </a:xfrm>
              <a:custGeom>
                <a:rect b="b" l="l" r="r" t="t"/>
                <a:pathLst>
                  <a:path extrusionOk="0" h="125015" w="69156">
                    <a:moveTo>
                      <a:pt x="68443" y="86916"/>
                    </a:moveTo>
                    <a:cubicBezTo>
                      <a:pt x="69395" y="77391"/>
                      <a:pt x="69395" y="67866"/>
                      <a:pt x="68443" y="59293"/>
                    </a:cubicBezTo>
                    <a:cubicBezTo>
                      <a:pt x="66538" y="43101"/>
                      <a:pt x="55108" y="31671"/>
                      <a:pt x="43678" y="22146"/>
                    </a:cubicBezTo>
                    <a:cubicBezTo>
                      <a:pt x="33200" y="13573"/>
                      <a:pt x="21770" y="3096"/>
                      <a:pt x="7483" y="238"/>
                    </a:cubicBezTo>
                    <a:cubicBezTo>
                      <a:pt x="5578" y="238"/>
                      <a:pt x="2720" y="-714"/>
                      <a:pt x="815" y="1191"/>
                    </a:cubicBezTo>
                    <a:cubicBezTo>
                      <a:pt x="-1090" y="3096"/>
                      <a:pt x="815" y="5953"/>
                      <a:pt x="1768" y="7858"/>
                    </a:cubicBezTo>
                    <a:cubicBezTo>
                      <a:pt x="10340" y="21193"/>
                      <a:pt x="13198" y="34528"/>
                      <a:pt x="17008" y="48816"/>
                    </a:cubicBezTo>
                    <a:cubicBezTo>
                      <a:pt x="18913" y="55483"/>
                      <a:pt x="21770" y="62151"/>
                      <a:pt x="25580" y="67866"/>
                    </a:cubicBezTo>
                    <a:cubicBezTo>
                      <a:pt x="35105" y="83106"/>
                      <a:pt x="52250" y="98346"/>
                      <a:pt x="53203" y="117396"/>
                    </a:cubicBezTo>
                    <a:cubicBezTo>
                      <a:pt x="53203" y="120253"/>
                      <a:pt x="53203" y="123111"/>
                      <a:pt x="55108" y="125016"/>
                    </a:cubicBezTo>
                    <a:cubicBezTo>
                      <a:pt x="58918" y="120253"/>
                      <a:pt x="61775" y="113586"/>
                      <a:pt x="63680" y="107871"/>
                    </a:cubicBezTo>
                    <a:cubicBezTo>
                      <a:pt x="65585" y="102156"/>
                      <a:pt x="67490" y="94536"/>
                      <a:pt x="68443" y="86916"/>
                    </a:cubicBezTo>
                    <a:close/>
                  </a:path>
                </a:pathLst>
              </a:custGeom>
              <a:solidFill>
                <a:srgbClr val="2F510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5" name="Google Shape;1665;p12"/>
              <p:cNvSpPr/>
              <p:nvPr/>
            </p:nvSpPr>
            <p:spPr>
              <a:xfrm>
                <a:off x="2974262" y="1423035"/>
                <a:ext cx="82562" cy="115252"/>
              </a:xfrm>
              <a:custGeom>
                <a:rect b="b" l="l" r="r" t="t"/>
                <a:pathLst>
                  <a:path extrusionOk="0" h="115252" w="82562">
                    <a:moveTo>
                      <a:pt x="395" y="74295"/>
                    </a:moveTo>
                    <a:cubicBezTo>
                      <a:pt x="1347" y="64770"/>
                      <a:pt x="2300" y="56197"/>
                      <a:pt x="5157" y="47625"/>
                    </a:cubicBezTo>
                    <a:cubicBezTo>
                      <a:pt x="9920" y="32385"/>
                      <a:pt x="23255" y="22860"/>
                      <a:pt x="36590" y="15240"/>
                    </a:cubicBezTo>
                    <a:cubicBezTo>
                      <a:pt x="48020" y="8572"/>
                      <a:pt x="61355" y="0"/>
                      <a:pt x="75642" y="0"/>
                    </a:cubicBezTo>
                    <a:cubicBezTo>
                      <a:pt x="77547" y="0"/>
                      <a:pt x="80405" y="0"/>
                      <a:pt x="82310" y="1905"/>
                    </a:cubicBezTo>
                    <a:cubicBezTo>
                      <a:pt x="83262" y="3810"/>
                      <a:pt x="81357" y="6667"/>
                      <a:pt x="79452" y="8572"/>
                    </a:cubicBezTo>
                    <a:cubicBezTo>
                      <a:pt x="68975" y="20002"/>
                      <a:pt x="64212" y="32385"/>
                      <a:pt x="57545" y="46672"/>
                    </a:cubicBezTo>
                    <a:cubicBezTo>
                      <a:pt x="54687" y="53340"/>
                      <a:pt x="49925" y="58102"/>
                      <a:pt x="46115" y="63817"/>
                    </a:cubicBezTo>
                    <a:cubicBezTo>
                      <a:pt x="33732" y="77152"/>
                      <a:pt x="13730" y="89535"/>
                      <a:pt x="9920" y="108585"/>
                    </a:cubicBezTo>
                    <a:cubicBezTo>
                      <a:pt x="8967" y="111442"/>
                      <a:pt x="8967" y="114300"/>
                      <a:pt x="7062" y="115252"/>
                    </a:cubicBezTo>
                    <a:cubicBezTo>
                      <a:pt x="4205" y="109538"/>
                      <a:pt x="2300" y="102870"/>
                      <a:pt x="1347" y="97155"/>
                    </a:cubicBezTo>
                    <a:cubicBezTo>
                      <a:pt x="395" y="90488"/>
                      <a:pt x="-558" y="81915"/>
                      <a:pt x="395" y="74295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666" name="Google Shape;1666;p12"/>
              <p:cNvGrpSpPr/>
              <p:nvPr/>
            </p:nvGrpSpPr>
            <p:grpSpPr>
              <a:xfrm>
                <a:off x="2960369" y="2706722"/>
                <a:ext cx="147637" cy="109820"/>
                <a:chOff x="2960369" y="2706722"/>
                <a:chExt cx="147637" cy="109820"/>
              </a:xfrm>
            </p:grpSpPr>
            <p:sp>
              <p:nvSpPr>
                <p:cNvPr id="1667" name="Google Shape;1667;p12"/>
                <p:cNvSpPr/>
                <p:nvPr/>
              </p:nvSpPr>
              <p:spPr>
                <a:xfrm>
                  <a:off x="2960369" y="2706722"/>
                  <a:ext cx="146685" cy="109819"/>
                </a:xfrm>
                <a:custGeom>
                  <a:rect b="b" l="l" r="r" t="t"/>
                  <a:pathLst>
                    <a:path extrusionOk="0" h="109819" w="146685">
                      <a:moveTo>
                        <a:pt x="5715" y="105057"/>
                      </a:moveTo>
                      <a:lnTo>
                        <a:pt x="0" y="109820"/>
                      </a:lnTo>
                      <a:cubicBezTo>
                        <a:pt x="25718" y="63147"/>
                        <a:pt x="73343" y="-23530"/>
                        <a:pt x="146685" y="5997"/>
                      </a:cubicBezTo>
                      <a:cubicBezTo>
                        <a:pt x="124778" y="23142"/>
                        <a:pt x="99060" y="34572"/>
                        <a:pt x="76200" y="48860"/>
                      </a:cubicBezTo>
                      <a:cubicBezTo>
                        <a:pt x="50483" y="65052"/>
                        <a:pt x="30480" y="87912"/>
                        <a:pt x="5715" y="105057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8" name="Google Shape;1668;p12"/>
                <p:cNvSpPr/>
                <p:nvPr/>
              </p:nvSpPr>
              <p:spPr>
                <a:xfrm>
                  <a:off x="2960369" y="2712720"/>
                  <a:ext cx="147637" cy="103822"/>
                </a:xfrm>
                <a:custGeom>
                  <a:rect b="b" l="l" r="r" t="t"/>
                  <a:pathLst>
                    <a:path extrusionOk="0" h="103822" w="147637">
                      <a:moveTo>
                        <a:pt x="0" y="103822"/>
                      </a:moveTo>
                      <a:cubicBezTo>
                        <a:pt x="22860" y="85725"/>
                        <a:pt x="45720" y="60960"/>
                        <a:pt x="70485" y="43815"/>
                      </a:cubicBezTo>
                      <a:cubicBezTo>
                        <a:pt x="92393" y="29527"/>
                        <a:pt x="130493" y="12383"/>
                        <a:pt x="147638" y="0"/>
                      </a:cubicBezTo>
                      <a:cubicBezTo>
                        <a:pt x="142875" y="31433"/>
                        <a:pt x="122873" y="57150"/>
                        <a:pt x="95250" y="70485"/>
                      </a:cubicBezTo>
                      <a:cubicBezTo>
                        <a:pt x="67628" y="82867"/>
                        <a:pt x="19050" y="92392"/>
                        <a:pt x="0" y="103822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69" name="Google Shape;1669;p12"/>
              <p:cNvGrpSpPr/>
              <p:nvPr/>
            </p:nvGrpSpPr>
            <p:grpSpPr>
              <a:xfrm>
                <a:off x="2979528" y="1912620"/>
                <a:ext cx="78744" cy="177164"/>
                <a:chOff x="2979528" y="1912620"/>
                <a:chExt cx="78744" cy="177164"/>
              </a:xfrm>
            </p:grpSpPr>
            <p:sp>
              <p:nvSpPr>
                <p:cNvPr id="1670" name="Google Shape;1670;p12"/>
                <p:cNvSpPr/>
                <p:nvPr/>
              </p:nvSpPr>
              <p:spPr>
                <a:xfrm>
                  <a:off x="2979528" y="1912620"/>
                  <a:ext cx="66566" cy="176212"/>
                </a:xfrm>
                <a:custGeom>
                  <a:rect b="b" l="l" r="r" t="t"/>
                  <a:pathLst>
                    <a:path extrusionOk="0" h="176212" w="66566">
                      <a:moveTo>
                        <a:pt x="62757" y="0"/>
                      </a:moveTo>
                      <a:cubicBezTo>
                        <a:pt x="63709" y="952"/>
                        <a:pt x="66567" y="9525"/>
                        <a:pt x="66567" y="13335"/>
                      </a:cubicBezTo>
                      <a:cubicBezTo>
                        <a:pt x="65614" y="28575"/>
                        <a:pt x="59899" y="39052"/>
                        <a:pt x="54184" y="52388"/>
                      </a:cubicBezTo>
                      <a:cubicBezTo>
                        <a:pt x="48469" y="67627"/>
                        <a:pt x="45612" y="82867"/>
                        <a:pt x="37992" y="97155"/>
                      </a:cubicBezTo>
                      <a:cubicBezTo>
                        <a:pt x="31324" y="110490"/>
                        <a:pt x="24657" y="121920"/>
                        <a:pt x="21799" y="136207"/>
                      </a:cubicBezTo>
                      <a:cubicBezTo>
                        <a:pt x="18942" y="148590"/>
                        <a:pt x="19894" y="163830"/>
                        <a:pt x="17037" y="176213"/>
                      </a:cubicBezTo>
                      <a:cubicBezTo>
                        <a:pt x="5607" y="163830"/>
                        <a:pt x="1797" y="142875"/>
                        <a:pt x="844" y="130492"/>
                      </a:cubicBezTo>
                      <a:cubicBezTo>
                        <a:pt x="-1061" y="106680"/>
                        <a:pt x="-108" y="79057"/>
                        <a:pt x="7512" y="56197"/>
                      </a:cubicBezTo>
                      <a:cubicBezTo>
                        <a:pt x="17037" y="28575"/>
                        <a:pt x="37039" y="10477"/>
                        <a:pt x="62757" y="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1" name="Google Shape;1671;p12"/>
                <p:cNvSpPr/>
                <p:nvPr/>
              </p:nvSpPr>
              <p:spPr>
                <a:xfrm>
                  <a:off x="2995514" y="1912620"/>
                  <a:ext cx="62758" cy="177164"/>
                </a:xfrm>
                <a:custGeom>
                  <a:rect b="b" l="l" r="r" t="t"/>
                  <a:pathLst>
                    <a:path extrusionOk="0" h="177164" w="62758">
                      <a:moveTo>
                        <a:pt x="46770" y="0"/>
                      </a:moveTo>
                      <a:cubicBezTo>
                        <a:pt x="66773" y="25717"/>
                        <a:pt x="68678" y="69532"/>
                        <a:pt x="48675" y="95250"/>
                      </a:cubicBezTo>
                      <a:cubicBezTo>
                        <a:pt x="28673" y="121920"/>
                        <a:pt x="2003" y="140017"/>
                        <a:pt x="1050" y="177165"/>
                      </a:cubicBezTo>
                      <a:cubicBezTo>
                        <a:pt x="-3712" y="150495"/>
                        <a:pt x="8670" y="116205"/>
                        <a:pt x="19148" y="86677"/>
                      </a:cubicBezTo>
                      <a:cubicBezTo>
                        <a:pt x="28673" y="61913"/>
                        <a:pt x="48675" y="28575"/>
                        <a:pt x="46770" y="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72" name="Google Shape;1672;p12"/>
              <p:cNvGrpSpPr/>
              <p:nvPr/>
            </p:nvGrpSpPr>
            <p:grpSpPr>
              <a:xfrm>
                <a:off x="3022559" y="3051672"/>
                <a:ext cx="51871" cy="159205"/>
                <a:chOff x="3022559" y="3051672"/>
                <a:chExt cx="51871" cy="159205"/>
              </a:xfrm>
            </p:grpSpPr>
            <p:sp>
              <p:nvSpPr>
                <p:cNvPr id="1673" name="Google Shape;1673;p12"/>
                <p:cNvSpPr/>
                <p:nvPr/>
              </p:nvSpPr>
              <p:spPr>
                <a:xfrm>
                  <a:off x="3022559" y="3051672"/>
                  <a:ext cx="51871" cy="159205"/>
                </a:xfrm>
                <a:custGeom>
                  <a:rect b="b" l="l" r="r" t="t"/>
                  <a:pathLst>
                    <a:path extrusionOk="0" h="159205" w="51871">
                      <a:moveTo>
                        <a:pt x="9248" y="28712"/>
                      </a:moveTo>
                      <a:cubicBezTo>
                        <a:pt x="13058" y="22045"/>
                        <a:pt x="29250" y="-11293"/>
                        <a:pt x="39728" y="3948"/>
                      </a:cubicBezTo>
                      <a:lnTo>
                        <a:pt x="40680" y="4900"/>
                      </a:lnTo>
                      <a:cubicBezTo>
                        <a:pt x="56873" y="28712"/>
                        <a:pt x="53063" y="58240"/>
                        <a:pt x="44490" y="83005"/>
                      </a:cubicBezTo>
                      <a:cubicBezTo>
                        <a:pt x="40680" y="96340"/>
                        <a:pt x="35918" y="108723"/>
                        <a:pt x="34013" y="122057"/>
                      </a:cubicBezTo>
                      <a:cubicBezTo>
                        <a:pt x="32108" y="135393"/>
                        <a:pt x="35918" y="146823"/>
                        <a:pt x="36870" y="159205"/>
                      </a:cubicBezTo>
                      <a:cubicBezTo>
                        <a:pt x="14963" y="137298"/>
                        <a:pt x="3533" y="106818"/>
                        <a:pt x="675" y="77290"/>
                      </a:cubicBezTo>
                      <a:cubicBezTo>
                        <a:pt x="-1230" y="59193"/>
                        <a:pt x="675" y="44905"/>
                        <a:pt x="9248" y="28712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4" name="Google Shape;1674;p12"/>
                <p:cNvSpPr/>
                <p:nvPr/>
              </p:nvSpPr>
              <p:spPr>
                <a:xfrm>
                  <a:off x="3022559" y="3051672"/>
                  <a:ext cx="41632" cy="159205"/>
                </a:xfrm>
                <a:custGeom>
                  <a:rect b="b" l="l" r="r" t="t"/>
                  <a:pathLst>
                    <a:path extrusionOk="0" h="159205" w="41632">
                      <a:moveTo>
                        <a:pt x="9248" y="28712"/>
                      </a:moveTo>
                      <a:cubicBezTo>
                        <a:pt x="13058" y="22045"/>
                        <a:pt x="29250" y="-11293"/>
                        <a:pt x="39728" y="3948"/>
                      </a:cubicBezTo>
                      <a:lnTo>
                        <a:pt x="40680" y="4900"/>
                      </a:lnTo>
                      <a:cubicBezTo>
                        <a:pt x="40680" y="4900"/>
                        <a:pt x="40680" y="5852"/>
                        <a:pt x="41633" y="5852"/>
                      </a:cubicBezTo>
                      <a:cubicBezTo>
                        <a:pt x="41633" y="5852"/>
                        <a:pt x="40680" y="6805"/>
                        <a:pt x="40680" y="6805"/>
                      </a:cubicBezTo>
                      <a:cubicBezTo>
                        <a:pt x="38775" y="19187"/>
                        <a:pt x="36870" y="32523"/>
                        <a:pt x="35918" y="44905"/>
                      </a:cubicBezTo>
                      <a:cubicBezTo>
                        <a:pt x="24488" y="83005"/>
                        <a:pt x="15915" y="123962"/>
                        <a:pt x="36870" y="158252"/>
                      </a:cubicBezTo>
                      <a:cubicBezTo>
                        <a:pt x="36870" y="158252"/>
                        <a:pt x="36870" y="159205"/>
                        <a:pt x="36870" y="159205"/>
                      </a:cubicBezTo>
                      <a:cubicBezTo>
                        <a:pt x="14963" y="137298"/>
                        <a:pt x="3533" y="106818"/>
                        <a:pt x="675" y="77290"/>
                      </a:cubicBezTo>
                      <a:cubicBezTo>
                        <a:pt x="-1230" y="59193"/>
                        <a:pt x="675" y="44905"/>
                        <a:pt x="9248" y="28712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675" name="Google Shape;1675;p12"/>
          <p:cNvGrpSpPr/>
          <p:nvPr/>
        </p:nvGrpSpPr>
        <p:grpSpPr>
          <a:xfrm rot="-1606971">
            <a:off x="298890" y="1723674"/>
            <a:ext cx="2084928" cy="2092678"/>
            <a:chOff x="3843543" y="-2030858"/>
            <a:chExt cx="2084977" cy="2092726"/>
          </a:xfrm>
        </p:grpSpPr>
        <p:grpSp>
          <p:nvGrpSpPr>
            <p:cNvPr id="1676" name="Google Shape;1676;p12"/>
            <p:cNvGrpSpPr/>
            <p:nvPr/>
          </p:nvGrpSpPr>
          <p:grpSpPr>
            <a:xfrm rot="-9323156">
              <a:off x="4427623" y="-1380032"/>
              <a:ext cx="601097" cy="1379391"/>
              <a:chOff x="4564559" y="2755331"/>
              <a:chExt cx="751379" cy="1724255"/>
            </a:xfrm>
          </p:grpSpPr>
          <p:sp>
            <p:nvSpPr>
              <p:cNvPr id="1677" name="Google Shape;1677;p12"/>
              <p:cNvSpPr/>
              <p:nvPr/>
            </p:nvSpPr>
            <p:spPr>
              <a:xfrm>
                <a:off x="4564559" y="2755331"/>
                <a:ext cx="751379" cy="1607284"/>
              </a:xfrm>
              <a:custGeom>
                <a:rect b="b" l="l" r="r" t="t"/>
                <a:pathLst>
                  <a:path extrusionOk="0" h="1607284" w="751379">
                    <a:moveTo>
                      <a:pt x="97627" y="1359218"/>
                    </a:moveTo>
                    <a:lnTo>
                      <a:pt x="97627" y="1359218"/>
                    </a:lnTo>
                    <a:cubicBezTo>
                      <a:pt x="80482" y="1272540"/>
                      <a:pt x="128107" y="1187768"/>
                      <a:pt x="159539" y="1104900"/>
                    </a:cubicBezTo>
                    <a:cubicBezTo>
                      <a:pt x="190972" y="1022033"/>
                      <a:pt x="198592" y="912495"/>
                      <a:pt x="126202" y="860108"/>
                    </a:cubicBezTo>
                    <a:cubicBezTo>
                      <a:pt x="90007" y="834390"/>
                      <a:pt x="35714" y="823912"/>
                      <a:pt x="22379" y="782002"/>
                    </a:cubicBezTo>
                    <a:cubicBezTo>
                      <a:pt x="2377" y="720090"/>
                      <a:pt x="93817" y="670560"/>
                      <a:pt x="90007" y="604837"/>
                    </a:cubicBezTo>
                    <a:cubicBezTo>
                      <a:pt x="88102" y="560070"/>
                      <a:pt x="42382" y="530543"/>
                      <a:pt x="18569" y="492442"/>
                    </a:cubicBezTo>
                    <a:cubicBezTo>
                      <a:pt x="-10958" y="441960"/>
                      <a:pt x="-1433" y="377190"/>
                      <a:pt x="20474" y="322898"/>
                    </a:cubicBezTo>
                    <a:cubicBezTo>
                      <a:pt x="42382" y="268605"/>
                      <a:pt x="74767" y="219075"/>
                      <a:pt x="90959" y="162877"/>
                    </a:cubicBezTo>
                    <a:cubicBezTo>
                      <a:pt x="107152" y="106680"/>
                      <a:pt x="101437" y="38100"/>
                      <a:pt x="57622" y="0"/>
                    </a:cubicBezTo>
                    <a:cubicBezTo>
                      <a:pt x="151919" y="52388"/>
                      <a:pt x="248122" y="106680"/>
                      <a:pt x="326227" y="181927"/>
                    </a:cubicBezTo>
                    <a:cubicBezTo>
                      <a:pt x="403380" y="258127"/>
                      <a:pt x="461482" y="360045"/>
                      <a:pt x="461482" y="467677"/>
                    </a:cubicBezTo>
                    <a:cubicBezTo>
                      <a:pt x="461482" y="541020"/>
                      <a:pt x="436717" y="623887"/>
                      <a:pt x="481484" y="682943"/>
                    </a:cubicBezTo>
                    <a:cubicBezTo>
                      <a:pt x="509107" y="719137"/>
                      <a:pt x="555780" y="734377"/>
                      <a:pt x="598642" y="751523"/>
                    </a:cubicBezTo>
                    <a:cubicBezTo>
                      <a:pt x="641505" y="768668"/>
                      <a:pt x="685319" y="797243"/>
                      <a:pt x="694844" y="842010"/>
                    </a:cubicBezTo>
                    <a:cubicBezTo>
                      <a:pt x="704369" y="890587"/>
                      <a:pt x="669127" y="937260"/>
                      <a:pt x="664364" y="986790"/>
                    </a:cubicBezTo>
                    <a:cubicBezTo>
                      <a:pt x="658649" y="1051560"/>
                      <a:pt x="707227" y="1107758"/>
                      <a:pt x="731992" y="1167765"/>
                    </a:cubicBezTo>
                    <a:cubicBezTo>
                      <a:pt x="772949" y="1267777"/>
                      <a:pt x="746280" y="1388745"/>
                      <a:pt x="677699" y="1473518"/>
                    </a:cubicBezTo>
                    <a:cubicBezTo>
                      <a:pt x="611024" y="1555433"/>
                      <a:pt x="489105" y="1637348"/>
                      <a:pt x="381472" y="1596390"/>
                    </a:cubicBezTo>
                    <a:cubicBezTo>
                      <a:pt x="272887" y="1555433"/>
                      <a:pt x="121439" y="1483995"/>
                      <a:pt x="97627" y="1359218"/>
                    </a:cubicBezTo>
                    <a:close/>
                  </a:path>
                </a:pathLst>
              </a:custGeom>
              <a:solidFill>
                <a:srgbClr val="3D7A0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8" name="Google Shape;1678;p12"/>
              <p:cNvSpPr/>
              <p:nvPr/>
            </p:nvSpPr>
            <p:spPr>
              <a:xfrm>
                <a:off x="4724610" y="2974174"/>
                <a:ext cx="388550" cy="1505412"/>
              </a:xfrm>
              <a:custGeom>
                <a:rect b="b" l="l" r="r" t="t"/>
                <a:pathLst>
                  <a:path extrusionOk="0" h="1505412" w="388550">
                    <a:moveTo>
                      <a:pt x="229042" y="970829"/>
                    </a:moveTo>
                    <a:cubicBezTo>
                      <a:pt x="253806" y="867959"/>
                      <a:pt x="292859" y="768899"/>
                      <a:pt x="343342" y="676506"/>
                    </a:cubicBezTo>
                    <a:cubicBezTo>
                      <a:pt x="345246" y="673649"/>
                      <a:pt x="340484" y="670791"/>
                      <a:pt x="338579" y="673649"/>
                    </a:cubicBezTo>
                    <a:cubicBezTo>
                      <a:pt x="289049" y="763184"/>
                      <a:pt x="251901" y="859386"/>
                      <a:pt x="226184" y="958446"/>
                    </a:cubicBezTo>
                    <a:cubicBezTo>
                      <a:pt x="224279" y="940349"/>
                      <a:pt x="222374" y="923204"/>
                      <a:pt x="220469" y="905106"/>
                    </a:cubicBezTo>
                    <a:cubicBezTo>
                      <a:pt x="201419" y="703176"/>
                      <a:pt x="195704" y="498389"/>
                      <a:pt x="142364" y="301221"/>
                    </a:cubicBezTo>
                    <a:cubicBezTo>
                      <a:pt x="141411" y="297411"/>
                      <a:pt x="140459" y="294554"/>
                      <a:pt x="139506" y="290744"/>
                    </a:cubicBezTo>
                    <a:cubicBezTo>
                      <a:pt x="139506" y="290744"/>
                      <a:pt x="139506" y="290744"/>
                      <a:pt x="139506" y="290744"/>
                    </a:cubicBezTo>
                    <a:cubicBezTo>
                      <a:pt x="146174" y="243119"/>
                      <a:pt x="153794" y="194541"/>
                      <a:pt x="160461" y="146916"/>
                    </a:cubicBezTo>
                    <a:cubicBezTo>
                      <a:pt x="161414" y="143106"/>
                      <a:pt x="155699" y="143106"/>
                      <a:pt x="154746" y="146916"/>
                    </a:cubicBezTo>
                    <a:cubicBezTo>
                      <a:pt x="148079" y="190731"/>
                      <a:pt x="141411" y="234546"/>
                      <a:pt x="135696" y="278361"/>
                    </a:cubicBezTo>
                    <a:cubicBezTo>
                      <a:pt x="135696" y="278361"/>
                      <a:pt x="135696" y="278361"/>
                      <a:pt x="135696" y="278361"/>
                    </a:cubicBezTo>
                    <a:cubicBezTo>
                      <a:pt x="135696" y="277409"/>
                      <a:pt x="135696" y="276456"/>
                      <a:pt x="134744" y="276456"/>
                    </a:cubicBezTo>
                    <a:cubicBezTo>
                      <a:pt x="106169" y="178349"/>
                      <a:pt x="64259" y="84051"/>
                      <a:pt x="5204" y="1184"/>
                    </a:cubicBezTo>
                    <a:cubicBezTo>
                      <a:pt x="3299" y="-1674"/>
                      <a:pt x="-1464" y="1184"/>
                      <a:pt x="441" y="4041"/>
                    </a:cubicBezTo>
                    <a:cubicBezTo>
                      <a:pt x="58544" y="85956"/>
                      <a:pt x="98549" y="176444"/>
                      <a:pt x="127124" y="270741"/>
                    </a:cubicBezTo>
                    <a:cubicBezTo>
                      <a:pt x="93786" y="245024"/>
                      <a:pt x="60449" y="220259"/>
                      <a:pt x="27111" y="194541"/>
                    </a:cubicBezTo>
                    <a:cubicBezTo>
                      <a:pt x="24254" y="192636"/>
                      <a:pt x="21396" y="197399"/>
                      <a:pt x="24254" y="199304"/>
                    </a:cubicBezTo>
                    <a:cubicBezTo>
                      <a:pt x="59496" y="225974"/>
                      <a:pt x="94739" y="252644"/>
                      <a:pt x="129981" y="280266"/>
                    </a:cubicBezTo>
                    <a:cubicBezTo>
                      <a:pt x="158556" y="377421"/>
                      <a:pt x="174749" y="477434"/>
                      <a:pt x="185226" y="577446"/>
                    </a:cubicBezTo>
                    <a:cubicBezTo>
                      <a:pt x="194751" y="664124"/>
                      <a:pt x="200467" y="750801"/>
                      <a:pt x="208086" y="837479"/>
                    </a:cubicBezTo>
                    <a:cubicBezTo>
                      <a:pt x="160461" y="723179"/>
                      <a:pt x="95692" y="616499"/>
                      <a:pt x="16634" y="522201"/>
                    </a:cubicBezTo>
                    <a:cubicBezTo>
                      <a:pt x="14729" y="519344"/>
                      <a:pt x="9966" y="523154"/>
                      <a:pt x="12824" y="526011"/>
                    </a:cubicBezTo>
                    <a:cubicBezTo>
                      <a:pt x="94739" y="623166"/>
                      <a:pt x="160461" y="732704"/>
                      <a:pt x="208086" y="850814"/>
                    </a:cubicBezTo>
                    <a:cubicBezTo>
                      <a:pt x="208086" y="851766"/>
                      <a:pt x="209039" y="851766"/>
                      <a:pt x="209992" y="852719"/>
                    </a:cubicBezTo>
                    <a:cubicBezTo>
                      <a:pt x="219517" y="966066"/>
                      <a:pt x="231899" y="1078461"/>
                      <a:pt x="257617" y="1188951"/>
                    </a:cubicBezTo>
                    <a:cubicBezTo>
                      <a:pt x="283334" y="1299441"/>
                      <a:pt x="322386" y="1408026"/>
                      <a:pt x="383346" y="1504229"/>
                    </a:cubicBezTo>
                    <a:cubicBezTo>
                      <a:pt x="385251" y="1507086"/>
                      <a:pt x="390014" y="1504229"/>
                      <a:pt x="388109" y="1501371"/>
                    </a:cubicBezTo>
                    <a:cubicBezTo>
                      <a:pt x="288096" y="1343256"/>
                      <a:pt x="249044" y="1158471"/>
                      <a:pt x="227136" y="973686"/>
                    </a:cubicBezTo>
                    <a:cubicBezTo>
                      <a:pt x="229042" y="972734"/>
                      <a:pt x="229042" y="971781"/>
                      <a:pt x="229042" y="97082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79" name="Google Shape;1679;p12"/>
            <p:cNvGrpSpPr/>
            <p:nvPr/>
          </p:nvGrpSpPr>
          <p:grpSpPr>
            <a:xfrm flipH="1" rot="8658896">
              <a:off x="4811136" y="-1699687"/>
              <a:ext cx="725994" cy="1575601"/>
              <a:chOff x="5685287" y="2863915"/>
              <a:chExt cx="907616" cy="1969770"/>
            </a:xfrm>
          </p:grpSpPr>
          <p:sp>
            <p:nvSpPr>
              <p:cNvPr id="1680" name="Google Shape;1680;p12"/>
              <p:cNvSpPr/>
              <p:nvPr/>
            </p:nvSpPr>
            <p:spPr>
              <a:xfrm>
                <a:off x="5685287" y="2863915"/>
                <a:ext cx="707590" cy="1853707"/>
              </a:xfrm>
              <a:custGeom>
                <a:rect b="b" l="l" r="r" t="t"/>
                <a:pathLst>
                  <a:path extrusionOk="0" h="1853707" w="707590">
                    <a:moveTo>
                      <a:pt x="136091" y="0"/>
                    </a:moveTo>
                    <a:cubicBezTo>
                      <a:pt x="81799" y="124777"/>
                      <a:pt x="43699" y="251460"/>
                      <a:pt x="21791" y="379095"/>
                    </a:cubicBezTo>
                    <a:cubicBezTo>
                      <a:pt x="76084" y="394335"/>
                      <a:pt x="131328" y="406717"/>
                      <a:pt x="167524" y="407670"/>
                    </a:cubicBezTo>
                    <a:cubicBezTo>
                      <a:pt x="167524" y="407670"/>
                      <a:pt x="89419" y="435292"/>
                      <a:pt x="11314" y="450533"/>
                    </a:cubicBezTo>
                    <a:cubicBezTo>
                      <a:pt x="-3926" y="575310"/>
                      <a:pt x="-3926" y="700088"/>
                      <a:pt x="12266" y="822960"/>
                    </a:cubicBezTo>
                    <a:cubicBezTo>
                      <a:pt x="97991" y="830580"/>
                      <a:pt x="189431" y="836295"/>
                      <a:pt x="239914" y="833438"/>
                    </a:cubicBezTo>
                    <a:cubicBezTo>
                      <a:pt x="310399" y="829627"/>
                      <a:pt x="161809" y="883920"/>
                      <a:pt x="28459" y="920115"/>
                    </a:cubicBezTo>
                    <a:cubicBezTo>
                      <a:pt x="37031" y="962025"/>
                      <a:pt x="47509" y="1002983"/>
                      <a:pt x="59891" y="1043940"/>
                    </a:cubicBezTo>
                    <a:cubicBezTo>
                      <a:pt x="84656" y="1125855"/>
                      <a:pt x="117041" y="1204913"/>
                      <a:pt x="156094" y="1282065"/>
                    </a:cubicBezTo>
                    <a:cubicBezTo>
                      <a:pt x="255153" y="1266825"/>
                      <a:pt x="354214" y="1250633"/>
                      <a:pt x="375169" y="1241108"/>
                    </a:cubicBezTo>
                    <a:cubicBezTo>
                      <a:pt x="401839" y="1228725"/>
                      <a:pt x="300874" y="1303020"/>
                      <a:pt x="199909" y="1361123"/>
                    </a:cubicBezTo>
                    <a:cubicBezTo>
                      <a:pt x="221816" y="1399223"/>
                      <a:pt x="246581" y="1436370"/>
                      <a:pt x="272299" y="1472565"/>
                    </a:cubicBezTo>
                    <a:cubicBezTo>
                      <a:pt x="314209" y="1531620"/>
                      <a:pt x="359928" y="1589723"/>
                      <a:pt x="411364" y="1644968"/>
                    </a:cubicBezTo>
                    <a:cubicBezTo>
                      <a:pt x="440891" y="1629727"/>
                      <a:pt x="468514" y="1615440"/>
                      <a:pt x="478039" y="1607820"/>
                    </a:cubicBezTo>
                    <a:cubicBezTo>
                      <a:pt x="493278" y="1595438"/>
                      <a:pt x="484706" y="1652588"/>
                      <a:pt x="460894" y="1695450"/>
                    </a:cubicBezTo>
                    <a:cubicBezTo>
                      <a:pt x="497089" y="1730693"/>
                      <a:pt x="535189" y="1764983"/>
                      <a:pt x="575194" y="1796415"/>
                    </a:cubicBezTo>
                    <a:cubicBezTo>
                      <a:pt x="628534" y="1838325"/>
                      <a:pt x="671396" y="1855470"/>
                      <a:pt x="707591" y="1853565"/>
                    </a:cubicBezTo>
                    <a:cubicBezTo>
                      <a:pt x="493278" y="1256348"/>
                      <a:pt x="288491" y="611505"/>
                      <a:pt x="136091" y="0"/>
                    </a:cubicBezTo>
                    <a:cubicBezTo>
                      <a:pt x="137044" y="953"/>
                      <a:pt x="137044" y="953"/>
                      <a:pt x="13609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1" name="Google Shape;1681;p12"/>
              <p:cNvSpPr/>
              <p:nvPr/>
            </p:nvSpPr>
            <p:spPr>
              <a:xfrm>
                <a:off x="5823284" y="2865820"/>
                <a:ext cx="769619" cy="1854517"/>
              </a:xfrm>
              <a:custGeom>
                <a:rect b="b" l="l" r="r" t="t"/>
                <a:pathLst>
                  <a:path extrusionOk="0" h="1854517" w="769619">
                    <a:moveTo>
                      <a:pt x="564832" y="1217295"/>
                    </a:moveTo>
                    <a:cubicBezTo>
                      <a:pt x="608647" y="1220153"/>
                      <a:pt x="691515" y="1210628"/>
                      <a:pt x="769620" y="1199198"/>
                    </a:cubicBezTo>
                    <a:cubicBezTo>
                      <a:pt x="764857" y="1080135"/>
                      <a:pt x="743903" y="963930"/>
                      <a:pt x="707707" y="850583"/>
                    </a:cubicBezTo>
                    <a:cubicBezTo>
                      <a:pt x="701993" y="833438"/>
                      <a:pt x="696278" y="816293"/>
                      <a:pt x="689610" y="799147"/>
                    </a:cubicBezTo>
                    <a:cubicBezTo>
                      <a:pt x="604838" y="837247"/>
                      <a:pt x="496253" y="877253"/>
                      <a:pt x="532447" y="850583"/>
                    </a:cubicBezTo>
                    <a:cubicBezTo>
                      <a:pt x="558165" y="831533"/>
                      <a:pt x="616268" y="782003"/>
                      <a:pt x="665797" y="739140"/>
                    </a:cubicBezTo>
                    <a:cubicBezTo>
                      <a:pt x="609600" y="606743"/>
                      <a:pt x="531495" y="481013"/>
                      <a:pt x="435293" y="366713"/>
                    </a:cubicBezTo>
                    <a:cubicBezTo>
                      <a:pt x="358140" y="411480"/>
                      <a:pt x="255270" y="455295"/>
                      <a:pt x="290513" y="433388"/>
                    </a:cubicBezTo>
                    <a:cubicBezTo>
                      <a:pt x="317182" y="416243"/>
                      <a:pt x="352425" y="357188"/>
                      <a:pt x="380047" y="304800"/>
                    </a:cubicBezTo>
                    <a:cubicBezTo>
                      <a:pt x="272415" y="189547"/>
                      <a:pt x="144780" y="86678"/>
                      <a:pt x="0" y="0"/>
                    </a:cubicBezTo>
                    <a:cubicBezTo>
                      <a:pt x="151447" y="610553"/>
                      <a:pt x="355282" y="1255395"/>
                      <a:pt x="569595" y="1854518"/>
                    </a:cubicBezTo>
                    <a:cubicBezTo>
                      <a:pt x="635318" y="1851660"/>
                      <a:pt x="675322" y="1785938"/>
                      <a:pt x="704850" y="1691640"/>
                    </a:cubicBezTo>
                    <a:cubicBezTo>
                      <a:pt x="712470" y="1667828"/>
                      <a:pt x="719138" y="1644015"/>
                      <a:pt x="724853" y="1620203"/>
                    </a:cubicBezTo>
                    <a:cubicBezTo>
                      <a:pt x="665797" y="1597343"/>
                      <a:pt x="585788" y="1527810"/>
                      <a:pt x="616268" y="1533525"/>
                    </a:cubicBezTo>
                    <a:cubicBezTo>
                      <a:pt x="634365" y="1536383"/>
                      <a:pt x="689610" y="1542098"/>
                      <a:pt x="741045" y="1545908"/>
                    </a:cubicBezTo>
                    <a:cubicBezTo>
                      <a:pt x="759143" y="1458278"/>
                      <a:pt x="768668" y="1370648"/>
                      <a:pt x="769620" y="1283970"/>
                    </a:cubicBezTo>
                    <a:cubicBezTo>
                      <a:pt x="643890" y="1263968"/>
                      <a:pt x="500063" y="1213485"/>
                      <a:pt x="564832" y="12172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3D760D"/>
                  </a:gs>
                  <a:gs pos="8000">
                    <a:srgbClr val="3D760D"/>
                  </a:gs>
                  <a:gs pos="100000">
                    <a:srgbClr val="35650E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2" name="Google Shape;1682;p12"/>
              <p:cNvSpPr/>
              <p:nvPr/>
            </p:nvSpPr>
            <p:spPr>
              <a:xfrm>
                <a:off x="5839476" y="2930591"/>
                <a:ext cx="600075" cy="1903094"/>
              </a:xfrm>
              <a:custGeom>
                <a:rect b="b" l="l" r="r" t="t"/>
                <a:pathLst>
                  <a:path extrusionOk="0" h="1903094" w="600075">
                    <a:moveTo>
                      <a:pt x="6667" y="0"/>
                    </a:moveTo>
                    <a:cubicBezTo>
                      <a:pt x="84772" y="321945"/>
                      <a:pt x="175260" y="641032"/>
                      <a:pt x="275272" y="957263"/>
                    </a:cubicBezTo>
                    <a:cubicBezTo>
                      <a:pt x="375285" y="1273492"/>
                      <a:pt x="485775" y="1586865"/>
                      <a:pt x="600075" y="1899285"/>
                    </a:cubicBezTo>
                    <a:lnTo>
                      <a:pt x="587692" y="1903095"/>
                    </a:lnTo>
                    <a:cubicBezTo>
                      <a:pt x="474345" y="1590675"/>
                      <a:pt x="364807" y="1276350"/>
                      <a:pt x="265747" y="960120"/>
                    </a:cubicBezTo>
                    <a:cubicBezTo>
                      <a:pt x="166688" y="643890"/>
                      <a:pt x="77152" y="323850"/>
                      <a:pt x="0" y="1905"/>
                    </a:cubicBezTo>
                    <a:lnTo>
                      <a:pt x="6667" y="0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83" name="Google Shape;1683;p12"/>
            <p:cNvGrpSpPr/>
            <p:nvPr/>
          </p:nvGrpSpPr>
          <p:grpSpPr>
            <a:xfrm rot="-10175364">
              <a:off x="4811297" y="-1803855"/>
              <a:ext cx="605031" cy="1387040"/>
              <a:chOff x="6209083" y="1899986"/>
              <a:chExt cx="1085697" cy="2488974"/>
            </a:xfrm>
          </p:grpSpPr>
          <p:sp>
            <p:nvSpPr>
              <p:cNvPr id="1684" name="Google Shape;1684;p12"/>
              <p:cNvSpPr/>
              <p:nvPr/>
            </p:nvSpPr>
            <p:spPr>
              <a:xfrm>
                <a:off x="6209083" y="1899986"/>
                <a:ext cx="1085697" cy="2325514"/>
              </a:xfrm>
              <a:custGeom>
                <a:rect b="b" l="l" r="r" t="t"/>
                <a:pathLst>
                  <a:path extrusionOk="0" h="2325514" w="1085697">
                    <a:moveTo>
                      <a:pt x="140933" y="1965007"/>
                    </a:moveTo>
                    <a:lnTo>
                      <a:pt x="140933" y="1965007"/>
                    </a:lnTo>
                    <a:cubicBezTo>
                      <a:pt x="116169" y="1839278"/>
                      <a:pt x="185701" y="1717357"/>
                      <a:pt x="230469" y="1597343"/>
                    </a:cubicBezTo>
                    <a:cubicBezTo>
                      <a:pt x="275236" y="1477328"/>
                      <a:pt x="286666" y="1318260"/>
                      <a:pt x="182844" y="1243965"/>
                    </a:cubicBezTo>
                    <a:cubicBezTo>
                      <a:pt x="130456" y="1205865"/>
                      <a:pt x="51398" y="1191578"/>
                      <a:pt x="32348" y="1130618"/>
                    </a:cubicBezTo>
                    <a:cubicBezTo>
                      <a:pt x="3773" y="1041082"/>
                      <a:pt x="135219" y="968693"/>
                      <a:pt x="130456" y="875347"/>
                    </a:cubicBezTo>
                    <a:cubicBezTo>
                      <a:pt x="127598" y="809625"/>
                      <a:pt x="60923" y="768668"/>
                      <a:pt x="27586" y="712470"/>
                    </a:cubicBezTo>
                    <a:cubicBezTo>
                      <a:pt x="-16229" y="640080"/>
                      <a:pt x="-1942" y="545783"/>
                      <a:pt x="29491" y="467678"/>
                    </a:cubicBezTo>
                    <a:cubicBezTo>
                      <a:pt x="60923" y="389572"/>
                      <a:pt x="108548" y="317183"/>
                      <a:pt x="131408" y="235267"/>
                    </a:cubicBezTo>
                    <a:cubicBezTo>
                      <a:pt x="154269" y="153353"/>
                      <a:pt x="146648" y="55245"/>
                      <a:pt x="82831" y="0"/>
                    </a:cubicBezTo>
                    <a:cubicBezTo>
                      <a:pt x="219991" y="76200"/>
                      <a:pt x="359056" y="154305"/>
                      <a:pt x="470498" y="263842"/>
                    </a:cubicBezTo>
                    <a:cubicBezTo>
                      <a:pt x="582894" y="373380"/>
                      <a:pt x="666713" y="521017"/>
                      <a:pt x="666713" y="678180"/>
                    </a:cubicBezTo>
                    <a:cubicBezTo>
                      <a:pt x="666713" y="784860"/>
                      <a:pt x="631471" y="904875"/>
                      <a:pt x="696241" y="988695"/>
                    </a:cubicBezTo>
                    <a:cubicBezTo>
                      <a:pt x="736246" y="1041082"/>
                      <a:pt x="803873" y="1062038"/>
                      <a:pt x="864833" y="1087755"/>
                    </a:cubicBezTo>
                    <a:cubicBezTo>
                      <a:pt x="925794" y="1113473"/>
                      <a:pt x="990563" y="1153478"/>
                      <a:pt x="1002946" y="1218248"/>
                    </a:cubicBezTo>
                    <a:cubicBezTo>
                      <a:pt x="1017233" y="1288732"/>
                      <a:pt x="965798" y="1355407"/>
                      <a:pt x="959131" y="1427798"/>
                    </a:cubicBezTo>
                    <a:cubicBezTo>
                      <a:pt x="951511" y="1522095"/>
                      <a:pt x="1021044" y="1602105"/>
                      <a:pt x="1057239" y="1689735"/>
                    </a:cubicBezTo>
                    <a:cubicBezTo>
                      <a:pt x="1117246" y="1834515"/>
                      <a:pt x="1078194" y="2009775"/>
                      <a:pt x="979133" y="2131695"/>
                    </a:cubicBezTo>
                    <a:cubicBezTo>
                      <a:pt x="882931" y="2250758"/>
                      <a:pt x="705766" y="2368868"/>
                      <a:pt x="550508" y="2309813"/>
                    </a:cubicBezTo>
                    <a:cubicBezTo>
                      <a:pt x="394298" y="2248853"/>
                      <a:pt x="176176" y="2145983"/>
                      <a:pt x="140933" y="19650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A5B52"/>
                  </a:gs>
                  <a:gs pos="8000">
                    <a:srgbClr val="2A5B52"/>
                  </a:gs>
                  <a:gs pos="100000">
                    <a:srgbClr val="1C3B36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5" name="Google Shape;1685;p12"/>
              <p:cNvSpPr/>
              <p:nvPr/>
            </p:nvSpPr>
            <p:spPr>
              <a:xfrm>
                <a:off x="6442316" y="2213685"/>
                <a:ext cx="561812" cy="2175275"/>
              </a:xfrm>
              <a:custGeom>
                <a:rect b="b" l="l" r="r" t="t"/>
                <a:pathLst>
                  <a:path extrusionOk="0" h="2175275" w="561812">
                    <a:moveTo>
                      <a:pt x="329658" y="1406516"/>
                    </a:moveTo>
                    <a:cubicBezTo>
                      <a:pt x="365853" y="1257926"/>
                      <a:pt x="422050" y="1114098"/>
                      <a:pt x="495393" y="979796"/>
                    </a:cubicBezTo>
                    <a:cubicBezTo>
                      <a:pt x="498250" y="975033"/>
                      <a:pt x="490630" y="971223"/>
                      <a:pt x="488725" y="975986"/>
                    </a:cubicBezTo>
                    <a:cubicBezTo>
                      <a:pt x="417287" y="1105526"/>
                      <a:pt x="362995" y="1244591"/>
                      <a:pt x="325848" y="1387466"/>
                    </a:cubicBezTo>
                    <a:cubicBezTo>
                      <a:pt x="322990" y="1361748"/>
                      <a:pt x="320133" y="1336031"/>
                      <a:pt x="318228" y="1311266"/>
                    </a:cubicBezTo>
                    <a:cubicBezTo>
                      <a:pt x="290605" y="1018848"/>
                      <a:pt x="282033" y="722621"/>
                      <a:pt x="205833" y="437823"/>
                    </a:cubicBezTo>
                    <a:cubicBezTo>
                      <a:pt x="204880" y="433061"/>
                      <a:pt x="202975" y="428298"/>
                      <a:pt x="202023" y="423536"/>
                    </a:cubicBezTo>
                    <a:cubicBezTo>
                      <a:pt x="202023" y="423536"/>
                      <a:pt x="202023" y="423536"/>
                      <a:pt x="202023" y="422583"/>
                    </a:cubicBezTo>
                    <a:cubicBezTo>
                      <a:pt x="212500" y="353051"/>
                      <a:pt x="222978" y="283518"/>
                      <a:pt x="232503" y="213986"/>
                    </a:cubicBezTo>
                    <a:cubicBezTo>
                      <a:pt x="233455" y="209223"/>
                      <a:pt x="224883" y="209223"/>
                      <a:pt x="224883" y="213986"/>
                    </a:cubicBezTo>
                    <a:cubicBezTo>
                      <a:pt x="215358" y="277803"/>
                      <a:pt x="205833" y="340668"/>
                      <a:pt x="196308" y="404486"/>
                    </a:cubicBezTo>
                    <a:cubicBezTo>
                      <a:pt x="196308" y="404486"/>
                      <a:pt x="196308" y="404486"/>
                      <a:pt x="196308" y="404486"/>
                    </a:cubicBezTo>
                    <a:cubicBezTo>
                      <a:pt x="196308" y="403533"/>
                      <a:pt x="196308" y="401628"/>
                      <a:pt x="195355" y="400676"/>
                    </a:cubicBezTo>
                    <a:cubicBezTo>
                      <a:pt x="153445" y="258753"/>
                      <a:pt x="94390" y="122546"/>
                      <a:pt x="7712" y="1578"/>
                    </a:cubicBezTo>
                    <a:cubicBezTo>
                      <a:pt x="4855" y="-2232"/>
                      <a:pt x="-2765" y="1578"/>
                      <a:pt x="1045" y="5388"/>
                    </a:cubicBezTo>
                    <a:cubicBezTo>
                      <a:pt x="84865" y="123498"/>
                      <a:pt x="142968" y="254943"/>
                      <a:pt x="183925" y="391151"/>
                    </a:cubicBezTo>
                    <a:cubicBezTo>
                      <a:pt x="135348" y="354003"/>
                      <a:pt x="86770" y="317808"/>
                      <a:pt x="38193" y="280661"/>
                    </a:cubicBezTo>
                    <a:cubicBezTo>
                      <a:pt x="34383" y="277803"/>
                      <a:pt x="29620" y="284471"/>
                      <a:pt x="34383" y="287328"/>
                    </a:cubicBezTo>
                    <a:cubicBezTo>
                      <a:pt x="85818" y="326381"/>
                      <a:pt x="136300" y="365433"/>
                      <a:pt x="187735" y="403533"/>
                    </a:cubicBezTo>
                    <a:cubicBezTo>
                      <a:pt x="228693" y="543551"/>
                      <a:pt x="252505" y="689283"/>
                      <a:pt x="268698" y="834063"/>
                    </a:cubicBezTo>
                    <a:cubicBezTo>
                      <a:pt x="282985" y="958841"/>
                      <a:pt x="291558" y="1084571"/>
                      <a:pt x="302035" y="1210301"/>
                    </a:cubicBezTo>
                    <a:cubicBezTo>
                      <a:pt x="233455" y="1045518"/>
                      <a:pt x="139158" y="891213"/>
                      <a:pt x="24858" y="754053"/>
                    </a:cubicBezTo>
                    <a:cubicBezTo>
                      <a:pt x="21048" y="750243"/>
                      <a:pt x="15333" y="755958"/>
                      <a:pt x="19143" y="759768"/>
                    </a:cubicBezTo>
                    <a:cubicBezTo>
                      <a:pt x="137253" y="900738"/>
                      <a:pt x="232503" y="1058853"/>
                      <a:pt x="301083" y="1229351"/>
                    </a:cubicBezTo>
                    <a:cubicBezTo>
                      <a:pt x="302035" y="1230303"/>
                      <a:pt x="302987" y="1231256"/>
                      <a:pt x="303940" y="1231256"/>
                    </a:cubicBezTo>
                    <a:cubicBezTo>
                      <a:pt x="318228" y="1395086"/>
                      <a:pt x="335373" y="1557963"/>
                      <a:pt x="372520" y="1717983"/>
                    </a:cubicBezTo>
                    <a:cubicBezTo>
                      <a:pt x="409668" y="1878003"/>
                      <a:pt x="465865" y="2034213"/>
                      <a:pt x="554448" y="2173278"/>
                    </a:cubicBezTo>
                    <a:cubicBezTo>
                      <a:pt x="557305" y="2178041"/>
                      <a:pt x="563973" y="2173278"/>
                      <a:pt x="561115" y="2169468"/>
                    </a:cubicBezTo>
                    <a:cubicBezTo>
                      <a:pt x="416335" y="1940868"/>
                      <a:pt x="359185" y="1673216"/>
                      <a:pt x="328705" y="1406516"/>
                    </a:cubicBezTo>
                    <a:cubicBezTo>
                      <a:pt x="328705" y="1408421"/>
                      <a:pt x="329658" y="1407468"/>
                      <a:pt x="329658" y="1406516"/>
                    </a:cubicBezTo>
                    <a:close/>
                  </a:path>
                </a:pathLst>
              </a:custGeom>
              <a:solidFill>
                <a:srgbClr val="4493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86" name="Google Shape;1686;p12"/>
            <p:cNvSpPr/>
            <p:nvPr/>
          </p:nvSpPr>
          <p:spPr>
            <a:xfrm rot="-8617848">
              <a:off x="4493307" y="-1786129"/>
              <a:ext cx="888873" cy="1271724"/>
            </a:xfrm>
            <a:custGeom>
              <a:rect b="b" l="l" r="r" t="t"/>
              <a:pathLst>
                <a:path extrusionOk="0" h="1587610" w="1109662">
                  <a:moveTo>
                    <a:pt x="828675" y="1237922"/>
                  </a:moveTo>
                  <a:cubicBezTo>
                    <a:pt x="626745" y="1089332"/>
                    <a:pt x="549592" y="938837"/>
                    <a:pt x="404813" y="799772"/>
                  </a:cubicBezTo>
                  <a:cubicBezTo>
                    <a:pt x="650557" y="878829"/>
                    <a:pt x="809625" y="1168389"/>
                    <a:pt x="828675" y="1230302"/>
                  </a:cubicBezTo>
                  <a:cubicBezTo>
                    <a:pt x="828675" y="1131242"/>
                    <a:pt x="818197" y="1031229"/>
                    <a:pt x="796290" y="934074"/>
                  </a:cubicBezTo>
                  <a:cubicBezTo>
                    <a:pt x="678180" y="833109"/>
                    <a:pt x="554355" y="775959"/>
                    <a:pt x="458153" y="632132"/>
                  </a:cubicBezTo>
                  <a:cubicBezTo>
                    <a:pt x="611505" y="670232"/>
                    <a:pt x="753428" y="850254"/>
                    <a:pt x="792480" y="919787"/>
                  </a:cubicBezTo>
                  <a:cubicBezTo>
                    <a:pt x="771525" y="834062"/>
                    <a:pt x="742950" y="749289"/>
                    <a:pt x="704850" y="669279"/>
                  </a:cubicBezTo>
                  <a:cubicBezTo>
                    <a:pt x="588645" y="611177"/>
                    <a:pt x="485775" y="535929"/>
                    <a:pt x="399097" y="446394"/>
                  </a:cubicBezTo>
                  <a:cubicBezTo>
                    <a:pt x="509588" y="476874"/>
                    <a:pt x="610553" y="541644"/>
                    <a:pt x="684847" y="628322"/>
                  </a:cubicBezTo>
                  <a:cubicBezTo>
                    <a:pt x="652463" y="566409"/>
                    <a:pt x="615315" y="506402"/>
                    <a:pt x="573405" y="449252"/>
                  </a:cubicBezTo>
                  <a:cubicBezTo>
                    <a:pt x="568642" y="450204"/>
                    <a:pt x="564832" y="452109"/>
                    <a:pt x="560070" y="453062"/>
                  </a:cubicBezTo>
                  <a:cubicBezTo>
                    <a:pt x="461010" y="429249"/>
                    <a:pt x="371475" y="376862"/>
                    <a:pt x="305753" y="304472"/>
                  </a:cubicBezTo>
                  <a:cubicBezTo>
                    <a:pt x="390525" y="318759"/>
                    <a:pt x="471488" y="354002"/>
                    <a:pt x="539115" y="405437"/>
                  </a:cubicBezTo>
                  <a:cubicBezTo>
                    <a:pt x="512445" y="373052"/>
                    <a:pt x="483870" y="341619"/>
                    <a:pt x="454342" y="311139"/>
                  </a:cubicBezTo>
                  <a:cubicBezTo>
                    <a:pt x="439103" y="310187"/>
                    <a:pt x="387667" y="300662"/>
                    <a:pt x="387667" y="300662"/>
                  </a:cubicBezTo>
                  <a:cubicBezTo>
                    <a:pt x="303847" y="278754"/>
                    <a:pt x="229553" y="241607"/>
                    <a:pt x="156210" y="198744"/>
                  </a:cubicBezTo>
                  <a:cubicBezTo>
                    <a:pt x="224790" y="199697"/>
                    <a:pt x="398145" y="273039"/>
                    <a:pt x="445770" y="301614"/>
                  </a:cubicBezTo>
                  <a:cubicBezTo>
                    <a:pt x="404813" y="260657"/>
                    <a:pt x="360997" y="222557"/>
                    <a:pt x="315278" y="188267"/>
                  </a:cubicBezTo>
                  <a:cubicBezTo>
                    <a:pt x="313372" y="188267"/>
                    <a:pt x="311467" y="188267"/>
                    <a:pt x="310515" y="189219"/>
                  </a:cubicBezTo>
                  <a:cubicBezTo>
                    <a:pt x="247650" y="183504"/>
                    <a:pt x="188595" y="155882"/>
                    <a:pt x="138113" y="120639"/>
                  </a:cubicBezTo>
                  <a:cubicBezTo>
                    <a:pt x="87630" y="85397"/>
                    <a:pt x="44767" y="42534"/>
                    <a:pt x="0" y="1577"/>
                  </a:cubicBezTo>
                  <a:cubicBezTo>
                    <a:pt x="151447" y="-15568"/>
                    <a:pt x="236220" y="111114"/>
                    <a:pt x="326707" y="187314"/>
                  </a:cubicBezTo>
                  <a:cubicBezTo>
                    <a:pt x="326707" y="187314"/>
                    <a:pt x="325755" y="187314"/>
                    <a:pt x="325755" y="187314"/>
                  </a:cubicBezTo>
                  <a:cubicBezTo>
                    <a:pt x="367665" y="218747"/>
                    <a:pt x="407670" y="252084"/>
                    <a:pt x="444817" y="288279"/>
                  </a:cubicBezTo>
                  <a:cubicBezTo>
                    <a:pt x="416242" y="201602"/>
                    <a:pt x="375285" y="117782"/>
                    <a:pt x="331470" y="34914"/>
                  </a:cubicBezTo>
                  <a:cubicBezTo>
                    <a:pt x="404813" y="97779"/>
                    <a:pt x="452438" y="185409"/>
                    <a:pt x="461963" y="275897"/>
                  </a:cubicBezTo>
                  <a:cubicBezTo>
                    <a:pt x="461963" y="275897"/>
                    <a:pt x="459105" y="292089"/>
                    <a:pt x="454342" y="297804"/>
                  </a:cubicBezTo>
                  <a:cubicBezTo>
                    <a:pt x="501967" y="344477"/>
                    <a:pt x="546735" y="394007"/>
                    <a:pt x="585788" y="446394"/>
                  </a:cubicBezTo>
                  <a:lnTo>
                    <a:pt x="585788" y="446394"/>
                  </a:lnTo>
                  <a:lnTo>
                    <a:pt x="585788" y="446394"/>
                  </a:lnTo>
                  <a:cubicBezTo>
                    <a:pt x="591503" y="454014"/>
                    <a:pt x="598170" y="462587"/>
                    <a:pt x="603885" y="471159"/>
                  </a:cubicBezTo>
                  <a:cubicBezTo>
                    <a:pt x="594360" y="431154"/>
                    <a:pt x="528638" y="234939"/>
                    <a:pt x="581025" y="83492"/>
                  </a:cubicBezTo>
                  <a:cubicBezTo>
                    <a:pt x="629603" y="205412"/>
                    <a:pt x="635317" y="354954"/>
                    <a:pt x="606742" y="474969"/>
                  </a:cubicBezTo>
                  <a:cubicBezTo>
                    <a:pt x="651510" y="537834"/>
                    <a:pt x="691515" y="604509"/>
                    <a:pt x="723900" y="674042"/>
                  </a:cubicBezTo>
                  <a:cubicBezTo>
                    <a:pt x="724853" y="606414"/>
                    <a:pt x="702945" y="365432"/>
                    <a:pt x="762000" y="214937"/>
                  </a:cubicBezTo>
                  <a:cubicBezTo>
                    <a:pt x="764857" y="292089"/>
                    <a:pt x="797242" y="386387"/>
                    <a:pt x="799147" y="463539"/>
                  </a:cubicBezTo>
                  <a:cubicBezTo>
                    <a:pt x="801053" y="537834"/>
                    <a:pt x="768667" y="622607"/>
                    <a:pt x="729615" y="685472"/>
                  </a:cubicBezTo>
                  <a:cubicBezTo>
                    <a:pt x="765810" y="763577"/>
                    <a:pt x="794385" y="845492"/>
                    <a:pt x="814388" y="929312"/>
                  </a:cubicBezTo>
                  <a:cubicBezTo>
                    <a:pt x="842010" y="747384"/>
                    <a:pt x="871538" y="546407"/>
                    <a:pt x="981075" y="363527"/>
                  </a:cubicBezTo>
                  <a:cubicBezTo>
                    <a:pt x="1020128" y="553074"/>
                    <a:pt x="855345" y="886449"/>
                    <a:pt x="816292" y="941694"/>
                  </a:cubicBezTo>
                  <a:cubicBezTo>
                    <a:pt x="838200" y="1036944"/>
                    <a:pt x="849630" y="1135052"/>
                    <a:pt x="849630" y="1234112"/>
                  </a:cubicBezTo>
                  <a:cubicBezTo>
                    <a:pt x="864870" y="1177914"/>
                    <a:pt x="899160" y="1000749"/>
                    <a:pt x="937260" y="915977"/>
                  </a:cubicBezTo>
                  <a:cubicBezTo>
                    <a:pt x="984885" y="815964"/>
                    <a:pt x="1023938" y="725477"/>
                    <a:pt x="1109663" y="642609"/>
                  </a:cubicBezTo>
                  <a:cubicBezTo>
                    <a:pt x="1106805" y="909309"/>
                    <a:pt x="998220" y="1096952"/>
                    <a:pt x="849630" y="1247447"/>
                  </a:cubicBezTo>
                  <a:cubicBezTo>
                    <a:pt x="848678" y="1357937"/>
                    <a:pt x="834390" y="1469379"/>
                    <a:pt x="807720" y="1577012"/>
                  </a:cubicBezTo>
                  <a:cubicBezTo>
                    <a:pt x="807720" y="1577012"/>
                    <a:pt x="807720" y="1577012"/>
                    <a:pt x="807720" y="1577012"/>
                  </a:cubicBezTo>
                  <a:cubicBezTo>
                    <a:pt x="805815" y="1583679"/>
                    <a:pt x="799147" y="1588442"/>
                    <a:pt x="792480" y="1587489"/>
                  </a:cubicBezTo>
                  <a:cubicBezTo>
                    <a:pt x="785813" y="1586537"/>
                    <a:pt x="782003" y="1579869"/>
                    <a:pt x="783907" y="1573202"/>
                  </a:cubicBezTo>
                  <a:cubicBezTo>
                    <a:pt x="812482" y="1463664"/>
                    <a:pt x="827722" y="1351269"/>
                    <a:pt x="828675" y="1237922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87" name="Google Shape;1687;p12"/>
            <p:cNvGrpSpPr/>
            <p:nvPr/>
          </p:nvGrpSpPr>
          <p:grpSpPr>
            <a:xfrm rot="-7974174">
              <a:off x="4234485" y="-1957638"/>
              <a:ext cx="821066" cy="1425244"/>
              <a:chOff x="7981884" y="2154029"/>
              <a:chExt cx="1026344" cy="1781575"/>
            </a:xfrm>
          </p:grpSpPr>
          <p:sp>
            <p:nvSpPr>
              <p:cNvPr id="1688" name="Google Shape;1688;p12"/>
              <p:cNvSpPr/>
              <p:nvPr/>
            </p:nvSpPr>
            <p:spPr>
              <a:xfrm>
                <a:off x="7981884" y="2154029"/>
                <a:ext cx="1026344" cy="1688503"/>
              </a:xfrm>
              <a:custGeom>
                <a:rect b="b" l="l" r="r" t="t"/>
                <a:pathLst>
                  <a:path extrusionOk="0" h="1688503" w="1026344">
                    <a:moveTo>
                      <a:pt x="224555" y="1223284"/>
                    </a:moveTo>
                    <a:cubicBezTo>
                      <a:pt x="165500" y="1170897"/>
                      <a:pt x="100730" y="1123272"/>
                      <a:pt x="54057" y="1059454"/>
                    </a:cubicBezTo>
                    <a:cubicBezTo>
                      <a:pt x="7385" y="995637"/>
                      <a:pt x="-17380" y="908959"/>
                      <a:pt x="14052" y="836569"/>
                    </a:cubicBezTo>
                    <a:cubicBezTo>
                      <a:pt x="45485" y="764179"/>
                      <a:pt x="149307" y="725127"/>
                      <a:pt x="209315" y="776562"/>
                    </a:cubicBezTo>
                    <a:cubicBezTo>
                      <a:pt x="234080" y="797517"/>
                      <a:pt x="258845" y="831807"/>
                      <a:pt x="288373" y="819424"/>
                    </a:cubicBezTo>
                    <a:cubicBezTo>
                      <a:pt x="315995" y="807994"/>
                      <a:pt x="312185" y="766084"/>
                      <a:pt x="296945" y="740367"/>
                    </a:cubicBezTo>
                    <a:cubicBezTo>
                      <a:pt x="271227" y="698457"/>
                      <a:pt x="230270" y="667977"/>
                      <a:pt x="193123" y="635592"/>
                    </a:cubicBezTo>
                    <a:cubicBezTo>
                      <a:pt x="155975" y="603207"/>
                      <a:pt x="119780" y="565107"/>
                      <a:pt x="110255" y="516529"/>
                    </a:cubicBezTo>
                    <a:cubicBezTo>
                      <a:pt x="100730" y="467952"/>
                      <a:pt x="129305" y="409849"/>
                      <a:pt x="177882" y="403182"/>
                    </a:cubicBezTo>
                    <a:cubicBezTo>
                      <a:pt x="195980" y="401277"/>
                      <a:pt x="215030" y="406039"/>
                      <a:pt x="232175" y="399372"/>
                    </a:cubicBezTo>
                    <a:cubicBezTo>
                      <a:pt x="260750" y="388894"/>
                      <a:pt x="270275" y="350794"/>
                      <a:pt x="263607" y="320314"/>
                    </a:cubicBezTo>
                    <a:cubicBezTo>
                      <a:pt x="256940" y="289834"/>
                      <a:pt x="237890" y="264117"/>
                      <a:pt x="227412" y="235542"/>
                    </a:cubicBezTo>
                    <a:cubicBezTo>
                      <a:pt x="189312" y="133624"/>
                      <a:pt x="271227" y="6942"/>
                      <a:pt x="379812" y="274"/>
                    </a:cubicBezTo>
                    <a:cubicBezTo>
                      <a:pt x="488398" y="-6393"/>
                      <a:pt x="585552" y="109812"/>
                      <a:pt x="560787" y="215539"/>
                    </a:cubicBezTo>
                    <a:cubicBezTo>
                      <a:pt x="553167" y="247924"/>
                      <a:pt x="536023" y="279357"/>
                      <a:pt x="533165" y="312694"/>
                    </a:cubicBezTo>
                    <a:cubicBezTo>
                      <a:pt x="531260" y="346032"/>
                      <a:pt x="552215" y="386037"/>
                      <a:pt x="585552" y="385084"/>
                    </a:cubicBezTo>
                    <a:cubicBezTo>
                      <a:pt x="619842" y="384132"/>
                      <a:pt x="638892" y="346032"/>
                      <a:pt x="667467" y="327934"/>
                    </a:cubicBezTo>
                    <a:cubicBezTo>
                      <a:pt x="715092" y="297454"/>
                      <a:pt x="783673" y="331744"/>
                      <a:pt x="805580" y="384132"/>
                    </a:cubicBezTo>
                    <a:cubicBezTo>
                      <a:pt x="827487" y="436519"/>
                      <a:pt x="813200" y="497479"/>
                      <a:pt x="790340" y="548914"/>
                    </a:cubicBezTo>
                    <a:cubicBezTo>
                      <a:pt x="767480" y="600349"/>
                      <a:pt x="735095" y="648927"/>
                      <a:pt x="718902" y="703219"/>
                    </a:cubicBezTo>
                    <a:cubicBezTo>
                      <a:pt x="713187" y="722269"/>
                      <a:pt x="710330" y="746082"/>
                      <a:pt x="726523" y="758464"/>
                    </a:cubicBezTo>
                    <a:cubicBezTo>
                      <a:pt x="751287" y="778467"/>
                      <a:pt x="783673" y="747987"/>
                      <a:pt x="809390" y="729889"/>
                    </a:cubicBezTo>
                    <a:cubicBezTo>
                      <a:pt x="872255" y="687027"/>
                      <a:pt x="965600" y="726079"/>
                      <a:pt x="1001795" y="792754"/>
                    </a:cubicBezTo>
                    <a:cubicBezTo>
                      <a:pt x="1037990" y="860382"/>
                      <a:pt x="1029417" y="942297"/>
                      <a:pt x="1006557" y="1015639"/>
                    </a:cubicBezTo>
                    <a:lnTo>
                      <a:pt x="1006557" y="1015639"/>
                    </a:lnTo>
                    <a:cubicBezTo>
                      <a:pt x="970362" y="1133749"/>
                      <a:pt x="903687" y="1237572"/>
                      <a:pt x="835107" y="1338537"/>
                    </a:cubicBezTo>
                    <a:cubicBezTo>
                      <a:pt x="768432" y="1436644"/>
                      <a:pt x="715092" y="1549992"/>
                      <a:pt x="645560" y="1643337"/>
                    </a:cubicBezTo>
                    <a:cubicBezTo>
                      <a:pt x="547452" y="1775734"/>
                      <a:pt x="504590" y="1582377"/>
                      <a:pt x="457917" y="1506177"/>
                    </a:cubicBezTo>
                    <a:cubicBezTo>
                      <a:pt x="396005" y="1401402"/>
                      <a:pt x="316948" y="1305199"/>
                      <a:pt x="224555" y="12232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9" name="Google Shape;1689;p12"/>
              <p:cNvSpPr/>
              <p:nvPr/>
            </p:nvSpPr>
            <p:spPr>
              <a:xfrm>
                <a:off x="8212802" y="2446819"/>
                <a:ext cx="551152" cy="1488785"/>
              </a:xfrm>
              <a:custGeom>
                <a:rect b="b" l="l" r="r" t="t"/>
                <a:pathLst>
                  <a:path extrusionOk="0" h="1488785" w="551152">
                    <a:moveTo>
                      <a:pt x="550849" y="615216"/>
                    </a:moveTo>
                    <a:cubicBezTo>
                      <a:pt x="552754" y="610454"/>
                      <a:pt x="545134" y="608549"/>
                      <a:pt x="543229" y="613311"/>
                    </a:cubicBezTo>
                    <a:cubicBezTo>
                      <a:pt x="447026" y="844769"/>
                      <a:pt x="381304" y="1084799"/>
                      <a:pt x="356539" y="1333401"/>
                    </a:cubicBezTo>
                    <a:cubicBezTo>
                      <a:pt x="339394" y="1060034"/>
                      <a:pt x="306057" y="786666"/>
                      <a:pt x="257479" y="517109"/>
                    </a:cubicBezTo>
                    <a:cubicBezTo>
                      <a:pt x="257479" y="517109"/>
                      <a:pt x="257479" y="517109"/>
                      <a:pt x="257479" y="517109"/>
                    </a:cubicBezTo>
                    <a:cubicBezTo>
                      <a:pt x="286054" y="420906"/>
                      <a:pt x="324154" y="328514"/>
                      <a:pt x="372732" y="239931"/>
                    </a:cubicBezTo>
                    <a:cubicBezTo>
                      <a:pt x="375589" y="235169"/>
                      <a:pt x="368921" y="231359"/>
                      <a:pt x="366064" y="236121"/>
                    </a:cubicBezTo>
                    <a:cubicBezTo>
                      <a:pt x="319392" y="319941"/>
                      <a:pt x="282244" y="408524"/>
                      <a:pt x="253669" y="500916"/>
                    </a:cubicBezTo>
                    <a:cubicBezTo>
                      <a:pt x="243192" y="441861"/>
                      <a:pt x="231762" y="383759"/>
                      <a:pt x="219379" y="325656"/>
                    </a:cubicBezTo>
                    <a:cubicBezTo>
                      <a:pt x="197471" y="217071"/>
                      <a:pt x="171754" y="109439"/>
                      <a:pt x="145084" y="2759"/>
                    </a:cubicBezTo>
                    <a:cubicBezTo>
                      <a:pt x="144132" y="-2004"/>
                      <a:pt x="136512" y="-99"/>
                      <a:pt x="137464" y="4664"/>
                    </a:cubicBezTo>
                    <a:cubicBezTo>
                      <a:pt x="166039" y="116106"/>
                      <a:pt x="191757" y="228501"/>
                      <a:pt x="214617" y="341849"/>
                    </a:cubicBezTo>
                    <a:cubicBezTo>
                      <a:pt x="172707" y="301844"/>
                      <a:pt x="130796" y="262791"/>
                      <a:pt x="89839" y="222786"/>
                    </a:cubicBezTo>
                    <a:cubicBezTo>
                      <a:pt x="86029" y="218976"/>
                      <a:pt x="80314" y="224691"/>
                      <a:pt x="84124" y="228501"/>
                    </a:cubicBezTo>
                    <a:cubicBezTo>
                      <a:pt x="127939" y="270411"/>
                      <a:pt x="172707" y="312321"/>
                      <a:pt x="216521" y="354231"/>
                    </a:cubicBezTo>
                    <a:cubicBezTo>
                      <a:pt x="216521" y="354231"/>
                      <a:pt x="217474" y="355184"/>
                      <a:pt x="217474" y="355184"/>
                    </a:cubicBezTo>
                    <a:cubicBezTo>
                      <a:pt x="258432" y="555209"/>
                      <a:pt x="289864" y="757139"/>
                      <a:pt x="313676" y="959069"/>
                    </a:cubicBezTo>
                    <a:cubicBezTo>
                      <a:pt x="222237" y="839054"/>
                      <a:pt x="119367" y="727611"/>
                      <a:pt x="6971" y="626646"/>
                    </a:cubicBezTo>
                    <a:cubicBezTo>
                      <a:pt x="3162" y="622836"/>
                      <a:pt x="-2554" y="628551"/>
                      <a:pt x="1257" y="632361"/>
                    </a:cubicBezTo>
                    <a:cubicBezTo>
                      <a:pt x="116509" y="736184"/>
                      <a:pt x="222237" y="850484"/>
                      <a:pt x="314629" y="974309"/>
                    </a:cubicBezTo>
                    <a:cubicBezTo>
                      <a:pt x="321296" y="1035269"/>
                      <a:pt x="327964" y="1096229"/>
                      <a:pt x="333679" y="1157189"/>
                    </a:cubicBezTo>
                    <a:cubicBezTo>
                      <a:pt x="343204" y="1265774"/>
                      <a:pt x="350824" y="1375311"/>
                      <a:pt x="355587" y="1484849"/>
                    </a:cubicBezTo>
                    <a:cubicBezTo>
                      <a:pt x="355587" y="1489611"/>
                      <a:pt x="363207" y="1490564"/>
                      <a:pt x="363207" y="1484849"/>
                    </a:cubicBezTo>
                    <a:cubicBezTo>
                      <a:pt x="361301" y="1450559"/>
                      <a:pt x="360349" y="1417221"/>
                      <a:pt x="357492" y="1382931"/>
                    </a:cubicBezTo>
                    <a:cubicBezTo>
                      <a:pt x="357492" y="1381979"/>
                      <a:pt x="358444" y="1381979"/>
                      <a:pt x="358444" y="1381026"/>
                    </a:cubicBezTo>
                    <a:cubicBezTo>
                      <a:pt x="382257" y="1115279"/>
                      <a:pt x="449884" y="860009"/>
                      <a:pt x="550849" y="615216"/>
                    </a:cubicBezTo>
                    <a:close/>
                  </a:path>
                </a:pathLst>
              </a:custGeom>
              <a:solidFill>
                <a:srgbClr val="192B3E"/>
              </a:solidFill>
              <a:ln cap="flat" cmpd="sng" w="9525">
                <a:solidFill>
                  <a:srgbClr val="317A6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90" name="Google Shape;1690;p12"/>
            <p:cNvGrpSpPr/>
            <p:nvPr/>
          </p:nvGrpSpPr>
          <p:grpSpPr>
            <a:xfrm rot="10357414">
              <a:off x="5198911" y="-1793887"/>
              <a:ext cx="431258" cy="947377"/>
              <a:chOff x="7793199" y="3142045"/>
              <a:chExt cx="539126" cy="1184339"/>
            </a:xfrm>
          </p:grpSpPr>
          <p:sp>
            <p:nvSpPr>
              <p:cNvPr id="1691" name="Google Shape;1691;p12"/>
              <p:cNvSpPr/>
              <p:nvPr/>
            </p:nvSpPr>
            <p:spPr>
              <a:xfrm>
                <a:off x="7793199" y="3142045"/>
                <a:ext cx="539126" cy="1184339"/>
              </a:xfrm>
              <a:custGeom>
                <a:rect b="b" l="l" r="r" t="t"/>
                <a:pathLst>
                  <a:path extrusionOk="0" h="1184339" w="539126">
                    <a:moveTo>
                      <a:pt x="89390" y="737235"/>
                    </a:moveTo>
                    <a:cubicBezTo>
                      <a:pt x="89390" y="671513"/>
                      <a:pt x="101772" y="604838"/>
                      <a:pt x="81770" y="541972"/>
                    </a:cubicBezTo>
                    <a:cubicBezTo>
                      <a:pt x="63672" y="485775"/>
                      <a:pt x="19857" y="439103"/>
                      <a:pt x="5570" y="381953"/>
                    </a:cubicBezTo>
                    <a:cubicBezTo>
                      <a:pt x="-10623" y="318135"/>
                      <a:pt x="12237" y="252413"/>
                      <a:pt x="26524" y="188595"/>
                    </a:cubicBezTo>
                    <a:cubicBezTo>
                      <a:pt x="41765" y="124778"/>
                      <a:pt x="46527" y="50483"/>
                      <a:pt x="4617" y="0"/>
                    </a:cubicBezTo>
                    <a:cubicBezTo>
                      <a:pt x="170352" y="81915"/>
                      <a:pt x="307512" y="217170"/>
                      <a:pt x="398952" y="379095"/>
                    </a:cubicBezTo>
                    <a:cubicBezTo>
                      <a:pt x="490392" y="540068"/>
                      <a:pt x="536112" y="724853"/>
                      <a:pt x="538970" y="910590"/>
                    </a:cubicBezTo>
                    <a:cubicBezTo>
                      <a:pt x="539922" y="966788"/>
                      <a:pt x="537065" y="1024890"/>
                      <a:pt x="515157" y="1077278"/>
                    </a:cubicBezTo>
                    <a:cubicBezTo>
                      <a:pt x="493249" y="1128713"/>
                      <a:pt x="447529" y="1174433"/>
                      <a:pt x="392285" y="1183005"/>
                    </a:cubicBezTo>
                    <a:lnTo>
                      <a:pt x="392285" y="1183005"/>
                    </a:lnTo>
                    <a:cubicBezTo>
                      <a:pt x="304654" y="1197293"/>
                      <a:pt x="238932" y="1093470"/>
                      <a:pt x="192260" y="1032510"/>
                    </a:cubicBezTo>
                    <a:cubicBezTo>
                      <a:pt x="126537" y="947738"/>
                      <a:pt x="89390" y="842963"/>
                      <a:pt x="89390" y="737235"/>
                    </a:cubicBez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2" name="Google Shape;1692;p12"/>
              <p:cNvSpPr/>
              <p:nvPr/>
            </p:nvSpPr>
            <p:spPr>
              <a:xfrm>
                <a:off x="7878077" y="3272865"/>
                <a:ext cx="346292" cy="1036599"/>
              </a:xfrm>
              <a:custGeom>
                <a:rect b="b" l="l" r="r" t="t"/>
                <a:pathLst>
                  <a:path extrusionOk="0" h="1036599" w="346292">
                    <a:moveTo>
                      <a:pt x="345507" y="1031231"/>
                    </a:moveTo>
                    <a:cubicBezTo>
                      <a:pt x="262639" y="915978"/>
                      <a:pt x="217872" y="778818"/>
                      <a:pt x="186439" y="641658"/>
                    </a:cubicBezTo>
                    <a:cubicBezTo>
                      <a:pt x="154055" y="501641"/>
                      <a:pt x="133099" y="358766"/>
                      <a:pt x="93094" y="220653"/>
                    </a:cubicBezTo>
                    <a:cubicBezTo>
                      <a:pt x="71187" y="144453"/>
                      <a:pt x="43564" y="71111"/>
                      <a:pt x="6417" y="1578"/>
                    </a:cubicBezTo>
                    <a:cubicBezTo>
                      <a:pt x="4512" y="-2232"/>
                      <a:pt x="-2156" y="1578"/>
                      <a:pt x="702" y="5388"/>
                    </a:cubicBezTo>
                    <a:cubicBezTo>
                      <a:pt x="69282" y="132071"/>
                      <a:pt x="102619" y="273041"/>
                      <a:pt x="132147" y="413058"/>
                    </a:cubicBezTo>
                    <a:cubicBezTo>
                      <a:pt x="160722" y="553076"/>
                      <a:pt x="184534" y="694998"/>
                      <a:pt x="234064" y="829301"/>
                    </a:cubicBezTo>
                    <a:cubicBezTo>
                      <a:pt x="260734" y="902643"/>
                      <a:pt x="295024" y="972176"/>
                      <a:pt x="340744" y="1035993"/>
                    </a:cubicBezTo>
                    <a:cubicBezTo>
                      <a:pt x="342649" y="1037898"/>
                      <a:pt x="348364" y="1035041"/>
                      <a:pt x="345507" y="1031231"/>
                    </a:cubicBezTo>
                    <a:lnTo>
                      <a:pt x="345507" y="10312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93" name="Google Shape;1693;p12"/>
          <p:cNvGrpSpPr/>
          <p:nvPr/>
        </p:nvGrpSpPr>
        <p:grpSpPr>
          <a:xfrm flipH="1">
            <a:off x="9527780" y="3400689"/>
            <a:ext cx="255031" cy="2229112"/>
            <a:chOff x="2960369" y="1253489"/>
            <a:chExt cx="255031" cy="2229112"/>
          </a:xfrm>
        </p:grpSpPr>
        <p:grpSp>
          <p:nvGrpSpPr>
            <p:cNvPr id="1694" name="Google Shape;1694;p12"/>
            <p:cNvGrpSpPr/>
            <p:nvPr/>
          </p:nvGrpSpPr>
          <p:grpSpPr>
            <a:xfrm>
              <a:off x="3010486" y="1253489"/>
              <a:ext cx="186103" cy="2229112"/>
              <a:chOff x="3010486" y="1253489"/>
              <a:chExt cx="186103" cy="2229112"/>
            </a:xfrm>
          </p:grpSpPr>
          <p:sp>
            <p:nvSpPr>
              <p:cNvPr id="1695" name="Google Shape;1695;p12"/>
              <p:cNvSpPr/>
              <p:nvPr/>
            </p:nvSpPr>
            <p:spPr>
              <a:xfrm>
                <a:off x="3010486" y="1253489"/>
                <a:ext cx="186103" cy="2229112"/>
              </a:xfrm>
              <a:custGeom>
                <a:rect b="b" l="l" r="r" t="t"/>
                <a:pathLst>
                  <a:path extrusionOk="0" h="2229112" w="186103">
                    <a:moveTo>
                      <a:pt x="186103" y="30480"/>
                    </a:moveTo>
                    <a:cubicBezTo>
                      <a:pt x="167053" y="20003"/>
                      <a:pt x="148956" y="10478"/>
                      <a:pt x="129906" y="0"/>
                    </a:cubicBezTo>
                    <a:cubicBezTo>
                      <a:pt x="59421" y="83820"/>
                      <a:pt x="13701" y="188595"/>
                      <a:pt x="4176" y="299085"/>
                    </a:cubicBezTo>
                    <a:cubicBezTo>
                      <a:pt x="-10112" y="461010"/>
                      <a:pt x="13701" y="620078"/>
                      <a:pt x="53706" y="776288"/>
                    </a:cubicBezTo>
                    <a:cubicBezTo>
                      <a:pt x="80376" y="882015"/>
                      <a:pt x="116571" y="983932"/>
                      <a:pt x="128001" y="1093470"/>
                    </a:cubicBezTo>
                    <a:cubicBezTo>
                      <a:pt x="139431" y="1207770"/>
                      <a:pt x="129906" y="1324928"/>
                      <a:pt x="97521" y="1435418"/>
                    </a:cubicBezTo>
                    <a:cubicBezTo>
                      <a:pt x="80376" y="1495425"/>
                      <a:pt x="56563" y="1553528"/>
                      <a:pt x="44181" y="1614488"/>
                    </a:cubicBezTo>
                    <a:cubicBezTo>
                      <a:pt x="27988" y="1694498"/>
                      <a:pt x="30846" y="1778318"/>
                      <a:pt x="52753" y="1856423"/>
                    </a:cubicBezTo>
                    <a:cubicBezTo>
                      <a:pt x="80376" y="1954530"/>
                      <a:pt x="162291" y="2064068"/>
                      <a:pt x="117523" y="2167890"/>
                    </a:cubicBezTo>
                    <a:cubicBezTo>
                      <a:pt x="112761" y="2179320"/>
                      <a:pt x="106093" y="2190750"/>
                      <a:pt x="95616" y="2197418"/>
                    </a:cubicBezTo>
                    <a:cubicBezTo>
                      <a:pt x="80376" y="2205990"/>
                      <a:pt x="59421" y="2200275"/>
                      <a:pt x="48943" y="2186940"/>
                    </a:cubicBezTo>
                    <a:cubicBezTo>
                      <a:pt x="38466" y="2172653"/>
                      <a:pt x="37513" y="2152650"/>
                      <a:pt x="46086" y="2137410"/>
                    </a:cubicBezTo>
                    <a:cubicBezTo>
                      <a:pt x="27988" y="2147888"/>
                      <a:pt x="20368" y="2172653"/>
                      <a:pt x="27036" y="2192655"/>
                    </a:cubicBezTo>
                    <a:cubicBezTo>
                      <a:pt x="33703" y="2212658"/>
                      <a:pt x="53706" y="2226945"/>
                      <a:pt x="74661" y="2228850"/>
                    </a:cubicBezTo>
                    <a:cubicBezTo>
                      <a:pt x="95616" y="2230755"/>
                      <a:pt x="116571" y="2222183"/>
                      <a:pt x="131811" y="2206943"/>
                    </a:cubicBezTo>
                    <a:cubicBezTo>
                      <a:pt x="139431" y="2198370"/>
                      <a:pt x="146098" y="2188845"/>
                      <a:pt x="151813" y="2179320"/>
                    </a:cubicBezTo>
                    <a:cubicBezTo>
                      <a:pt x="168006" y="2152650"/>
                      <a:pt x="168958" y="2138363"/>
                      <a:pt x="168958" y="2108835"/>
                    </a:cubicBezTo>
                    <a:cubicBezTo>
                      <a:pt x="168958" y="2077403"/>
                      <a:pt x="164196" y="2046923"/>
                      <a:pt x="152766" y="2017395"/>
                    </a:cubicBezTo>
                    <a:cubicBezTo>
                      <a:pt x="140383" y="1983105"/>
                      <a:pt x="121333" y="1951673"/>
                      <a:pt x="107046" y="1918335"/>
                    </a:cubicBezTo>
                    <a:cubicBezTo>
                      <a:pt x="49896" y="1788795"/>
                      <a:pt x="68946" y="1641158"/>
                      <a:pt x="107046" y="1508760"/>
                    </a:cubicBezTo>
                    <a:cubicBezTo>
                      <a:pt x="134668" y="1412558"/>
                      <a:pt x="172768" y="1317308"/>
                      <a:pt x="179436" y="1216343"/>
                    </a:cubicBezTo>
                    <a:cubicBezTo>
                      <a:pt x="190866" y="1043940"/>
                      <a:pt x="151813" y="872490"/>
                      <a:pt x="92758" y="712470"/>
                    </a:cubicBezTo>
                    <a:cubicBezTo>
                      <a:pt x="12748" y="498158"/>
                      <a:pt x="40371" y="211455"/>
                      <a:pt x="186103" y="30480"/>
                    </a:cubicBezTo>
                    <a:close/>
                  </a:path>
                </a:pathLst>
              </a:custGeom>
              <a:solidFill>
                <a:srgbClr val="5872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6" name="Google Shape;1696;p12"/>
              <p:cNvSpPr/>
              <p:nvPr/>
            </p:nvSpPr>
            <p:spPr>
              <a:xfrm>
                <a:off x="3026239" y="1265872"/>
                <a:ext cx="170350" cy="2214825"/>
              </a:xfrm>
              <a:custGeom>
                <a:rect b="b" l="l" r="r" t="t"/>
                <a:pathLst>
                  <a:path extrusionOk="0" h="2214825" w="170350">
                    <a:moveTo>
                      <a:pt x="170351" y="18097"/>
                    </a:moveTo>
                    <a:cubicBezTo>
                      <a:pt x="158921" y="12382"/>
                      <a:pt x="148443" y="6667"/>
                      <a:pt x="137013" y="0"/>
                    </a:cubicBezTo>
                    <a:cubicBezTo>
                      <a:pt x="105581" y="41910"/>
                      <a:pt x="73196" y="80010"/>
                      <a:pt x="53193" y="130492"/>
                    </a:cubicBezTo>
                    <a:cubicBezTo>
                      <a:pt x="44621" y="151447"/>
                      <a:pt x="36048" y="173355"/>
                      <a:pt x="27476" y="194310"/>
                    </a:cubicBezTo>
                    <a:cubicBezTo>
                      <a:pt x="4616" y="250507"/>
                      <a:pt x="8426" y="320992"/>
                      <a:pt x="2711" y="381000"/>
                    </a:cubicBezTo>
                    <a:cubicBezTo>
                      <a:pt x="-13482" y="537210"/>
                      <a:pt x="46526" y="696278"/>
                      <a:pt x="85578" y="844868"/>
                    </a:cubicBezTo>
                    <a:cubicBezTo>
                      <a:pt x="105581" y="920115"/>
                      <a:pt x="126536" y="996315"/>
                      <a:pt x="136061" y="1073468"/>
                    </a:cubicBezTo>
                    <a:cubicBezTo>
                      <a:pt x="139871" y="1109662"/>
                      <a:pt x="149396" y="1186815"/>
                      <a:pt x="114153" y="1215390"/>
                    </a:cubicBezTo>
                    <a:cubicBezTo>
                      <a:pt x="112248" y="1252537"/>
                      <a:pt x="108438" y="1289685"/>
                      <a:pt x="101771" y="1326833"/>
                    </a:cubicBezTo>
                    <a:cubicBezTo>
                      <a:pt x="123678" y="1366837"/>
                      <a:pt x="68433" y="1505903"/>
                      <a:pt x="61766" y="1528762"/>
                    </a:cubicBezTo>
                    <a:cubicBezTo>
                      <a:pt x="33191" y="1626870"/>
                      <a:pt x="20808" y="1735455"/>
                      <a:pt x="49383" y="1835468"/>
                    </a:cubicBezTo>
                    <a:cubicBezTo>
                      <a:pt x="62718" y="1884998"/>
                      <a:pt x="88436" y="1929765"/>
                      <a:pt x="107486" y="1977390"/>
                    </a:cubicBezTo>
                    <a:cubicBezTo>
                      <a:pt x="142728" y="2027873"/>
                      <a:pt x="144633" y="2114550"/>
                      <a:pt x="120821" y="2161222"/>
                    </a:cubicBezTo>
                    <a:cubicBezTo>
                      <a:pt x="89388" y="2225040"/>
                      <a:pt x="6521" y="2205038"/>
                      <a:pt x="10331" y="2144078"/>
                    </a:cubicBezTo>
                    <a:cubicBezTo>
                      <a:pt x="5568" y="2154555"/>
                      <a:pt x="4616" y="2167890"/>
                      <a:pt x="8426" y="2178368"/>
                    </a:cubicBezTo>
                    <a:cubicBezTo>
                      <a:pt x="15093" y="2198370"/>
                      <a:pt x="35096" y="2212658"/>
                      <a:pt x="56051" y="2214563"/>
                    </a:cubicBezTo>
                    <a:cubicBezTo>
                      <a:pt x="77006" y="2216468"/>
                      <a:pt x="97961" y="2207895"/>
                      <a:pt x="113201" y="2192655"/>
                    </a:cubicBezTo>
                    <a:cubicBezTo>
                      <a:pt x="120821" y="2184083"/>
                      <a:pt x="127488" y="2174558"/>
                      <a:pt x="133203" y="2165033"/>
                    </a:cubicBezTo>
                    <a:cubicBezTo>
                      <a:pt x="149396" y="2138363"/>
                      <a:pt x="150348" y="2124075"/>
                      <a:pt x="150348" y="2094547"/>
                    </a:cubicBezTo>
                    <a:cubicBezTo>
                      <a:pt x="150348" y="2063115"/>
                      <a:pt x="145586" y="2032635"/>
                      <a:pt x="134156" y="2003108"/>
                    </a:cubicBezTo>
                    <a:cubicBezTo>
                      <a:pt x="121773" y="1968818"/>
                      <a:pt x="102723" y="1937385"/>
                      <a:pt x="88436" y="1904048"/>
                    </a:cubicBezTo>
                    <a:cubicBezTo>
                      <a:pt x="31286" y="1774508"/>
                      <a:pt x="50336" y="1626870"/>
                      <a:pt x="88436" y="1494473"/>
                    </a:cubicBezTo>
                    <a:cubicBezTo>
                      <a:pt x="116058" y="1398270"/>
                      <a:pt x="154158" y="1303020"/>
                      <a:pt x="160826" y="1202055"/>
                    </a:cubicBezTo>
                    <a:cubicBezTo>
                      <a:pt x="172256" y="1029653"/>
                      <a:pt x="133203" y="858203"/>
                      <a:pt x="74148" y="698182"/>
                    </a:cubicBezTo>
                    <a:cubicBezTo>
                      <a:pt x="-3004" y="485775"/>
                      <a:pt x="24618" y="199072"/>
                      <a:pt x="170351" y="18097"/>
                    </a:cubicBezTo>
                    <a:close/>
                  </a:path>
                </a:pathLst>
              </a:custGeom>
              <a:solidFill>
                <a:srgbClr val="2F510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97" name="Google Shape;1697;p12"/>
            <p:cNvGrpSpPr/>
            <p:nvPr/>
          </p:nvGrpSpPr>
          <p:grpSpPr>
            <a:xfrm>
              <a:off x="2960369" y="1423035"/>
              <a:ext cx="255031" cy="1787842"/>
              <a:chOff x="2960369" y="1423035"/>
              <a:chExt cx="255031" cy="1787842"/>
            </a:xfrm>
          </p:grpSpPr>
          <p:sp>
            <p:nvSpPr>
              <p:cNvPr id="1698" name="Google Shape;1698;p12"/>
              <p:cNvSpPr/>
              <p:nvPr/>
            </p:nvSpPr>
            <p:spPr>
              <a:xfrm>
                <a:off x="3146244" y="2201941"/>
                <a:ext cx="69156" cy="125015"/>
              </a:xfrm>
              <a:custGeom>
                <a:rect b="b" l="l" r="r" t="t"/>
                <a:pathLst>
                  <a:path extrusionOk="0" h="125015" w="69156">
                    <a:moveTo>
                      <a:pt x="68443" y="86916"/>
                    </a:moveTo>
                    <a:cubicBezTo>
                      <a:pt x="69395" y="77391"/>
                      <a:pt x="69395" y="67866"/>
                      <a:pt x="68443" y="59293"/>
                    </a:cubicBezTo>
                    <a:cubicBezTo>
                      <a:pt x="66538" y="43101"/>
                      <a:pt x="55108" y="31671"/>
                      <a:pt x="43678" y="22146"/>
                    </a:cubicBezTo>
                    <a:cubicBezTo>
                      <a:pt x="33200" y="13573"/>
                      <a:pt x="21770" y="3096"/>
                      <a:pt x="7483" y="238"/>
                    </a:cubicBezTo>
                    <a:cubicBezTo>
                      <a:pt x="5578" y="238"/>
                      <a:pt x="2720" y="-714"/>
                      <a:pt x="815" y="1191"/>
                    </a:cubicBezTo>
                    <a:cubicBezTo>
                      <a:pt x="-1090" y="3096"/>
                      <a:pt x="815" y="5953"/>
                      <a:pt x="1768" y="7858"/>
                    </a:cubicBezTo>
                    <a:cubicBezTo>
                      <a:pt x="10340" y="21193"/>
                      <a:pt x="13198" y="34528"/>
                      <a:pt x="17008" y="48816"/>
                    </a:cubicBezTo>
                    <a:cubicBezTo>
                      <a:pt x="18913" y="55483"/>
                      <a:pt x="21770" y="62151"/>
                      <a:pt x="25580" y="67866"/>
                    </a:cubicBezTo>
                    <a:cubicBezTo>
                      <a:pt x="35105" y="83106"/>
                      <a:pt x="52250" y="98346"/>
                      <a:pt x="53203" y="117396"/>
                    </a:cubicBezTo>
                    <a:cubicBezTo>
                      <a:pt x="53203" y="120253"/>
                      <a:pt x="53203" y="123111"/>
                      <a:pt x="55108" y="125016"/>
                    </a:cubicBezTo>
                    <a:cubicBezTo>
                      <a:pt x="58918" y="120253"/>
                      <a:pt x="61775" y="113586"/>
                      <a:pt x="63680" y="107871"/>
                    </a:cubicBezTo>
                    <a:cubicBezTo>
                      <a:pt x="65585" y="102156"/>
                      <a:pt x="67490" y="94536"/>
                      <a:pt x="68443" y="86916"/>
                    </a:cubicBezTo>
                    <a:close/>
                  </a:path>
                </a:pathLst>
              </a:custGeom>
              <a:solidFill>
                <a:srgbClr val="2F510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9" name="Google Shape;1699;p12"/>
              <p:cNvSpPr/>
              <p:nvPr/>
            </p:nvSpPr>
            <p:spPr>
              <a:xfrm>
                <a:off x="2974262" y="1423035"/>
                <a:ext cx="82562" cy="115252"/>
              </a:xfrm>
              <a:custGeom>
                <a:rect b="b" l="l" r="r" t="t"/>
                <a:pathLst>
                  <a:path extrusionOk="0" h="115252" w="82562">
                    <a:moveTo>
                      <a:pt x="395" y="74295"/>
                    </a:moveTo>
                    <a:cubicBezTo>
                      <a:pt x="1347" y="64770"/>
                      <a:pt x="2300" y="56197"/>
                      <a:pt x="5157" y="47625"/>
                    </a:cubicBezTo>
                    <a:cubicBezTo>
                      <a:pt x="9920" y="32385"/>
                      <a:pt x="23255" y="22860"/>
                      <a:pt x="36590" y="15240"/>
                    </a:cubicBezTo>
                    <a:cubicBezTo>
                      <a:pt x="48020" y="8572"/>
                      <a:pt x="61355" y="0"/>
                      <a:pt x="75642" y="0"/>
                    </a:cubicBezTo>
                    <a:cubicBezTo>
                      <a:pt x="77547" y="0"/>
                      <a:pt x="80405" y="0"/>
                      <a:pt x="82310" y="1905"/>
                    </a:cubicBezTo>
                    <a:cubicBezTo>
                      <a:pt x="83262" y="3810"/>
                      <a:pt x="81357" y="6667"/>
                      <a:pt x="79452" y="8572"/>
                    </a:cubicBezTo>
                    <a:cubicBezTo>
                      <a:pt x="68975" y="20002"/>
                      <a:pt x="64212" y="32385"/>
                      <a:pt x="57545" y="46672"/>
                    </a:cubicBezTo>
                    <a:cubicBezTo>
                      <a:pt x="54687" y="53340"/>
                      <a:pt x="49925" y="58102"/>
                      <a:pt x="46115" y="63817"/>
                    </a:cubicBezTo>
                    <a:cubicBezTo>
                      <a:pt x="33732" y="77152"/>
                      <a:pt x="13730" y="89535"/>
                      <a:pt x="9920" y="108585"/>
                    </a:cubicBezTo>
                    <a:cubicBezTo>
                      <a:pt x="8967" y="111442"/>
                      <a:pt x="8967" y="114300"/>
                      <a:pt x="7062" y="115252"/>
                    </a:cubicBezTo>
                    <a:cubicBezTo>
                      <a:pt x="4205" y="109538"/>
                      <a:pt x="2300" y="102870"/>
                      <a:pt x="1347" y="97155"/>
                    </a:cubicBezTo>
                    <a:cubicBezTo>
                      <a:pt x="395" y="90488"/>
                      <a:pt x="-558" y="81915"/>
                      <a:pt x="395" y="74295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700" name="Google Shape;1700;p12"/>
              <p:cNvGrpSpPr/>
              <p:nvPr/>
            </p:nvGrpSpPr>
            <p:grpSpPr>
              <a:xfrm>
                <a:off x="2960369" y="2706722"/>
                <a:ext cx="147637" cy="109820"/>
                <a:chOff x="2960369" y="2706722"/>
                <a:chExt cx="147637" cy="109820"/>
              </a:xfrm>
            </p:grpSpPr>
            <p:sp>
              <p:nvSpPr>
                <p:cNvPr id="1701" name="Google Shape;1701;p12"/>
                <p:cNvSpPr/>
                <p:nvPr/>
              </p:nvSpPr>
              <p:spPr>
                <a:xfrm>
                  <a:off x="2960369" y="2706722"/>
                  <a:ext cx="146685" cy="109819"/>
                </a:xfrm>
                <a:custGeom>
                  <a:rect b="b" l="l" r="r" t="t"/>
                  <a:pathLst>
                    <a:path extrusionOk="0" h="109819" w="146685">
                      <a:moveTo>
                        <a:pt x="5715" y="105057"/>
                      </a:moveTo>
                      <a:lnTo>
                        <a:pt x="0" y="109820"/>
                      </a:lnTo>
                      <a:cubicBezTo>
                        <a:pt x="25718" y="63147"/>
                        <a:pt x="73343" y="-23530"/>
                        <a:pt x="146685" y="5997"/>
                      </a:cubicBezTo>
                      <a:cubicBezTo>
                        <a:pt x="124778" y="23142"/>
                        <a:pt x="99060" y="34572"/>
                        <a:pt x="76200" y="48860"/>
                      </a:cubicBezTo>
                      <a:cubicBezTo>
                        <a:pt x="50483" y="65052"/>
                        <a:pt x="30480" y="87912"/>
                        <a:pt x="5715" y="105057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2" name="Google Shape;1702;p12"/>
                <p:cNvSpPr/>
                <p:nvPr/>
              </p:nvSpPr>
              <p:spPr>
                <a:xfrm>
                  <a:off x="2960369" y="2712720"/>
                  <a:ext cx="147637" cy="103822"/>
                </a:xfrm>
                <a:custGeom>
                  <a:rect b="b" l="l" r="r" t="t"/>
                  <a:pathLst>
                    <a:path extrusionOk="0" h="103822" w="147637">
                      <a:moveTo>
                        <a:pt x="0" y="103822"/>
                      </a:moveTo>
                      <a:cubicBezTo>
                        <a:pt x="22860" y="85725"/>
                        <a:pt x="45720" y="60960"/>
                        <a:pt x="70485" y="43815"/>
                      </a:cubicBezTo>
                      <a:cubicBezTo>
                        <a:pt x="92393" y="29527"/>
                        <a:pt x="130493" y="12383"/>
                        <a:pt x="147638" y="0"/>
                      </a:cubicBezTo>
                      <a:cubicBezTo>
                        <a:pt x="142875" y="31433"/>
                        <a:pt x="122873" y="57150"/>
                        <a:pt x="95250" y="70485"/>
                      </a:cubicBezTo>
                      <a:cubicBezTo>
                        <a:pt x="67628" y="82867"/>
                        <a:pt x="19050" y="92392"/>
                        <a:pt x="0" y="103822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03" name="Google Shape;1703;p12"/>
              <p:cNvGrpSpPr/>
              <p:nvPr/>
            </p:nvGrpSpPr>
            <p:grpSpPr>
              <a:xfrm>
                <a:off x="2979528" y="1912620"/>
                <a:ext cx="78744" cy="177164"/>
                <a:chOff x="2979528" y="1912620"/>
                <a:chExt cx="78744" cy="177164"/>
              </a:xfrm>
            </p:grpSpPr>
            <p:sp>
              <p:nvSpPr>
                <p:cNvPr id="1704" name="Google Shape;1704;p12"/>
                <p:cNvSpPr/>
                <p:nvPr/>
              </p:nvSpPr>
              <p:spPr>
                <a:xfrm>
                  <a:off x="2979528" y="1912620"/>
                  <a:ext cx="66566" cy="176212"/>
                </a:xfrm>
                <a:custGeom>
                  <a:rect b="b" l="l" r="r" t="t"/>
                  <a:pathLst>
                    <a:path extrusionOk="0" h="176212" w="66566">
                      <a:moveTo>
                        <a:pt x="62757" y="0"/>
                      </a:moveTo>
                      <a:cubicBezTo>
                        <a:pt x="63709" y="952"/>
                        <a:pt x="66567" y="9525"/>
                        <a:pt x="66567" y="13335"/>
                      </a:cubicBezTo>
                      <a:cubicBezTo>
                        <a:pt x="65614" y="28575"/>
                        <a:pt x="59899" y="39052"/>
                        <a:pt x="54184" y="52388"/>
                      </a:cubicBezTo>
                      <a:cubicBezTo>
                        <a:pt x="48469" y="67627"/>
                        <a:pt x="45612" y="82867"/>
                        <a:pt x="37992" y="97155"/>
                      </a:cubicBezTo>
                      <a:cubicBezTo>
                        <a:pt x="31324" y="110490"/>
                        <a:pt x="24657" y="121920"/>
                        <a:pt x="21799" y="136207"/>
                      </a:cubicBezTo>
                      <a:cubicBezTo>
                        <a:pt x="18942" y="148590"/>
                        <a:pt x="19894" y="163830"/>
                        <a:pt x="17037" y="176213"/>
                      </a:cubicBezTo>
                      <a:cubicBezTo>
                        <a:pt x="5607" y="163830"/>
                        <a:pt x="1797" y="142875"/>
                        <a:pt x="844" y="130492"/>
                      </a:cubicBezTo>
                      <a:cubicBezTo>
                        <a:pt x="-1061" y="106680"/>
                        <a:pt x="-108" y="79057"/>
                        <a:pt x="7512" y="56197"/>
                      </a:cubicBezTo>
                      <a:cubicBezTo>
                        <a:pt x="17037" y="28575"/>
                        <a:pt x="37039" y="10477"/>
                        <a:pt x="62757" y="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5" name="Google Shape;1705;p12"/>
                <p:cNvSpPr/>
                <p:nvPr/>
              </p:nvSpPr>
              <p:spPr>
                <a:xfrm>
                  <a:off x="2995514" y="1912620"/>
                  <a:ext cx="62758" cy="177164"/>
                </a:xfrm>
                <a:custGeom>
                  <a:rect b="b" l="l" r="r" t="t"/>
                  <a:pathLst>
                    <a:path extrusionOk="0" h="177164" w="62758">
                      <a:moveTo>
                        <a:pt x="46770" y="0"/>
                      </a:moveTo>
                      <a:cubicBezTo>
                        <a:pt x="66773" y="25717"/>
                        <a:pt x="68678" y="69532"/>
                        <a:pt x="48675" y="95250"/>
                      </a:cubicBezTo>
                      <a:cubicBezTo>
                        <a:pt x="28673" y="121920"/>
                        <a:pt x="2003" y="140017"/>
                        <a:pt x="1050" y="177165"/>
                      </a:cubicBezTo>
                      <a:cubicBezTo>
                        <a:pt x="-3712" y="150495"/>
                        <a:pt x="8670" y="116205"/>
                        <a:pt x="19148" y="86677"/>
                      </a:cubicBezTo>
                      <a:cubicBezTo>
                        <a:pt x="28673" y="61913"/>
                        <a:pt x="48675" y="28575"/>
                        <a:pt x="46770" y="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06" name="Google Shape;1706;p12"/>
              <p:cNvGrpSpPr/>
              <p:nvPr/>
            </p:nvGrpSpPr>
            <p:grpSpPr>
              <a:xfrm>
                <a:off x="3022559" y="3051672"/>
                <a:ext cx="51871" cy="159205"/>
                <a:chOff x="3022559" y="3051672"/>
                <a:chExt cx="51871" cy="159205"/>
              </a:xfrm>
            </p:grpSpPr>
            <p:sp>
              <p:nvSpPr>
                <p:cNvPr id="1707" name="Google Shape;1707;p12"/>
                <p:cNvSpPr/>
                <p:nvPr/>
              </p:nvSpPr>
              <p:spPr>
                <a:xfrm>
                  <a:off x="3022559" y="3051672"/>
                  <a:ext cx="51871" cy="159205"/>
                </a:xfrm>
                <a:custGeom>
                  <a:rect b="b" l="l" r="r" t="t"/>
                  <a:pathLst>
                    <a:path extrusionOk="0" h="159205" w="51871">
                      <a:moveTo>
                        <a:pt x="9248" y="28712"/>
                      </a:moveTo>
                      <a:cubicBezTo>
                        <a:pt x="13058" y="22045"/>
                        <a:pt x="29250" y="-11293"/>
                        <a:pt x="39728" y="3948"/>
                      </a:cubicBezTo>
                      <a:lnTo>
                        <a:pt x="40680" y="4900"/>
                      </a:lnTo>
                      <a:cubicBezTo>
                        <a:pt x="56873" y="28712"/>
                        <a:pt x="53063" y="58240"/>
                        <a:pt x="44490" y="83005"/>
                      </a:cubicBezTo>
                      <a:cubicBezTo>
                        <a:pt x="40680" y="96340"/>
                        <a:pt x="35918" y="108723"/>
                        <a:pt x="34013" y="122057"/>
                      </a:cubicBezTo>
                      <a:cubicBezTo>
                        <a:pt x="32108" y="135393"/>
                        <a:pt x="35918" y="146823"/>
                        <a:pt x="36870" y="159205"/>
                      </a:cubicBezTo>
                      <a:cubicBezTo>
                        <a:pt x="14963" y="137298"/>
                        <a:pt x="3533" y="106818"/>
                        <a:pt x="675" y="77290"/>
                      </a:cubicBezTo>
                      <a:cubicBezTo>
                        <a:pt x="-1230" y="59193"/>
                        <a:pt x="675" y="44905"/>
                        <a:pt x="9248" y="28712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8" name="Google Shape;1708;p12"/>
                <p:cNvSpPr/>
                <p:nvPr/>
              </p:nvSpPr>
              <p:spPr>
                <a:xfrm>
                  <a:off x="3022559" y="3051672"/>
                  <a:ext cx="41632" cy="159205"/>
                </a:xfrm>
                <a:custGeom>
                  <a:rect b="b" l="l" r="r" t="t"/>
                  <a:pathLst>
                    <a:path extrusionOk="0" h="159205" w="41632">
                      <a:moveTo>
                        <a:pt x="9248" y="28712"/>
                      </a:moveTo>
                      <a:cubicBezTo>
                        <a:pt x="13058" y="22045"/>
                        <a:pt x="29250" y="-11293"/>
                        <a:pt x="39728" y="3948"/>
                      </a:cubicBezTo>
                      <a:lnTo>
                        <a:pt x="40680" y="4900"/>
                      </a:lnTo>
                      <a:cubicBezTo>
                        <a:pt x="40680" y="4900"/>
                        <a:pt x="40680" y="5852"/>
                        <a:pt x="41633" y="5852"/>
                      </a:cubicBezTo>
                      <a:cubicBezTo>
                        <a:pt x="41633" y="5852"/>
                        <a:pt x="40680" y="6805"/>
                        <a:pt x="40680" y="6805"/>
                      </a:cubicBezTo>
                      <a:cubicBezTo>
                        <a:pt x="38775" y="19187"/>
                        <a:pt x="36870" y="32523"/>
                        <a:pt x="35918" y="44905"/>
                      </a:cubicBezTo>
                      <a:cubicBezTo>
                        <a:pt x="24488" y="83005"/>
                        <a:pt x="15915" y="123962"/>
                        <a:pt x="36870" y="158252"/>
                      </a:cubicBezTo>
                      <a:cubicBezTo>
                        <a:pt x="36870" y="158252"/>
                        <a:pt x="36870" y="159205"/>
                        <a:pt x="36870" y="159205"/>
                      </a:cubicBezTo>
                      <a:cubicBezTo>
                        <a:pt x="14963" y="137298"/>
                        <a:pt x="3533" y="106818"/>
                        <a:pt x="675" y="77290"/>
                      </a:cubicBezTo>
                      <a:cubicBezTo>
                        <a:pt x="-1230" y="59193"/>
                        <a:pt x="675" y="44905"/>
                        <a:pt x="9248" y="28712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709" name="Google Shape;1709;p12"/>
          <p:cNvGrpSpPr/>
          <p:nvPr/>
        </p:nvGrpSpPr>
        <p:grpSpPr>
          <a:xfrm>
            <a:off x="4651805" y="3454701"/>
            <a:ext cx="255031" cy="2229112"/>
            <a:chOff x="2960369" y="1253489"/>
            <a:chExt cx="255031" cy="2229112"/>
          </a:xfrm>
        </p:grpSpPr>
        <p:grpSp>
          <p:nvGrpSpPr>
            <p:cNvPr id="1710" name="Google Shape;1710;p12"/>
            <p:cNvGrpSpPr/>
            <p:nvPr/>
          </p:nvGrpSpPr>
          <p:grpSpPr>
            <a:xfrm>
              <a:off x="3010486" y="1253489"/>
              <a:ext cx="186103" cy="2229112"/>
              <a:chOff x="3010486" y="1253489"/>
              <a:chExt cx="186103" cy="2229112"/>
            </a:xfrm>
          </p:grpSpPr>
          <p:sp>
            <p:nvSpPr>
              <p:cNvPr id="1711" name="Google Shape;1711;p12"/>
              <p:cNvSpPr/>
              <p:nvPr/>
            </p:nvSpPr>
            <p:spPr>
              <a:xfrm>
                <a:off x="3010486" y="1253489"/>
                <a:ext cx="186103" cy="2229112"/>
              </a:xfrm>
              <a:custGeom>
                <a:rect b="b" l="l" r="r" t="t"/>
                <a:pathLst>
                  <a:path extrusionOk="0" h="2229112" w="186103">
                    <a:moveTo>
                      <a:pt x="186103" y="30480"/>
                    </a:moveTo>
                    <a:cubicBezTo>
                      <a:pt x="167053" y="20003"/>
                      <a:pt x="148956" y="10478"/>
                      <a:pt x="129906" y="0"/>
                    </a:cubicBezTo>
                    <a:cubicBezTo>
                      <a:pt x="59421" y="83820"/>
                      <a:pt x="13701" y="188595"/>
                      <a:pt x="4176" y="299085"/>
                    </a:cubicBezTo>
                    <a:cubicBezTo>
                      <a:pt x="-10112" y="461010"/>
                      <a:pt x="13701" y="620078"/>
                      <a:pt x="53706" y="776288"/>
                    </a:cubicBezTo>
                    <a:cubicBezTo>
                      <a:pt x="80376" y="882015"/>
                      <a:pt x="116571" y="983932"/>
                      <a:pt x="128001" y="1093470"/>
                    </a:cubicBezTo>
                    <a:cubicBezTo>
                      <a:pt x="139431" y="1207770"/>
                      <a:pt x="129906" y="1324928"/>
                      <a:pt x="97521" y="1435418"/>
                    </a:cubicBezTo>
                    <a:cubicBezTo>
                      <a:pt x="80376" y="1495425"/>
                      <a:pt x="56563" y="1553528"/>
                      <a:pt x="44181" y="1614488"/>
                    </a:cubicBezTo>
                    <a:cubicBezTo>
                      <a:pt x="27988" y="1694498"/>
                      <a:pt x="30846" y="1778318"/>
                      <a:pt x="52753" y="1856423"/>
                    </a:cubicBezTo>
                    <a:cubicBezTo>
                      <a:pt x="80376" y="1954530"/>
                      <a:pt x="162291" y="2064068"/>
                      <a:pt x="117523" y="2167890"/>
                    </a:cubicBezTo>
                    <a:cubicBezTo>
                      <a:pt x="112761" y="2179320"/>
                      <a:pt x="106093" y="2190750"/>
                      <a:pt x="95616" y="2197418"/>
                    </a:cubicBezTo>
                    <a:cubicBezTo>
                      <a:pt x="80376" y="2205990"/>
                      <a:pt x="59421" y="2200275"/>
                      <a:pt x="48943" y="2186940"/>
                    </a:cubicBezTo>
                    <a:cubicBezTo>
                      <a:pt x="38466" y="2172653"/>
                      <a:pt x="37513" y="2152650"/>
                      <a:pt x="46086" y="2137410"/>
                    </a:cubicBezTo>
                    <a:cubicBezTo>
                      <a:pt x="27988" y="2147888"/>
                      <a:pt x="20368" y="2172653"/>
                      <a:pt x="27036" y="2192655"/>
                    </a:cubicBezTo>
                    <a:cubicBezTo>
                      <a:pt x="33703" y="2212658"/>
                      <a:pt x="53706" y="2226945"/>
                      <a:pt x="74661" y="2228850"/>
                    </a:cubicBezTo>
                    <a:cubicBezTo>
                      <a:pt x="95616" y="2230755"/>
                      <a:pt x="116571" y="2222183"/>
                      <a:pt x="131811" y="2206943"/>
                    </a:cubicBezTo>
                    <a:cubicBezTo>
                      <a:pt x="139431" y="2198370"/>
                      <a:pt x="146098" y="2188845"/>
                      <a:pt x="151813" y="2179320"/>
                    </a:cubicBezTo>
                    <a:cubicBezTo>
                      <a:pt x="168006" y="2152650"/>
                      <a:pt x="168958" y="2138363"/>
                      <a:pt x="168958" y="2108835"/>
                    </a:cubicBezTo>
                    <a:cubicBezTo>
                      <a:pt x="168958" y="2077403"/>
                      <a:pt x="164196" y="2046923"/>
                      <a:pt x="152766" y="2017395"/>
                    </a:cubicBezTo>
                    <a:cubicBezTo>
                      <a:pt x="140383" y="1983105"/>
                      <a:pt x="121333" y="1951673"/>
                      <a:pt x="107046" y="1918335"/>
                    </a:cubicBezTo>
                    <a:cubicBezTo>
                      <a:pt x="49896" y="1788795"/>
                      <a:pt x="68946" y="1641158"/>
                      <a:pt x="107046" y="1508760"/>
                    </a:cubicBezTo>
                    <a:cubicBezTo>
                      <a:pt x="134668" y="1412558"/>
                      <a:pt x="172768" y="1317308"/>
                      <a:pt x="179436" y="1216343"/>
                    </a:cubicBezTo>
                    <a:cubicBezTo>
                      <a:pt x="190866" y="1043940"/>
                      <a:pt x="151813" y="872490"/>
                      <a:pt x="92758" y="712470"/>
                    </a:cubicBezTo>
                    <a:cubicBezTo>
                      <a:pt x="12748" y="498158"/>
                      <a:pt x="40371" y="211455"/>
                      <a:pt x="186103" y="30480"/>
                    </a:cubicBezTo>
                    <a:close/>
                  </a:path>
                </a:pathLst>
              </a:custGeom>
              <a:solidFill>
                <a:srgbClr val="5872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2" name="Google Shape;1712;p12"/>
              <p:cNvSpPr/>
              <p:nvPr/>
            </p:nvSpPr>
            <p:spPr>
              <a:xfrm>
                <a:off x="3026239" y="1265872"/>
                <a:ext cx="170350" cy="2214825"/>
              </a:xfrm>
              <a:custGeom>
                <a:rect b="b" l="l" r="r" t="t"/>
                <a:pathLst>
                  <a:path extrusionOk="0" h="2214825" w="170350">
                    <a:moveTo>
                      <a:pt x="170351" y="18097"/>
                    </a:moveTo>
                    <a:cubicBezTo>
                      <a:pt x="158921" y="12382"/>
                      <a:pt x="148443" y="6667"/>
                      <a:pt x="137013" y="0"/>
                    </a:cubicBezTo>
                    <a:cubicBezTo>
                      <a:pt x="105581" y="41910"/>
                      <a:pt x="73196" y="80010"/>
                      <a:pt x="53193" y="130492"/>
                    </a:cubicBezTo>
                    <a:cubicBezTo>
                      <a:pt x="44621" y="151447"/>
                      <a:pt x="36048" y="173355"/>
                      <a:pt x="27476" y="194310"/>
                    </a:cubicBezTo>
                    <a:cubicBezTo>
                      <a:pt x="4616" y="250507"/>
                      <a:pt x="8426" y="320992"/>
                      <a:pt x="2711" y="381000"/>
                    </a:cubicBezTo>
                    <a:cubicBezTo>
                      <a:pt x="-13482" y="537210"/>
                      <a:pt x="46526" y="696278"/>
                      <a:pt x="85578" y="844868"/>
                    </a:cubicBezTo>
                    <a:cubicBezTo>
                      <a:pt x="105581" y="920115"/>
                      <a:pt x="126536" y="996315"/>
                      <a:pt x="136061" y="1073468"/>
                    </a:cubicBezTo>
                    <a:cubicBezTo>
                      <a:pt x="139871" y="1109662"/>
                      <a:pt x="149396" y="1186815"/>
                      <a:pt x="114153" y="1215390"/>
                    </a:cubicBezTo>
                    <a:cubicBezTo>
                      <a:pt x="112248" y="1252537"/>
                      <a:pt x="108438" y="1289685"/>
                      <a:pt x="101771" y="1326833"/>
                    </a:cubicBezTo>
                    <a:cubicBezTo>
                      <a:pt x="123678" y="1366837"/>
                      <a:pt x="68433" y="1505903"/>
                      <a:pt x="61766" y="1528762"/>
                    </a:cubicBezTo>
                    <a:cubicBezTo>
                      <a:pt x="33191" y="1626870"/>
                      <a:pt x="20808" y="1735455"/>
                      <a:pt x="49383" y="1835468"/>
                    </a:cubicBezTo>
                    <a:cubicBezTo>
                      <a:pt x="62718" y="1884998"/>
                      <a:pt x="88436" y="1929765"/>
                      <a:pt x="107486" y="1977390"/>
                    </a:cubicBezTo>
                    <a:cubicBezTo>
                      <a:pt x="142728" y="2027873"/>
                      <a:pt x="144633" y="2114550"/>
                      <a:pt x="120821" y="2161222"/>
                    </a:cubicBezTo>
                    <a:cubicBezTo>
                      <a:pt x="89388" y="2225040"/>
                      <a:pt x="6521" y="2205038"/>
                      <a:pt x="10331" y="2144078"/>
                    </a:cubicBezTo>
                    <a:cubicBezTo>
                      <a:pt x="5568" y="2154555"/>
                      <a:pt x="4616" y="2167890"/>
                      <a:pt x="8426" y="2178368"/>
                    </a:cubicBezTo>
                    <a:cubicBezTo>
                      <a:pt x="15093" y="2198370"/>
                      <a:pt x="35096" y="2212658"/>
                      <a:pt x="56051" y="2214563"/>
                    </a:cubicBezTo>
                    <a:cubicBezTo>
                      <a:pt x="77006" y="2216468"/>
                      <a:pt x="97961" y="2207895"/>
                      <a:pt x="113201" y="2192655"/>
                    </a:cubicBezTo>
                    <a:cubicBezTo>
                      <a:pt x="120821" y="2184083"/>
                      <a:pt x="127488" y="2174558"/>
                      <a:pt x="133203" y="2165033"/>
                    </a:cubicBezTo>
                    <a:cubicBezTo>
                      <a:pt x="149396" y="2138363"/>
                      <a:pt x="150348" y="2124075"/>
                      <a:pt x="150348" y="2094547"/>
                    </a:cubicBezTo>
                    <a:cubicBezTo>
                      <a:pt x="150348" y="2063115"/>
                      <a:pt x="145586" y="2032635"/>
                      <a:pt x="134156" y="2003108"/>
                    </a:cubicBezTo>
                    <a:cubicBezTo>
                      <a:pt x="121773" y="1968818"/>
                      <a:pt x="102723" y="1937385"/>
                      <a:pt x="88436" y="1904048"/>
                    </a:cubicBezTo>
                    <a:cubicBezTo>
                      <a:pt x="31286" y="1774508"/>
                      <a:pt x="50336" y="1626870"/>
                      <a:pt x="88436" y="1494473"/>
                    </a:cubicBezTo>
                    <a:cubicBezTo>
                      <a:pt x="116058" y="1398270"/>
                      <a:pt x="154158" y="1303020"/>
                      <a:pt x="160826" y="1202055"/>
                    </a:cubicBezTo>
                    <a:cubicBezTo>
                      <a:pt x="172256" y="1029653"/>
                      <a:pt x="133203" y="858203"/>
                      <a:pt x="74148" y="698182"/>
                    </a:cubicBezTo>
                    <a:cubicBezTo>
                      <a:pt x="-3004" y="485775"/>
                      <a:pt x="24618" y="199072"/>
                      <a:pt x="170351" y="18097"/>
                    </a:cubicBezTo>
                    <a:close/>
                  </a:path>
                </a:pathLst>
              </a:custGeom>
              <a:solidFill>
                <a:srgbClr val="2F510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13" name="Google Shape;1713;p12"/>
            <p:cNvGrpSpPr/>
            <p:nvPr/>
          </p:nvGrpSpPr>
          <p:grpSpPr>
            <a:xfrm>
              <a:off x="2960369" y="1423035"/>
              <a:ext cx="255031" cy="1787842"/>
              <a:chOff x="2960369" y="1423035"/>
              <a:chExt cx="255031" cy="1787842"/>
            </a:xfrm>
          </p:grpSpPr>
          <p:sp>
            <p:nvSpPr>
              <p:cNvPr id="1714" name="Google Shape;1714;p12"/>
              <p:cNvSpPr/>
              <p:nvPr/>
            </p:nvSpPr>
            <p:spPr>
              <a:xfrm>
                <a:off x="3146244" y="2201941"/>
                <a:ext cx="69156" cy="125015"/>
              </a:xfrm>
              <a:custGeom>
                <a:rect b="b" l="l" r="r" t="t"/>
                <a:pathLst>
                  <a:path extrusionOk="0" h="125015" w="69156">
                    <a:moveTo>
                      <a:pt x="68443" y="86916"/>
                    </a:moveTo>
                    <a:cubicBezTo>
                      <a:pt x="69395" y="77391"/>
                      <a:pt x="69395" y="67866"/>
                      <a:pt x="68443" y="59293"/>
                    </a:cubicBezTo>
                    <a:cubicBezTo>
                      <a:pt x="66538" y="43101"/>
                      <a:pt x="55108" y="31671"/>
                      <a:pt x="43678" y="22146"/>
                    </a:cubicBezTo>
                    <a:cubicBezTo>
                      <a:pt x="33200" y="13573"/>
                      <a:pt x="21770" y="3096"/>
                      <a:pt x="7483" y="238"/>
                    </a:cubicBezTo>
                    <a:cubicBezTo>
                      <a:pt x="5578" y="238"/>
                      <a:pt x="2720" y="-714"/>
                      <a:pt x="815" y="1191"/>
                    </a:cubicBezTo>
                    <a:cubicBezTo>
                      <a:pt x="-1090" y="3096"/>
                      <a:pt x="815" y="5953"/>
                      <a:pt x="1768" y="7858"/>
                    </a:cubicBezTo>
                    <a:cubicBezTo>
                      <a:pt x="10340" y="21193"/>
                      <a:pt x="13198" y="34528"/>
                      <a:pt x="17008" y="48816"/>
                    </a:cubicBezTo>
                    <a:cubicBezTo>
                      <a:pt x="18913" y="55483"/>
                      <a:pt x="21770" y="62151"/>
                      <a:pt x="25580" y="67866"/>
                    </a:cubicBezTo>
                    <a:cubicBezTo>
                      <a:pt x="35105" y="83106"/>
                      <a:pt x="52250" y="98346"/>
                      <a:pt x="53203" y="117396"/>
                    </a:cubicBezTo>
                    <a:cubicBezTo>
                      <a:pt x="53203" y="120253"/>
                      <a:pt x="53203" y="123111"/>
                      <a:pt x="55108" y="125016"/>
                    </a:cubicBezTo>
                    <a:cubicBezTo>
                      <a:pt x="58918" y="120253"/>
                      <a:pt x="61775" y="113586"/>
                      <a:pt x="63680" y="107871"/>
                    </a:cubicBezTo>
                    <a:cubicBezTo>
                      <a:pt x="65585" y="102156"/>
                      <a:pt x="67490" y="94536"/>
                      <a:pt x="68443" y="86916"/>
                    </a:cubicBezTo>
                    <a:close/>
                  </a:path>
                </a:pathLst>
              </a:custGeom>
              <a:solidFill>
                <a:srgbClr val="2F510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5" name="Google Shape;1715;p12"/>
              <p:cNvSpPr/>
              <p:nvPr/>
            </p:nvSpPr>
            <p:spPr>
              <a:xfrm>
                <a:off x="2974262" y="1423035"/>
                <a:ext cx="82562" cy="115252"/>
              </a:xfrm>
              <a:custGeom>
                <a:rect b="b" l="l" r="r" t="t"/>
                <a:pathLst>
                  <a:path extrusionOk="0" h="115252" w="82562">
                    <a:moveTo>
                      <a:pt x="395" y="74295"/>
                    </a:moveTo>
                    <a:cubicBezTo>
                      <a:pt x="1347" y="64770"/>
                      <a:pt x="2300" y="56197"/>
                      <a:pt x="5157" y="47625"/>
                    </a:cubicBezTo>
                    <a:cubicBezTo>
                      <a:pt x="9920" y="32385"/>
                      <a:pt x="23255" y="22860"/>
                      <a:pt x="36590" y="15240"/>
                    </a:cubicBezTo>
                    <a:cubicBezTo>
                      <a:pt x="48020" y="8572"/>
                      <a:pt x="61355" y="0"/>
                      <a:pt x="75642" y="0"/>
                    </a:cubicBezTo>
                    <a:cubicBezTo>
                      <a:pt x="77547" y="0"/>
                      <a:pt x="80405" y="0"/>
                      <a:pt x="82310" y="1905"/>
                    </a:cubicBezTo>
                    <a:cubicBezTo>
                      <a:pt x="83262" y="3810"/>
                      <a:pt x="81357" y="6667"/>
                      <a:pt x="79452" y="8572"/>
                    </a:cubicBezTo>
                    <a:cubicBezTo>
                      <a:pt x="68975" y="20002"/>
                      <a:pt x="64212" y="32385"/>
                      <a:pt x="57545" y="46672"/>
                    </a:cubicBezTo>
                    <a:cubicBezTo>
                      <a:pt x="54687" y="53340"/>
                      <a:pt x="49925" y="58102"/>
                      <a:pt x="46115" y="63817"/>
                    </a:cubicBezTo>
                    <a:cubicBezTo>
                      <a:pt x="33732" y="77152"/>
                      <a:pt x="13730" y="89535"/>
                      <a:pt x="9920" y="108585"/>
                    </a:cubicBezTo>
                    <a:cubicBezTo>
                      <a:pt x="8967" y="111442"/>
                      <a:pt x="8967" y="114300"/>
                      <a:pt x="7062" y="115252"/>
                    </a:cubicBezTo>
                    <a:cubicBezTo>
                      <a:pt x="4205" y="109538"/>
                      <a:pt x="2300" y="102870"/>
                      <a:pt x="1347" y="97155"/>
                    </a:cubicBezTo>
                    <a:cubicBezTo>
                      <a:pt x="395" y="90488"/>
                      <a:pt x="-558" y="81915"/>
                      <a:pt x="395" y="74295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716" name="Google Shape;1716;p12"/>
              <p:cNvGrpSpPr/>
              <p:nvPr/>
            </p:nvGrpSpPr>
            <p:grpSpPr>
              <a:xfrm>
                <a:off x="2960369" y="2706722"/>
                <a:ext cx="147637" cy="109820"/>
                <a:chOff x="2960369" y="2706722"/>
                <a:chExt cx="147637" cy="109820"/>
              </a:xfrm>
            </p:grpSpPr>
            <p:sp>
              <p:nvSpPr>
                <p:cNvPr id="1717" name="Google Shape;1717;p12"/>
                <p:cNvSpPr/>
                <p:nvPr/>
              </p:nvSpPr>
              <p:spPr>
                <a:xfrm>
                  <a:off x="2960369" y="2706722"/>
                  <a:ext cx="146685" cy="109819"/>
                </a:xfrm>
                <a:custGeom>
                  <a:rect b="b" l="l" r="r" t="t"/>
                  <a:pathLst>
                    <a:path extrusionOk="0" h="109819" w="146685">
                      <a:moveTo>
                        <a:pt x="5715" y="105057"/>
                      </a:moveTo>
                      <a:lnTo>
                        <a:pt x="0" y="109820"/>
                      </a:lnTo>
                      <a:cubicBezTo>
                        <a:pt x="25718" y="63147"/>
                        <a:pt x="73343" y="-23530"/>
                        <a:pt x="146685" y="5997"/>
                      </a:cubicBezTo>
                      <a:cubicBezTo>
                        <a:pt x="124778" y="23142"/>
                        <a:pt x="99060" y="34572"/>
                        <a:pt x="76200" y="48860"/>
                      </a:cubicBezTo>
                      <a:cubicBezTo>
                        <a:pt x="50483" y="65052"/>
                        <a:pt x="30480" y="87912"/>
                        <a:pt x="5715" y="105057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8" name="Google Shape;1718;p12"/>
                <p:cNvSpPr/>
                <p:nvPr/>
              </p:nvSpPr>
              <p:spPr>
                <a:xfrm>
                  <a:off x="2960369" y="2712720"/>
                  <a:ext cx="147637" cy="103822"/>
                </a:xfrm>
                <a:custGeom>
                  <a:rect b="b" l="l" r="r" t="t"/>
                  <a:pathLst>
                    <a:path extrusionOk="0" h="103822" w="147637">
                      <a:moveTo>
                        <a:pt x="0" y="103822"/>
                      </a:moveTo>
                      <a:cubicBezTo>
                        <a:pt x="22860" y="85725"/>
                        <a:pt x="45720" y="60960"/>
                        <a:pt x="70485" y="43815"/>
                      </a:cubicBezTo>
                      <a:cubicBezTo>
                        <a:pt x="92393" y="29527"/>
                        <a:pt x="130493" y="12383"/>
                        <a:pt x="147638" y="0"/>
                      </a:cubicBezTo>
                      <a:cubicBezTo>
                        <a:pt x="142875" y="31433"/>
                        <a:pt x="122873" y="57150"/>
                        <a:pt x="95250" y="70485"/>
                      </a:cubicBezTo>
                      <a:cubicBezTo>
                        <a:pt x="67628" y="82867"/>
                        <a:pt x="19050" y="92392"/>
                        <a:pt x="0" y="103822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19" name="Google Shape;1719;p12"/>
              <p:cNvGrpSpPr/>
              <p:nvPr/>
            </p:nvGrpSpPr>
            <p:grpSpPr>
              <a:xfrm>
                <a:off x="2979528" y="1912620"/>
                <a:ext cx="78744" cy="177164"/>
                <a:chOff x="2979528" y="1912620"/>
                <a:chExt cx="78744" cy="177164"/>
              </a:xfrm>
            </p:grpSpPr>
            <p:sp>
              <p:nvSpPr>
                <p:cNvPr id="1720" name="Google Shape;1720;p12"/>
                <p:cNvSpPr/>
                <p:nvPr/>
              </p:nvSpPr>
              <p:spPr>
                <a:xfrm>
                  <a:off x="2979528" y="1912620"/>
                  <a:ext cx="66566" cy="176212"/>
                </a:xfrm>
                <a:custGeom>
                  <a:rect b="b" l="l" r="r" t="t"/>
                  <a:pathLst>
                    <a:path extrusionOk="0" h="176212" w="66566">
                      <a:moveTo>
                        <a:pt x="62757" y="0"/>
                      </a:moveTo>
                      <a:cubicBezTo>
                        <a:pt x="63709" y="952"/>
                        <a:pt x="66567" y="9525"/>
                        <a:pt x="66567" y="13335"/>
                      </a:cubicBezTo>
                      <a:cubicBezTo>
                        <a:pt x="65614" y="28575"/>
                        <a:pt x="59899" y="39052"/>
                        <a:pt x="54184" y="52388"/>
                      </a:cubicBezTo>
                      <a:cubicBezTo>
                        <a:pt x="48469" y="67627"/>
                        <a:pt x="45612" y="82867"/>
                        <a:pt x="37992" y="97155"/>
                      </a:cubicBezTo>
                      <a:cubicBezTo>
                        <a:pt x="31324" y="110490"/>
                        <a:pt x="24657" y="121920"/>
                        <a:pt x="21799" y="136207"/>
                      </a:cubicBezTo>
                      <a:cubicBezTo>
                        <a:pt x="18942" y="148590"/>
                        <a:pt x="19894" y="163830"/>
                        <a:pt x="17037" y="176213"/>
                      </a:cubicBezTo>
                      <a:cubicBezTo>
                        <a:pt x="5607" y="163830"/>
                        <a:pt x="1797" y="142875"/>
                        <a:pt x="844" y="130492"/>
                      </a:cubicBezTo>
                      <a:cubicBezTo>
                        <a:pt x="-1061" y="106680"/>
                        <a:pt x="-108" y="79057"/>
                        <a:pt x="7512" y="56197"/>
                      </a:cubicBezTo>
                      <a:cubicBezTo>
                        <a:pt x="17037" y="28575"/>
                        <a:pt x="37039" y="10477"/>
                        <a:pt x="62757" y="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21" name="Google Shape;1721;p12"/>
                <p:cNvSpPr/>
                <p:nvPr/>
              </p:nvSpPr>
              <p:spPr>
                <a:xfrm>
                  <a:off x="2995514" y="1912620"/>
                  <a:ext cx="62758" cy="177164"/>
                </a:xfrm>
                <a:custGeom>
                  <a:rect b="b" l="l" r="r" t="t"/>
                  <a:pathLst>
                    <a:path extrusionOk="0" h="177164" w="62758">
                      <a:moveTo>
                        <a:pt x="46770" y="0"/>
                      </a:moveTo>
                      <a:cubicBezTo>
                        <a:pt x="66773" y="25717"/>
                        <a:pt x="68678" y="69532"/>
                        <a:pt x="48675" y="95250"/>
                      </a:cubicBezTo>
                      <a:cubicBezTo>
                        <a:pt x="28673" y="121920"/>
                        <a:pt x="2003" y="140017"/>
                        <a:pt x="1050" y="177165"/>
                      </a:cubicBezTo>
                      <a:cubicBezTo>
                        <a:pt x="-3712" y="150495"/>
                        <a:pt x="8670" y="116205"/>
                        <a:pt x="19148" y="86677"/>
                      </a:cubicBezTo>
                      <a:cubicBezTo>
                        <a:pt x="28673" y="61913"/>
                        <a:pt x="48675" y="28575"/>
                        <a:pt x="46770" y="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22" name="Google Shape;1722;p12"/>
              <p:cNvGrpSpPr/>
              <p:nvPr/>
            </p:nvGrpSpPr>
            <p:grpSpPr>
              <a:xfrm>
                <a:off x="3022559" y="3051672"/>
                <a:ext cx="51871" cy="159205"/>
                <a:chOff x="3022559" y="3051672"/>
                <a:chExt cx="51871" cy="159205"/>
              </a:xfrm>
            </p:grpSpPr>
            <p:sp>
              <p:nvSpPr>
                <p:cNvPr id="1723" name="Google Shape;1723;p12"/>
                <p:cNvSpPr/>
                <p:nvPr/>
              </p:nvSpPr>
              <p:spPr>
                <a:xfrm>
                  <a:off x="3022559" y="3051672"/>
                  <a:ext cx="51871" cy="159205"/>
                </a:xfrm>
                <a:custGeom>
                  <a:rect b="b" l="l" r="r" t="t"/>
                  <a:pathLst>
                    <a:path extrusionOk="0" h="159205" w="51871">
                      <a:moveTo>
                        <a:pt x="9248" y="28712"/>
                      </a:moveTo>
                      <a:cubicBezTo>
                        <a:pt x="13058" y="22045"/>
                        <a:pt x="29250" y="-11293"/>
                        <a:pt x="39728" y="3948"/>
                      </a:cubicBezTo>
                      <a:lnTo>
                        <a:pt x="40680" y="4900"/>
                      </a:lnTo>
                      <a:cubicBezTo>
                        <a:pt x="56873" y="28712"/>
                        <a:pt x="53063" y="58240"/>
                        <a:pt x="44490" y="83005"/>
                      </a:cubicBezTo>
                      <a:cubicBezTo>
                        <a:pt x="40680" y="96340"/>
                        <a:pt x="35918" y="108723"/>
                        <a:pt x="34013" y="122057"/>
                      </a:cubicBezTo>
                      <a:cubicBezTo>
                        <a:pt x="32108" y="135393"/>
                        <a:pt x="35918" y="146823"/>
                        <a:pt x="36870" y="159205"/>
                      </a:cubicBezTo>
                      <a:cubicBezTo>
                        <a:pt x="14963" y="137298"/>
                        <a:pt x="3533" y="106818"/>
                        <a:pt x="675" y="77290"/>
                      </a:cubicBezTo>
                      <a:cubicBezTo>
                        <a:pt x="-1230" y="59193"/>
                        <a:pt x="675" y="44905"/>
                        <a:pt x="9248" y="28712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24" name="Google Shape;1724;p12"/>
                <p:cNvSpPr/>
                <p:nvPr/>
              </p:nvSpPr>
              <p:spPr>
                <a:xfrm>
                  <a:off x="3022559" y="3051672"/>
                  <a:ext cx="41632" cy="159205"/>
                </a:xfrm>
                <a:custGeom>
                  <a:rect b="b" l="l" r="r" t="t"/>
                  <a:pathLst>
                    <a:path extrusionOk="0" h="159205" w="41632">
                      <a:moveTo>
                        <a:pt x="9248" y="28712"/>
                      </a:moveTo>
                      <a:cubicBezTo>
                        <a:pt x="13058" y="22045"/>
                        <a:pt x="29250" y="-11293"/>
                        <a:pt x="39728" y="3948"/>
                      </a:cubicBezTo>
                      <a:lnTo>
                        <a:pt x="40680" y="4900"/>
                      </a:lnTo>
                      <a:cubicBezTo>
                        <a:pt x="40680" y="4900"/>
                        <a:pt x="40680" y="5852"/>
                        <a:pt x="41633" y="5852"/>
                      </a:cubicBezTo>
                      <a:cubicBezTo>
                        <a:pt x="41633" y="5852"/>
                        <a:pt x="40680" y="6805"/>
                        <a:pt x="40680" y="6805"/>
                      </a:cubicBezTo>
                      <a:cubicBezTo>
                        <a:pt x="38775" y="19187"/>
                        <a:pt x="36870" y="32523"/>
                        <a:pt x="35918" y="44905"/>
                      </a:cubicBezTo>
                      <a:cubicBezTo>
                        <a:pt x="24488" y="83005"/>
                        <a:pt x="15915" y="123962"/>
                        <a:pt x="36870" y="158252"/>
                      </a:cubicBezTo>
                      <a:cubicBezTo>
                        <a:pt x="36870" y="158252"/>
                        <a:pt x="36870" y="159205"/>
                        <a:pt x="36870" y="159205"/>
                      </a:cubicBezTo>
                      <a:cubicBezTo>
                        <a:pt x="14963" y="137298"/>
                        <a:pt x="3533" y="106818"/>
                        <a:pt x="675" y="77290"/>
                      </a:cubicBezTo>
                      <a:cubicBezTo>
                        <a:pt x="-1230" y="59193"/>
                        <a:pt x="675" y="44905"/>
                        <a:pt x="9248" y="28712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sMania">
  <p:cSld name="CUSTOM_13">
    <p:spTree>
      <p:nvGrpSpPr>
        <p:cNvPr id="1725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6" name="Google Shape;1726;p1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27" name="Google Shape;1727;p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728" name="Google Shape;1728;p13">
              <a:hlinkClick r:id="rId2"/>
            </p:cNvPr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65600" y="331100"/>
              <a:ext cx="5101466" cy="2201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9" name="Google Shape;1729;p13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1730" name="Google Shape;1730;p13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1731" name="Google Shape;1731;p13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2" name="Google Shape;1732;p13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3" name="Google Shape;1733;p13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4" name="Google Shape;1734;p13">
              <a:hlinkClick r:id="rId11"/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5" name="Google Shape;1735;p13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36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Google Shape;1737;p14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738" name="Google Shape;1738;p14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739" name="Google Shape;1739;p1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740" name="Shape 1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" name="Google Shape;1741;p15"/>
          <p:cNvSpPr/>
          <p:nvPr/>
        </p:nvSpPr>
        <p:spPr>
          <a:xfrm>
            <a:off x="0" y="-15084"/>
            <a:ext cx="12192000" cy="68889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2" name="Google Shape;1742;p15"/>
          <p:cNvSpPr/>
          <p:nvPr/>
        </p:nvSpPr>
        <p:spPr>
          <a:xfrm>
            <a:off x="961348" y="999499"/>
            <a:ext cx="10306500" cy="482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3" name="Google Shape;1743;p15"/>
          <p:cNvSpPr txBox="1"/>
          <p:nvPr>
            <p:ph type="title"/>
          </p:nvPr>
        </p:nvSpPr>
        <p:spPr>
          <a:xfrm>
            <a:off x="1395700" y="1213033"/>
            <a:ext cx="96939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744" name="Google Shape;1744;p15"/>
          <p:cNvSpPr txBox="1"/>
          <p:nvPr>
            <p:ph idx="1" type="body"/>
          </p:nvPr>
        </p:nvSpPr>
        <p:spPr>
          <a:xfrm>
            <a:off x="1237233" y="2312033"/>
            <a:ext cx="9760800" cy="342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🐍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745" name="Google Shape;1745;p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46" name="Google Shape;1746;p15"/>
          <p:cNvSpPr txBox="1"/>
          <p:nvPr/>
        </p:nvSpPr>
        <p:spPr>
          <a:xfrm rot="5400000">
            <a:off x="-905750" y="6313583"/>
            <a:ext cx="21063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5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1">
  <p:cSld name="ONE_COLUMN_TEXT_1">
    <p:spTree>
      <p:nvGrpSpPr>
        <p:cNvPr id="1747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48" name="Google Shape;1748;p16"/>
          <p:cNvCxnSpPr/>
          <p:nvPr/>
        </p:nvCxnSpPr>
        <p:spPr>
          <a:xfrm>
            <a:off x="604142" y="-2042"/>
            <a:ext cx="0" cy="32493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749" name="Google Shape;1749;p16"/>
          <p:cNvGrpSpPr/>
          <p:nvPr/>
        </p:nvGrpSpPr>
        <p:grpSpPr>
          <a:xfrm>
            <a:off x="76253" y="3289974"/>
            <a:ext cx="1058856" cy="1218323"/>
            <a:chOff x="3832741" y="1697007"/>
            <a:chExt cx="3881436" cy="4457824"/>
          </a:xfrm>
        </p:grpSpPr>
        <p:grpSp>
          <p:nvGrpSpPr>
            <p:cNvPr id="1750" name="Google Shape;1750;p16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751" name="Google Shape;1751;p16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2" name="Google Shape;1752;p16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3" name="Google Shape;1753;p16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4" name="Google Shape;1754;p16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55" name="Google Shape;1755;p16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6" name="Google Shape;1756;p16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7" name="Google Shape;1757;p16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8" name="Google Shape;1758;p16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9" name="Google Shape;1759;p16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0" name="Google Shape;1760;p16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1" name="Google Shape;1761;p16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2" name="Google Shape;1762;p16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3" name="Google Shape;1763;p16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4" name="Google Shape;1764;p16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5" name="Google Shape;1765;p16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6" name="Google Shape;1766;p16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7" name="Google Shape;1767;p16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8" name="Google Shape;1768;p16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9" name="Google Shape;1769;p16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0" name="Google Shape;1770;p16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1" name="Google Shape;1771;p16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2" name="Google Shape;1772;p16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3" name="Google Shape;1773;p16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4" name="Google Shape;1774;p16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5" name="Google Shape;1775;p16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6" name="Google Shape;1776;p16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7" name="Google Shape;1777;p16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8" name="Google Shape;1778;p16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9" name="Google Shape;1779;p16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0" name="Google Shape;1780;p16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1" name="Google Shape;1781;p16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2" name="Google Shape;1782;p16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3" name="Google Shape;1783;p16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4" name="Google Shape;1784;p16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5" name="Google Shape;1785;p16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6" name="Google Shape;1786;p16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7" name="Google Shape;1787;p16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8" name="Google Shape;1788;p16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9" name="Google Shape;1789;p16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0" name="Google Shape;1790;p16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1" name="Google Shape;1791;p16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2" name="Google Shape;1792;p16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3" name="Google Shape;1793;p16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4" name="Google Shape;1794;p16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5" name="Google Shape;1795;p16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6" name="Google Shape;1796;p16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7" name="Google Shape;1797;p16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8" name="Google Shape;1798;p16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9" name="Google Shape;1799;p16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0" name="Google Shape;1800;p16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1" name="Google Shape;1801;p16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2" name="Google Shape;1802;p16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3" name="Google Shape;1803;p16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4" name="Google Shape;1804;p16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5" name="Google Shape;1805;p16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6" name="Google Shape;1806;p16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7" name="Google Shape;1807;p16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8" name="Google Shape;1808;p16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9" name="Google Shape;1809;p16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0" name="Google Shape;1810;p16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1" name="Google Shape;1811;p16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2" name="Google Shape;1812;p16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3" name="Google Shape;1813;p16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4" name="Google Shape;1814;p16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5" name="Google Shape;1815;p16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6" name="Google Shape;1816;p16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7" name="Google Shape;1817;p16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8" name="Google Shape;1818;p16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9" name="Google Shape;1819;p16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0" name="Google Shape;1820;p16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1" name="Google Shape;1821;p16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2" name="Google Shape;1822;p16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3" name="Google Shape;1823;p16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4" name="Google Shape;1824;p16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5" name="Google Shape;1825;p16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6" name="Google Shape;1826;p16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7" name="Google Shape;1827;p16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8" name="Google Shape;1828;p16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9" name="Google Shape;1829;p16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0" name="Google Shape;1830;p16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831" name="Google Shape;1831;p16"/>
          <p:cNvCxnSpPr>
            <a:endCxn id="1832" idx="0"/>
          </p:cNvCxnSpPr>
          <p:nvPr/>
        </p:nvCxnSpPr>
        <p:spPr>
          <a:xfrm>
            <a:off x="1355283" y="-8204"/>
            <a:ext cx="17100" cy="43437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833" name="Google Shape;1833;p16"/>
          <p:cNvGrpSpPr/>
          <p:nvPr/>
        </p:nvGrpSpPr>
        <p:grpSpPr>
          <a:xfrm>
            <a:off x="886928" y="4323155"/>
            <a:ext cx="1058856" cy="1218323"/>
            <a:chOff x="3832741" y="1697007"/>
            <a:chExt cx="3881436" cy="4457824"/>
          </a:xfrm>
        </p:grpSpPr>
        <p:grpSp>
          <p:nvGrpSpPr>
            <p:cNvPr id="1834" name="Google Shape;1834;p16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835" name="Google Shape;1835;p16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6" name="Google Shape;1836;p16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7" name="Google Shape;1837;p16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8" name="Google Shape;1838;p16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39" name="Google Shape;1839;p16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0" name="Google Shape;1840;p16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1" name="Google Shape;1841;p16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2" name="Google Shape;1842;p16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3" name="Google Shape;1843;p16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4" name="Google Shape;1844;p16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5" name="Google Shape;1845;p16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6" name="Google Shape;1846;p16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7" name="Google Shape;1847;p16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8" name="Google Shape;1848;p16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9" name="Google Shape;1849;p16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0" name="Google Shape;1850;p16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1" name="Google Shape;1851;p16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2" name="Google Shape;1852;p16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3" name="Google Shape;1853;p16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4" name="Google Shape;1854;p16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5" name="Google Shape;1855;p16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6" name="Google Shape;1856;p16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7" name="Google Shape;1857;p16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8" name="Google Shape;1858;p16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9" name="Google Shape;1859;p16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0" name="Google Shape;1860;p16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1" name="Google Shape;1861;p16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2" name="Google Shape;1862;p16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3" name="Google Shape;1863;p16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4" name="Google Shape;1864;p16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5" name="Google Shape;1865;p16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6" name="Google Shape;1866;p16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7" name="Google Shape;1867;p16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8" name="Google Shape;1868;p16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9" name="Google Shape;1869;p16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0" name="Google Shape;1870;p16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1" name="Google Shape;1871;p16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2" name="Google Shape;1872;p16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3" name="Google Shape;1873;p16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4" name="Google Shape;1874;p16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2" name="Google Shape;1832;p16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5" name="Google Shape;1875;p16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6" name="Google Shape;1876;p16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7" name="Google Shape;1877;p16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8" name="Google Shape;1878;p16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9" name="Google Shape;1879;p16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0" name="Google Shape;1880;p16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1" name="Google Shape;1881;p16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2" name="Google Shape;1882;p16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3" name="Google Shape;1883;p16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4" name="Google Shape;1884;p16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5" name="Google Shape;1885;p16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6" name="Google Shape;1886;p16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7" name="Google Shape;1887;p16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8" name="Google Shape;1888;p16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9" name="Google Shape;1889;p16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0" name="Google Shape;1890;p16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1" name="Google Shape;1891;p16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2" name="Google Shape;1892;p16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3" name="Google Shape;1893;p16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4" name="Google Shape;1894;p16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5" name="Google Shape;1895;p16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6" name="Google Shape;1896;p16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7" name="Google Shape;1897;p16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8" name="Google Shape;1898;p16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9" name="Google Shape;1899;p16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0" name="Google Shape;1900;p16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1" name="Google Shape;1901;p16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2" name="Google Shape;1902;p16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3" name="Google Shape;1903;p16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4" name="Google Shape;1904;p16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5" name="Google Shape;1905;p16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6" name="Google Shape;1906;p16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7" name="Google Shape;1907;p16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8" name="Google Shape;1908;p16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9" name="Google Shape;1909;p16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0" name="Google Shape;1910;p16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1" name="Google Shape;1911;p16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2" name="Google Shape;1912;p16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3" name="Google Shape;1913;p16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914" name="Google Shape;1914;p16"/>
          <p:cNvCxnSpPr/>
          <p:nvPr/>
        </p:nvCxnSpPr>
        <p:spPr>
          <a:xfrm>
            <a:off x="2066645" y="-8204"/>
            <a:ext cx="17100" cy="27945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915" name="Google Shape;1915;p16"/>
          <p:cNvGrpSpPr/>
          <p:nvPr/>
        </p:nvGrpSpPr>
        <p:grpSpPr>
          <a:xfrm>
            <a:off x="1557661" y="2828903"/>
            <a:ext cx="1058856" cy="1218323"/>
            <a:chOff x="3832741" y="1697007"/>
            <a:chExt cx="3881436" cy="4457824"/>
          </a:xfrm>
        </p:grpSpPr>
        <p:grpSp>
          <p:nvGrpSpPr>
            <p:cNvPr id="1916" name="Google Shape;1916;p16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917" name="Google Shape;1917;p16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8" name="Google Shape;1918;p16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9" name="Google Shape;1919;p16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0" name="Google Shape;1920;p16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21" name="Google Shape;1921;p16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2" name="Google Shape;1922;p16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3" name="Google Shape;1923;p16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4" name="Google Shape;1924;p16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5" name="Google Shape;1925;p16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6" name="Google Shape;1926;p16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7" name="Google Shape;1927;p16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8" name="Google Shape;1928;p16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9" name="Google Shape;1929;p16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0" name="Google Shape;1930;p16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1" name="Google Shape;1931;p16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2" name="Google Shape;1932;p16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3" name="Google Shape;1933;p16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4" name="Google Shape;1934;p16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5" name="Google Shape;1935;p16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6" name="Google Shape;1936;p16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7" name="Google Shape;1937;p16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8" name="Google Shape;1938;p16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9" name="Google Shape;1939;p16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0" name="Google Shape;1940;p16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1" name="Google Shape;1941;p16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2" name="Google Shape;1942;p16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3" name="Google Shape;1943;p16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4" name="Google Shape;1944;p16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5" name="Google Shape;1945;p16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6" name="Google Shape;1946;p16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7" name="Google Shape;1947;p16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8" name="Google Shape;1948;p16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9" name="Google Shape;1949;p16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0" name="Google Shape;1950;p16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1" name="Google Shape;1951;p16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2" name="Google Shape;1952;p16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3" name="Google Shape;1953;p16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4" name="Google Shape;1954;p16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5" name="Google Shape;1955;p16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6" name="Google Shape;1956;p16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7" name="Google Shape;1957;p16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8" name="Google Shape;1958;p16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9" name="Google Shape;1959;p16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0" name="Google Shape;1960;p16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1" name="Google Shape;1961;p16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2" name="Google Shape;1962;p16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3" name="Google Shape;1963;p16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4" name="Google Shape;1964;p16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5" name="Google Shape;1965;p16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6" name="Google Shape;1966;p16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7" name="Google Shape;1967;p16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8" name="Google Shape;1968;p16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9" name="Google Shape;1969;p16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0" name="Google Shape;1970;p16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1" name="Google Shape;1971;p16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2" name="Google Shape;1972;p16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3" name="Google Shape;1973;p16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4" name="Google Shape;1974;p16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5" name="Google Shape;1975;p16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6" name="Google Shape;1976;p16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7" name="Google Shape;1977;p16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8" name="Google Shape;1978;p16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9" name="Google Shape;1979;p16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0" name="Google Shape;1980;p16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1" name="Google Shape;1981;p16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2" name="Google Shape;1982;p16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3" name="Google Shape;1983;p16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4" name="Google Shape;1984;p16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5" name="Google Shape;1985;p16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6" name="Google Shape;1986;p16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7" name="Google Shape;1987;p16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8" name="Google Shape;1988;p16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9" name="Google Shape;1989;p16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0" name="Google Shape;1990;p16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1" name="Google Shape;1991;p16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2" name="Google Shape;1992;p16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3" name="Google Shape;1993;p16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4" name="Google Shape;1994;p16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5" name="Google Shape;1995;p16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6" name="Google Shape;1996;p16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7" name="Google Shape;1997;p16"/>
          <p:cNvSpPr/>
          <p:nvPr/>
        </p:nvSpPr>
        <p:spPr>
          <a:xfrm>
            <a:off x="2940814" y="251037"/>
            <a:ext cx="8990700" cy="6361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8" name="Google Shape;1998;p16"/>
          <p:cNvSpPr txBox="1"/>
          <p:nvPr>
            <p:ph type="title"/>
          </p:nvPr>
        </p:nvSpPr>
        <p:spPr>
          <a:xfrm>
            <a:off x="3463600" y="740800"/>
            <a:ext cx="82731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999" name="Google Shape;1999;p16"/>
          <p:cNvSpPr txBox="1"/>
          <p:nvPr>
            <p:ph idx="1" type="body"/>
          </p:nvPr>
        </p:nvSpPr>
        <p:spPr>
          <a:xfrm>
            <a:off x="3463600" y="1852800"/>
            <a:ext cx="82731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🐍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000" name="Google Shape;2000;p1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00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2" name="Google Shape;2002;p17"/>
          <p:cNvSpPr/>
          <p:nvPr/>
        </p:nvSpPr>
        <p:spPr>
          <a:xfrm>
            <a:off x="0" y="-15084"/>
            <a:ext cx="12192000" cy="68889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3" name="Google Shape;2003;p17"/>
          <p:cNvSpPr/>
          <p:nvPr/>
        </p:nvSpPr>
        <p:spPr>
          <a:xfrm>
            <a:off x="2093100" y="976183"/>
            <a:ext cx="8256900" cy="477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4" name="Google Shape;2004;p1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05" name="Google Shape;2005;p17"/>
          <p:cNvSpPr txBox="1"/>
          <p:nvPr>
            <p:ph type="title"/>
          </p:nvPr>
        </p:nvSpPr>
        <p:spPr>
          <a:xfrm>
            <a:off x="2212700" y="2867800"/>
            <a:ext cx="7949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9pPr>
          </a:lstStyle>
          <a:p/>
        </p:txBody>
      </p:sp>
      <p:sp>
        <p:nvSpPr>
          <p:cNvPr id="2006" name="Google Shape;2006;p17"/>
          <p:cNvSpPr txBox="1"/>
          <p:nvPr/>
        </p:nvSpPr>
        <p:spPr>
          <a:xfrm rot="5400000">
            <a:off x="-905750" y="6313583"/>
            <a:ext cx="21063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5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2007" name="Shape 2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8" name="Google Shape;2008;p18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2009" name="Google Shape;2009;p18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2010" name="Google Shape;2010;p1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01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p19"/>
          <p:cNvSpPr/>
          <p:nvPr/>
        </p:nvSpPr>
        <p:spPr>
          <a:xfrm>
            <a:off x="2705900" y="976200"/>
            <a:ext cx="8023200" cy="477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3" name="Google Shape;2013;p19"/>
          <p:cNvSpPr txBox="1"/>
          <p:nvPr>
            <p:ph type="title"/>
          </p:nvPr>
        </p:nvSpPr>
        <p:spPr>
          <a:xfrm>
            <a:off x="2918059" y="1103150"/>
            <a:ext cx="7629300" cy="45504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2014" name="Google Shape;2014;p1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015" name="Google Shape;2015;p19"/>
          <p:cNvCxnSpPr/>
          <p:nvPr/>
        </p:nvCxnSpPr>
        <p:spPr>
          <a:xfrm>
            <a:off x="908942" y="-2042"/>
            <a:ext cx="0" cy="32493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2016" name="Google Shape;2016;p19"/>
          <p:cNvGrpSpPr/>
          <p:nvPr/>
        </p:nvGrpSpPr>
        <p:grpSpPr>
          <a:xfrm>
            <a:off x="351036" y="3184258"/>
            <a:ext cx="1058856" cy="1218323"/>
            <a:chOff x="3832741" y="1697007"/>
            <a:chExt cx="3881436" cy="4457824"/>
          </a:xfrm>
        </p:grpSpPr>
        <p:grpSp>
          <p:nvGrpSpPr>
            <p:cNvPr id="2017" name="Google Shape;2017;p19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2018" name="Google Shape;2018;p19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9" name="Google Shape;2019;p19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0" name="Google Shape;2020;p19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1" name="Google Shape;2021;p19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22" name="Google Shape;2022;p19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3" name="Google Shape;2023;p19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4" name="Google Shape;2024;p19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5" name="Google Shape;2025;p19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6" name="Google Shape;2026;p19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7" name="Google Shape;2027;p19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8" name="Google Shape;2028;p19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9" name="Google Shape;2029;p19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0" name="Google Shape;2030;p19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1" name="Google Shape;2031;p19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2" name="Google Shape;2032;p19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3" name="Google Shape;2033;p19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4" name="Google Shape;2034;p19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5" name="Google Shape;2035;p19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6" name="Google Shape;2036;p19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7" name="Google Shape;2037;p19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8" name="Google Shape;2038;p19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9" name="Google Shape;2039;p19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0" name="Google Shape;2040;p19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1" name="Google Shape;2041;p19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2" name="Google Shape;2042;p19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3" name="Google Shape;2043;p19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4" name="Google Shape;2044;p19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5" name="Google Shape;2045;p19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6" name="Google Shape;2046;p19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7" name="Google Shape;2047;p19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8" name="Google Shape;2048;p19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9" name="Google Shape;2049;p19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0" name="Google Shape;2050;p19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1" name="Google Shape;2051;p19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2" name="Google Shape;2052;p19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3" name="Google Shape;2053;p19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4" name="Google Shape;2054;p19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5" name="Google Shape;2055;p19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6" name="Google Shape;2056;p19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7" name="Google Shape;2057;p19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8" name="Google Shape;2058;p19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9" name="Google Shape;2059;p19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0" name="Google Shape;2060;p19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1" name="Google Shape;2061;p19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2" name="Google Shape;2062;p19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3" name="Google Shape;2063;p19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4" name="Google Shape;2064;p19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5" name="Google Shape;2065;p19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6" name="Google Shape;2066;p19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7" name="Google Shape;2067;p19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8" name="Google Shape;2068;p19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9" name="Google Shape;2069;p19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0" name="Google Shape;2070;p19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1" name="Google Shape;2071;p19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2" name="Google Shape;2072;p19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3" name="Google Shape;2073;p19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4" name="Google Shape;2074;p19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5" name="Google Shape;2075;p19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6" name="Google Shape;2076;p19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7" name="Google Shape;2077;p19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8" name="Google Shape;2078;p19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9" name="Google Shape;2079;p19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0" name="Google Shape;2080;p19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1" name="Google Shape;2081;p19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2" name="Google Shape;2082;p19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3" name="Google Shape;2083;p19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4" name="Google Shape;2084;p19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5" name="Google Shape;2085;p19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6" name="Google Shape;2086;p19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7" name="Google Shape;2087;p19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8" name="Google Shape;2088;p19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9" name="Google Shape;2089;p19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0" name="Google Shape;2090;p19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1" name="Google Shape;2091;p19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2" name="Google Shape;2092;p19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3" name="Google Shape;2093;p19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4" name="Google Shape;2094;p19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5" name="Google Shape;2095;p19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6" name="Google Shape;2096;p19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7" name="Google Shape;2097;p19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098" name="Google Shape;2098;p19"/>
          <p:cNvCxnSpPr>
            <a:endCxn id="2099" idx="0"/>
          </p:cNvCxnSpPr>
          <p:nvPr/>
        </p:nvCxnSpPr>
        <p:spPr>
          <a:xfrm>
            <a:off x="2013885" y="-57903"/>
            <a:ext cx="13200" cy="27963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2100" name="Google Shape;2100;p19"/>
          <p:cNvGrpSpPr/>
          <p:nvPr/>
        </p:nvGrpSpPr>
        <p:grpSpPr>
          <a:xfrm>
            <a:off x="1494627" y="2718719"/>
            <a:ext cx="1058856" cy="1218323"/>
            <a:chOff x="3832741" y="1697007"/>
            <a:chExt cx="3881436" cy="4457824"/>
          </a:xfrm>
        </p:grpSpPr>
        <p:grpSp>
          <p:nvGrpSpPr>
            <p:cNvPr id="2101" name="Google Shape;2101;p19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2102" name="Google Shape;2102;p19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3" name="Google Shape;2103;p19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4" name="Google Shape;2104;p19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5" name="Google Shape;2105;p19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06" name="Google Shape;2106;p19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7" name="Google Shape;2107;p19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8" name="Google Shape;2108;p19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9" name="Google Shape;2109;p19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0" name="Google Shape;2110;p19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1" name="Google Shape;2111;p19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2" name="Google Shape;2112;p19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3" name="Google Shape;2113;p19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4" name="Google Shape;2114;p19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5" name="Google Shape;2115;p19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6" name="Google Shape;2116;p19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7" name="Google Shape;2117;p19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8" name="Google Shape;2118;p19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9" name="Google Shape;2119;p19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0" name="Google Shape;2120;p19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1" name="Google Shape;2121;p19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2" name="Google Shape;2122;p19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3" name="Google Shape;2123;p19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4" name="Google Shape;2124;p19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5" name="Google Shape;2125;p19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6" name="Google Shape;2126;p19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7" name="Google Shape;2127;p19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8" name="Google Shape;2128;p19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9" name="Google Shape;2129;p19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0" name="Google Shape;2130;p19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1" name="Google Shape;2131;p19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2" name="Google Shape;2132;p19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3" name="Google Shape;2133;p19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4" name="Google Shape;2134;p19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5" name="Google Shape;2135;p19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6" name="Google Shape;2136;p19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7" name="Google Shape;2137;p19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8" name="Google Shape;2138;p19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9" name="Google Shape;2139;p19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0" name="Google Shape;2140;p19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1" name="Google Shape;2141;p19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2" name="Google Shape;2142;p19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3" name="Google Shape;2143;p19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4" name="Google Shape;2144;p19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5" name="Google Shape;2145;p19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6" name="Google Shape;2146;p19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7" name="Google Shape;2147;p19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8" name="Google Shape;2148;p19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9" name="Google Shape;2149;p19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0" name="Google Shape;2150;p19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1" name="Google Shape;2151;p19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2" name="Google Shape;2152;p19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3" name="Google Shape;2153;p19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4" name="Google Shape;2154;p19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5" name="Google Shape;2155;p19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6" name="Google Shape;2156;p19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7" name="Google Shape;2157;p19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8" name="Google Shape;2158;p19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9" name="Google Shape;2159;p19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0" name="Google Shape;2160;p19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1" name="Google Shape;2161;p19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2" name="Google Shape;2162;p19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3" name="Google Shape;2163;p19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4" name="Google Shape;2164;p19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5" name="Google Shape;2165;p19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6" name="Google Shape;2166;p19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7" name="Google Shape;2167;p19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8" name="Google Shape;2168;p19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9" name="Google Shape;2169;p19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0" name="Google Shape;2170;p19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1" name="Google Shape;2171;p19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2" name="Google Shape;2172;p19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3" name="Google Shape;2173;p19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4" name="Google Shape;2174;p19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5" name="Google Shape;2175;p19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6" name="Google Shape;2176;p19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7" name="Google Shape;2177;p19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8" name="Google Shape;2178;p19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9" name="Google Shape;2179;p19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9" name="Google Shape;2099;p19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0" name="Google Shape;2180;p19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81" name="Google Shape;2181;p19"/>
          <p:cNvSpPr/>
          <p:nvPr/>
        </p:nvSpPr>
        <p:spPr>
          <a:xfrm>
            <a:off x="0" y="-15084"/>
            <a:ext cx="12192000" cy="68889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2" name="Google Shape;2182;p19"/>
          <p:cNvSpPr txBox="1"/>
          <p:nvPr/>
        </p:nvSpPr>
        <p:spPr>
          <a:xfrm rot="5400000">
            <a:off x="-905750" y="6313583"/>
            <a:ext cx="21063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5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">
  <p:cSld name="SECTION_HEADER_1">
    <p:spTree>
      <p:nvGrpSpPr>
        <p:cNvPr id="2183" name="Shape 2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4" name="Google Shape;2184;p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85" name="Google Shape;2185;p20"/>
          <p:cNvSpPr/>
          <p:nvPr/>
        </p:nvSpPr>
        <p:spPr>
          <a:xfrm>
            <a:off x="-12633" y="1385699"/>
            <a:ext cx="12209100" cy="5546400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86" name="Google Shape;2186;p20"/>
          <p:cNvGrpSpPr/>
          <p:nvPr/>
        </p:nvGrpSpPr>
        <p:grpSpPr>
          <a:xfrm rot="58305">
            <a:off x="-2586" y="-125298"/>
            <a:ext cx="12189090" cy="640344"/>
            <a:chOff x="0" y="-224119"/>
            <a:chExt cx="13166958" cy="640313"/>
          </a:xfrm>
        </p:grpSpPr>
        <p:sp>
          <p:nvSpPr>
            <p:cNvPr id="2187" name="Google Shape;2187;p20"/>
            <p:cNvSpPr/>
            <p:nvPr/>
          </p:nvSpPr>
          <p:spPr>
            <a:xfrm>
              <a:off x="0" y="50800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8" name="Google Shape;2188;p20"/>
            <p:cNvSpPr/>
            <p:nvPr/>
          </p:nvSpPr>
          <p:spPr>
            <a:xfrm>
              <a:off x="1867647" y="0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9" name="Google Shape;2189;p20"/>
            <p:cNvSpPr/>
            <p:nvPr/>
          </p:nvSpPr>
          <p:spPr>
            <a:xfrm>
              <a:off x="3744259" y="-23625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0" name="Google Shape;2190;p20"/>
            <p:cNvSpPr/>
            <p:nvPr/>
          </p:nvSpPr>
          <p:spPr>
            <a:xfrm>
              <a:off x="5611906" y="-74425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1" name="Google Shape;2191;p20"/>
            <p:cNvSpPr/>
            <p:nvPr/>
          </p:nvSpPr>
          <p:spPr>
            <a:xfrm>
              <a:off x="7488518" y="-131763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2" name="Google Shape;2192;p20"/>
            <p:cNvSpPr/>
            <p:nvPr/>
          </p:nvSpPr>
          <p:spPr>
            <a:xfrm>
              <a:off x="9356165" y="-182563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3" name="Google Shape;2193;p20"/>
            <p:cNvSpPr/>
            <p:nvPr/>
          </p:nvSpPr>
          <p:spPr>
            <a:xfrm>
              <a:off x="11217835" y="-224119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94" name="Google Shape;2194;p20"/>
          <p:cNvGrpSpPr/>
          <p:nvPr/>
        </p:nvGrpSpPr>
        <p:grpSpPr>
          <a:xfrm flipH="1" rot="10741695">
            <a:off x="2878" y="6188445"/>
            <a:ext cx="12189090" cy="640344"/>
            <a:chOff x="0" y="-224119"/>
            <a:chExt cx="13166958" cy="640313"/>
          </a:xfrm>
        </p:grpSpPr>
        <p:sp>
          <p:nvSpPr>
            <p:cNvPr id="2195" name="Google Shape;2195;p20"/>
            <p:cNvSpPr/>
            <p:nvPr/>
          </p:nvSpPr>
          <p:spPr>
            <a:xfrm>
              <a:off x="0" y="50800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6" name="Google Shape;2196;p20"/>
            <p:cNvSpPr/>
            <p:nvPr/>
          </p:nvSpPr>
          <p:spPr>
            <a:xfrm>
              <a:off x="1867647" y="0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7" name="Google Shape;2197;p20"/>
            <p:cNvSpPr/>
            <p:nvPr/>
          </p:nvSpPr>
          <p:spPr>
            <a:xfrm>
              <a:off x="3744259" y="-23625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8" name="Google Shape;2198;p20"/>
            <p:cNvSpPr/>
            <p:nvPr/>
          </p:nvSpPr>
          <p:spPr>
            <a:xfrm>
              <a:off x="5611906" y="-74425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9" name="Google Shape;2199;p20"/>
            <p:cNvSpPr/>
            <p:nvPr/>
          </p:nvSpPr>
          <p:spPr>
            <a:xfrm>
              <a:off x="7488518" y="-131763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0" name="Google Shape;2200;p20"/>
            <p:cNvSpPr/>
            <p:nvPr/>
          </p:nvSpPr>
          <p:spPr>
            <a:xfrm>
              <a:off x="9356165" y="-182563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1" name="Google Shape;2201;p20"/>
            <p:cNvSpPr/>
            <p:nvPr/>
          </p:nvSpPr>
          <p:spPr>
            <a:xfrm>
              <a:off x="11217835" y="-224119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n que contiene suelo&#10;&#10;Descripción generada automáticamente" id="2202" name="Google Shape;2202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4481" y="4225266"/>
            <a:ext cx="1260000" cy="1263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203" name="Google Shape;2203;p20"/>
          <p:cNvSpPr/>
          <p:nvPr/>
        </p:nvSpPr>
        <p:spPr>
          <a:xfrm>
            <a:off x="783664" y="5037997"/>
            <a:ext cx="1328400" cy="1221300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04" name="Google Shape;2204;p20"/>
          <p:cNvGrpSpPr/>
          <p:nvPr/>
        </p:nvGrpSpPr>
        <p:grpSpPr>
          <a:xfrm>
            <a:off x="10874672" y="4662266"/>
            <a:ext cx="1160300" cy="1571263"/>
            <a:chOff x="334683" y="3251450"/>
            <a:chExt cx="2900751" cy="3606297"/>
          </a:xfrm>
        </p:grpSpPr>
        <p:grpSp>
          <p:nvGrpSpPr>
            <p:cNvPr id="2205" name="Google Shape;2205;p20"/>
            <p:cNvGrpSpPr/>
            <p:nvPr/>
          </p:nvGrpSpPr>
          <p:grpSpPr>
            <a:xfrm>
              <a:off x="334683" y="4255156"/>
              <a:ext cx="663389" cy="2533816"/>
              <a:chOff x="782917" y="1932006"/>
              <a:chExt cx="1434354" cy="4516606"/>
            </a:xfrm>
          </p:grpSpPr>
          <p:sp>
            <p:nvSpPr>
              <p:cNvPr id="2206" name="Google Shape;2206;p20"/>
              <p:cNvSpPr/>
              <p:nvPr/>
            </p:nvSpPr>
            <p:spPr>
              <a:xfrm>
                <a:off x="782918" y="5417671"/>
                <a:ext cx="1434353" cy="1030941"/>
              </a:xfrm>
              <a:prstGeom prst="flowChartMagneticDisk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7" name="Google Shape;2207;p20"/>
              <p:cNvSpPr/>
              <p:nvPr/>
            </p:nvSpPr>
            <p:spPr>
              <a:xfrm>
                <a:off x="782918" y="4745318"/>
                <a:ext cx="1434353" cy="1030941"/>
              </a:xfrm>
              <a:prstGeom prst="flowChartMagneticDisk">
                <a:avLst/>
              </a:prstGeom>
              <a:blipFill rotWithShape="1">
                <a:blip r:embed="rId5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8" name="Google Shape;2208;p20"/>
              <p:cNvSpPr/>
              <p:nvPr/>
            </p:nvSpPr>
            <p:spPr>
              <a:xfrm>
                <a:off x="782918" y="4072965"/>
                <a:ext cx="1434353" cy="1030941"/>
              </a:xfrm>
              <a:prstGeom prst="flowChartMagneticDisk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9" name="Google Shape;2209;p20"/>
              <p:cNvSpPr/>
              <p:nvPr/>
            </p:nvSpPr>
            <p:spPr>
              <a:xfrm>
                <a:off x="782918" y="3400612"/>
                <a:ext cx="1434353" cy="1030941"/>
              </a:xfrm>
              <a:prstGeom prst="flowChartMagneticDisk">
                <a:avLst/>
              </a:prstGeom>
              <a:blipFill rotWithShape="1">
                <a:blip r:embed="rId5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0" name="Google Shape;2210;p20"/>
              <p:cNvSpPr/>
              <p:nvPr/>
            </p:nvSpPr>
            <p:spPr>
              <a:xfrm>
                <a:off x="782917" y="2959269"/>
                <a:ext cx="1434300" cy="882600"/>
              </a:xfrm>
              <a:prstGeom prst="can">
                <a:avLst>
                  <a:gd fmla="val 25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211" name="Google Shape;2211;p20"/>
              <p:cNvGrpSpPr/>
              <p:nvPr/>
            </p:nvGrpSpPr>
            <p:grpSpPr>
              <a:xfrm>
                <a:off x="1202217" y="1932006"/>
                <a:ext cx="666155" cy="1130197"/>
                <a:chOff x="1229308" y="1810865"/>
                <a:chExt cx="666155" cy="1130197"/>
              </a:xfrm>
            </p:grpSpPr>
            <p:sp>
              <p:nvSpPr>
                <p:cNvPr id="2212" name="Google Shape;2212;p20"/>
                <p:cNvSpPr/>
                <p:nvPr/>
              </p:nvSpPr>
              <p:spPr>
                <a:xfrm rot="10800000">
                  <a:off x="1229308" y="1810865"/>
                  <a:ext cx="666155" cy="1059676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D966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3" name="Google Shape;2213;p20"/>
                <p:cNvSpPr/>
                <p:nvPr/>
              </p:nvSpPr>
              <p:spPr>
                <a:xfrm rot="10800000">
                  <a:off x="1305046" y="2102277"/>
                  <a:ext cx="496263" cy="768265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2214" name="Google Shape;2214;p20"/>
                <p:cNvCxnSpPr>
                  <a:stCxn id="2213" idx="0"/>
                </p:cNvCxnSpPr>
                <p:nvPr/>
              </p:nvCxnSpPr>
              <p:spPr>
                <a:xfrm flipH="1">
                  <a:off x="1528598" y="2779062"/>
                  <a:ext cx="25800" cy="162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7F6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2215" name="Google Shape;2215;p20"/>
            <p:cNvGrpSpPr/>
            <p:nvPr/>
          </p:nvGrpSpPr>
          <p:grpSpPr>
            <a:xfrm>
              <a:off x="1090739" y="3334794"/>
              <a:ext cx="663389" cy="3522953"/>
              <a:chOff x="782917" y="1932006"/>
              <a:chExt cx="1434354" cy="4516606"/>
            </a:xfrm>
          </p:grpSpPr>
          <p:sp>
            <p:nvSpPr>
              <p:cNvPr id="2216" name="Google Shape;2216;p20"/>
              <p:cNvSpPr/>
              <p:nvPr/>
            </p:nvSpPr>
            <p:spPr>
              <a:xfrm>
                <a:off x="782918" y="5417671"/>
                <a:ext cx="1434353" cy="1030941"/>
              </a:xfrm>
              <a:prstGeom prst="flowChartMagneticDisk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7" name="Google Shape;2217;p20"/>
              <p:cNvSpPr/>
              <p:nvPr/>
            </p:nvSpPr>
            <p:spPr>
              <a:xfrm>
                <a:off x="782918" y="4745318"/>
                <a:ext cx="1434353" cy="1030941"/>
              </a:xfrm>
              <a:prstGeom prst="flowChartMagneticDisk">
                <a:avLst/>
              </a:prstGeom>
              <a:blipFill rotWithShape="1">
                <a:blip r:embed="rId5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8" name="Google Shape;2218;p20"/>
              <p:cNvSpPr/>
              <p:nvPr/>
            </p:nvSpPr>
            <p:spPr>
              <a:xfrm>
                <a:off x="782918" y="4072965"/>
                <a:ext cx="1434353" cy="1030941"/>
              </a:xfrm>
              <a:prstGeom prst="flowChartMagneticDisk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9" name="Google Shape;2219;p20"/>
              <p:cNvSpPr/>
              <p:nvPr/>
            </p:nvSpPr>
            <p:spPr>
              <a:xfrm>
                <a:off x="782918" y="3400612"/>
                <a:ext cx="1434353" cy="1030941"/>
              </a:xfrm>
              <a:prstGeom prst="flowChartMagneticDisk">
                <a:avLst/>
              </a:prstGeom>
              <a:blipFill rotWithShape="1">
                <a:blip r:embed="rId5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0" name="Google Shape;2220;p20"/>
              <p:cNvSpPr/>
              <p:nvPr/>
            </p:nvSpPr>
            <p:spPr>
              <a:xfrm>
                <a:off x="782917" y="2959269"/>
                <a:ext cx="1434300" cy="882600"/>
              </a:xfrm>
              <a:prstGeom prst="can">
                <a:avLst>
                  <a:gd fmla="val 25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221" name="Google Shape;2221;p20"/>
              <p:cNvGrpSpPr/>
              <p:nvPr/>
            </p:nvGrpSpPr>
            <p:grpSpPr>
              <a:xfrm>
                <a:off x="1202192" y="1932006"/>
                <a:ext cx="763023" cy="1130496"/>
                <a:chOff x="1229283" y="1810865"/>
                <a:chExt cx="763023" cy="1130496"/>
              </a:xfrm>
            </p:grpSpPr>
            <p:sp>
              <p:nvSpPr>
                <p:cNvPr id="2222" name="Google Shape;2222;p20"/>
                <p:cNvSpPr/>
                <p:nvPr/>
              </p:nvSpPr>
              <p:spPr>
                <a:xfrm rot="10800000">
                  <a:off x="1229283" y="1810865"/>
                  <a:ext cx="763023" cy="1059676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D966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3" name="Google Shape;2223;p20"/>
                <p:cNvSpPr/>
                <p:nvPr/>
              </p:nvSpPr>
              <p:spPr>
                <a:xfrm rot="10800000">
                  <a:off x="1305600" y="2102276"/>
                  <a:ext cx="567797" cy="768265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2224" name="Google Shape;2224;p20"/>
                <p:cNvCxnSpPr>
                  <a:stCxn id="2223" idx="0"/>
                </p:cNvCxnSpPr>
                <p:nvPr/>
              </p:nvCxnSpPr>
              <p:spPr>
                <a:xfrm flipH="1">
                  <a:off x="1527900" y="2779061"/>
                  <a:ext cx="62700" cy="1623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7F6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2225" name="Google Shape;2225;p20"/>
            <p:cNvGrpSpPr/>
            <p:nvPr/>
          </p:nvGrpSpPr>
          <p:grpSpPr>
            <a:xfrm>
              <a:off x="1831392" y="4059712"/>
              <a:ext cx="663389" cy="2533816"/>
              <a:chOff x="782917" y="1932006"/>
              <a:chExt cx="1434354" cy="4516606"/>
            </a:xfrm>
          </p:grpSpPr>
          <p:sp>
            <p:nvSpPr>
              <p:cNvPr id="2226" name="Google Shape;2226;p20"/>
              <p:cNvSpPr/>
              <p:nvPr/>
            </p:nvSpPr>
            <p:spPr>
              <a:xfrm>
                <a:off x="782918" y="5417671"/>
                <a:ext cx="1434353" cy="1030941"/>
              </a:xfrm>
              <a:prstGeom prst="flowChartMagneticDisk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7" name="Google Shape;2227;p20"/>
              <p:cNvSpPr/>
              <p:nvPr/>
            </p:nvSpPr>
            <p:spPr>
              <a:xfrm>
                <a:off x="782918" y="4745318"/>
                <a:ext cx="1434353" cy="1030941"/>
              </a:xfrm>
              <a:prstGeom prst="flowChartMagneticDisk">
                <a:avLst/>
              </a:prstGeom>
              <a:blipFill rotWithShape="1">
                <a:blip r:embed="rId5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8" name="Google Shape;2228;p20"/>
              <p:cNvSpPr/>
              <p:nvPr/>
            </p:nvSpPr>
            <p:spPr>
              <a:xfrm>
                <a:off x="782918" y="4072965"/>
                <a:ext cx="1434353" cy="1030941"/>
              </a:xfrm>
              <a:prstGeom prst="flowChartMagneticDisk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9" name="Google Shape;2229;p20"/>
              <p:cNvSpPr/>
              <p:nvPr/>
            </p:nvSpPr>
            <p:spPr>
              <a:xfrm>
                <a:off x="782918" y="3400612"/>
                <a:ext cx="1434353" cy="1030941"/>
              </a:xfrm>
              <a:prstGeom prst="flowChartMagneticDisk">
                <a:avLst/>
              </a:prstGeom>
              <a:blipFill rotWithShape="1">
                <a:blip r:embed="rId5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0" name="Google Shape;2230;p20"/>
              <p:cNvSpPr/>
              <p:nvPr/>
            </p:nvSpPr>
            <p:spPr>
              <a:xfrm>
                <a:off x="782917" y="2959269"/>
                <a:ext cx="1434300" cy="882600"/>
              </a:xfrm>
              <a:prstGeom prst="can">
                <a:avLst>
                  <a:gd fmla="val 25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231" name="Google Shape;2231;p20"/>
              <p:cNvGrpSpPr/>
              <p:nvPr/>
            </p:nvGrpSpPr>
            <p:grpSpPr>
              <a:xfrm>
                <a:off x="1202217" y="1932006"/>
                <a:ext cx="666155" cy="1130197"/>
                <a:chOff x="1229308" y="1810865"/>
                <a:chExt cx="666155" cy="1130197"/>
              </a:xfrm>
            </p:grpSpPr>
            <p:sp>
              <p:nvSpPr>
                <p:cNvPr id="2232" name="Google Shape;2232;p20"/>
                <p:cNvSpPr/>
                <p:nvPr/>
              </p:nvSpPr>
              <p:spPr>
                <a:xfrm rot="10800000">
                  <a:off x="1229308" y="1810865"/>
                  <a:ext cx="666155" cy="1059676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D966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3" name="Google Shape;2233;p20"/>
                <p:cNvSpPr/>
                <p:nvPr/>
              </p:nvSpPr>
              <p:spPr>
                <a:xfrm rot="10800000">
                  <a:off x="1305046" y="2102277"/>
                  <a:ext cx="496263" cy="768265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2234" name="Google Shape;2234;p20"/>
                <p:cNvCxnSpPr>
                  <a:stCxn id="2233" idx="0"/>
                </p:cNvCxnSpPr>
                <p:nvPr/>
              </p:nvCxnSpPr>
              <p:spPr>
                <a:xfrm flipH="1">
                  <a:off x="1528598" y="2779062"/>
                  <a:ext cx="25800" cy="162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7F6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2235" name="Google Shape;2235;p20"/>
            <p:cNvGrpSpPr/>
            <p:nvPr/>
          </p:nvGrpSpPr>
          <p:grpSpPr>
            <a:xfrm>
              <a:off x="2572045" y="3251450"/>
              <a:ext cx="663389" cy="3522953"/>
              <a:chOff x="782917" y="1932006"/>
              <a:chExt cx="1434354" cy="4516606"/>
            </a:xfrm>
          </p:grpSpPr>
          <p:sp>
            <p:nvSpPr>
              <p:cNvPr id="2236" name="Google Shape;2236;p20"/>
              <p:cNvSpPr/>
              <p:nvPr/>
            </p:nvSpPr>
            <p:spPr>
              <a:xfrm>
                <a:off x="782918" y="5417671"/>
                <a:ext cx="1434353" cy="1030941"/>
              </a:xfrm>
              <a:prstGeom prst="flowChartMagneticDisk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7" name="Google Shape;2237;p20"/>
              <p:cNvSpPr/>
              <p:nvPr/>
            </p:nvSpPr>
            <p:spPr>
              <a:xfrm>
                <a:off x="782918" y="4745318"/>
                <a:ext cx="1434353" cy="1030941"/>
              </a:xfrm>
              <a:prstGeom prst="flowChartMagneticDisk">
                <a:avLst/>
              </a:prstGeom>
              <a:blipFill rotWithShape="1">
                <a:blip r:embed="rId5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8" name="Google Shape;2238;p20"/>
              <p:cNvSpPr/>
              <p:nvPr/>
            </p:nvSpPr>
            <p:spPr>
              <a:xfrm>
                <a:off x="782918" y="4072965"/>
                <a:ext cx="1434353" cy="1030941"/>
              </a:xfrm>
              <a:prstGeom prst="flowChartMagneticDisk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9" name="Google Shape;2239;p20"/>
              <p:cNvSpPr/>
              <p:nvPr/>
            </p:nvSpPr>
            <p:spPr>
              <a:xfrm>
                <a:off x="782918" y="3400612"/>
                <a:ext cx="1434353" cy="1030941"/>
              </a:xfrm>
              <a:prstGeom prst="flowChartMagneticDisk">
                <a:avLst/>
              </a:prstGeom>
              <a:blipFill rotWithShape="1">
                <a:blip r:embed="rId5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0" name="Google Shape;2240;p20"/>
              <p:cNvSpPr/>
              <p:nvPr/>
            </p:nvSpPr>
            <p:spPr>
              <a:xfrm>
                <a:off x="782917" y="2959269"/>
                <a:ext cx="1434300" cy="882600"/>
              </a:xfrm>
              <a:prstGeom prst="can">
                <a:avLst>
                  <a:gd fmla="val 25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241" name="Google Shape;2241;p20"/>
              <p:cNvGrpSpPr/>
              <p:nvPr/>
            </p:nvGrpSpPr>
            <p:grpSpPr>
              <a:xfrm>
                <a:off x="1202192" y="1932006"/>
                <a:ext cx="763023" cy="1130496"/>
                <a:chOff x="1229283" y="1810865"/>
                <a:chExt cx="763023" cy="1130496"/>
              </a:xfrm>
            </p:grpSpPr>
            <p:sp>
              <p:nvSpPr>
                <p:cNvPr id="2242" name="Google Shape;2242;p20"/>
                <p:cNvSpPr/>
                <p:nvPr/>
              </p:nvSpPr>
              <p:spPr>
                <a:xfrm rot="10800000">
                  <a:off x="1229283" y="1810865"/>
                  <a:ext cx="763023" cy="1059676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D966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43" name="Google Shape;2243;p20"/>
                <p:cNvSpPr/>
                <p:nvPr/>
              </p:nvSpPr>
              <p:spPr>
                <a:xfrm rot="10800000">
                  <a:off x="1305600" y="2102276"/>
                  <a:ext cx="567797" cy="768265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2244" name="Google Shape;2244;p20"/>
                <p:cNvCxnSpPr>
                  <a:stCxn id="2243" idx="0"/>
                </p:cNvCxnSpPr>
                <p:nvPr/>
              </p:nvCxnSpPr>
              <p:spPr>
                <a:xfrm flipH="1">
                  <a:off x="1527900" y="2779061"/>
                  <a:ext cx="62700" cy="1623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7F6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</p:grpSp>
      <p:pic>
        <p:nvPicPr>
          <p:cNvPr descr="Imagen que contiene suelo&#10;&#10;Descripción generada automáticamente" id="2245" name="Google Shape;224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21988" y="451033"/>
            <a:ext cx="1478400" cy="1263900"/>
          </a:xfrm>
          <a:prstGeom prst="heart">
            <a:avLst/>
          </a:prstGeom>
          <a:solidFill>
            <a:srgbClr val="FBE4D4"/>
          </a:solidFill>
          <a:ln>
            <a:noFill/>
          </a:ln>
        </p:spPr>
      </p:pic>
      <p:sp>
        <p:nvSpPr>
          <p:cNvPr id="2246" name="Google Shape;2246;p20"/>
          <p:cNvSpPr/>
          <p:nvPr/>
        </p:nvSpPr>
        <p:spPr>
          <a:xfrm>
            <a:off x="10305402" y="989622"/>
            <a:ext cx="1007100" cy="1007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7" name="Google Shape;2247;p20"/>
          <p:cNvSpPr txBox="1"/>
          <p:nvPr/>
        </p:nvSpPr>
        <p:spPr>
          <a:xfrm rot="5400000">
            <a:off x="-1007350" y="5722983"/>
            <a:ext cx="21063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3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52" name="Shape 2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" name="Google Shape;2253;p22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2254" name="Google Shape;2254;p22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2255" name="Google Shape;2255;p2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56" name="Shape 2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7" name="Google Shape;2257;p23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258" name="Google Shape;2258;p2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259" name="Shape 2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0" name="Google Shape;2260;p2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61" name="Google Shape;2261;p2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262" name="Google Shape;2262;p2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63" name="Shape 2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4" name="Google Shape;2264;p2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65" name="Google Shape;2265;p2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266" name="Google Shape;2266;p2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267" name="Google Shape;2267;p2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68" name="Shape 2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9" name="Google Shape;2269;p2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70" name="Google Shape;2270;p2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271" name="Shape 2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2" name="Google Shape;2272;p27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2273" name="Google Shape;2273;p27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274" name="Google Shape;2274;p2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275" name="Shape 2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6" name="Google Shape;2276;p28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2277" name="Google Shape;2277;p2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278" name="Shape 2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9" name="Google Shape;2279;p2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0" name="Google Shape;2280;p29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2281" name="Google Shape;2281;p29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282" name="Google Shape;2282;p29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283" name="Google Shape;2283;p2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284" name="Shape 2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5" name="Google Shape;2285;p30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2286" name="Google Shape;2286;p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287" name="Shape 2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8" name="Google Shape;2288;p31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289" name="Google Shape;2289;p31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290" name="Google Shape;2290;p3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291" name="Shape 2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2" name="Google Shape;2292;p3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2293" name="Shape 2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4" name="Google Shape;2294;p33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2295" name="Google Shape;2295;p33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2296" name="Google Shape;2296;p3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2302" name="Shape 2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3" name="Google Shape;2303;p35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2304" name="Google Shape;2304;p35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2305" name="Google Shape;2305;p3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" type="secHead">
  <p:cSld name="SECTION_HEADER">
    <p:spTree>
      <p:nvGrpSpPr>
        <p:cNvPr id="2306" name="Shape 2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Google Shape;2307;p3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08" name="Google Shape;2308;p36"/>
          <p:cNvSpPr/>
          <p:nvPr/>
        </p:nvSpPr>
        <p:spPr>
          <a:xfrm>
            <a:off x="-12633" y="1385699"/>
            <a:ext cx="12209100" cy="5546400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09" name="Google Shape;2309;p36"/>
          <p:cNvGrpSpPr/>
          <p:nvPr/>
        </p:nvGrpSpPr>
        <p:grpSpPr>
          <a:xfrm rot="58305">
            <a:off x="-2586" y="-125298"/>
            <a:ext cx="12189090" cy="640344"/>
            <a:chOff x="0" y="-224119"/>
            <a:chExt cx="13166958" cy="640313"/>
          </a:xfrm>
        </p:grpSpPr>
        <p:sp>
          <p:nvSpPr>
            <p:cNvPr id="2310" name="Google Shape;2310;p36"/>
            <p:cNvSpPr/>
            <p:nvPr/>
          </p:nvSpPr>
          <p:spPr>
            <a:xfrm>
              <a:off x="0" y="50800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1" name="Google Shape;2311;p36"/>
            <p:cNvSpPr/>
            <p:nvPr/>
          </p:nvSpPr>
          <p:spPr>
            <a:xfrm>
              <a:off x="1867647" y="0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2" name="Google Shape;2312;p36"/>
            <p:cNvSpPr/>
            <p:nvPr/>
          </p:nvSpPr>
          <p:spPr>
            <a:xfrm>
              <a:off x="3744259" y="-23625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3" name="Google Shape;2313;p36"/>
            <p:cNvSpPr/>
            <p:nvPr/>
          </p:nvSpPr>
          <p:spPr>
            <a:xfrm>
              <a:off x="5611906" y="-74425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4" name="Google Shape;2314;p36"/>
            <p:cNvSpPr/>
            <p:nvPr/>
          </p:nvSpPr>
          <p:spPr>
            <a:xfrm>
              <a:off x="7488518" y="-131763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5" name="Google Shape;2315;p36"/>
            <p:cNvSpPr/>
            <p:nvPr/>
          </p:nvSpPr>
          <p:spPr>
            <a:xfrm>
              <a:off x="9356165" y="-182563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6" name="Google Shape;2316;p36"/>
            <p:cNvSpPr/>
            <p:nvPr/>
          </p:nvSpPr>
          <p:spPr>
            <a:xfrm>
              <a:off x="11217835" y="-224119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17" name="Google Shape;2317;p36"/>
          <p:cNvGrpSpPr/>
          <p:nvPr/>
        </p:nvGrpSpPr>
        <p:grpSpPr>
          <a:xfrm flipH="1" rot="10741695">
            <a:off x="2878" y="6188445"/>
            <a:ext cx="12189090" cy="640344"/>
            <a:chOff x="0" y="-224119"/>
            <a:chExt cx="13166958" cy="640313"/>
          </a:xfrm>
        </p:grpSpPr>
        <p:sp>
          <p:nvSpPr>
            <p:cNvPr id="2318" name="Google Shape;2318;p36"/>
            <p:cNvSpPr/>
            <p:nvPr/>
          </p:nvSpPr>
          <p:spPr>
            <a:xfrm>
              <a:off x="0" y="50800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9" name="Google Shape;2319;p36"/>
            <p:cNvSpPr/>
            <p:nvPr/>
          </p:nvSpPr>
          <p:spPr>
            <a:xfrm>
              <a:off x="1867647" y="0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0" name="Google Shape;2320;p36"/>
            <p:cNvSpPr/>
            <p:nvPr/>
          </p:nvSpPr>
          <p:spPr>
            <a:xfrm>
              <a:off x="3744259" y="-23625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1" name="Google Shape;2321;p36"/>
            <p:cNvSpPr/>
            <p:nvPr/>
          </p:nvSpPr>
          <p:spPr>
            <a:xfrm>
              <a:off x="5611906" y="-74425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2" name="Google Shape;2322;p36"/>
            <p:cNvSpPr/>
            <p:nvPr/>
          </p:nvSpPr>
          <p:spPr>
            <a:xfrm>
              <a:off x="7488518" y="-131763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3" name="Google Shape;2323;p36"/>
            <p:cNvSpPr/>
            <p:nvPr/>
          </p:nvSpPr>
          <p:spPr>
            <a:xfrm>
              <a:off x="9356165" y="-182563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4" name="Google Shape;2324;p36"/>
            <p:cNvSpPr/>
            <p:nvPr/>
          </p:nvSpPr>
          <p:spPr>
            <a:xfrm>
              <a:off x="11217835" y="-224119"/>
              <a:ext cx="1949123" cy="365394"/>
            </a:xfrm>
            <a:custGeom>
              <a:rect b="b" l="l" r="r" t="t"/>
              <a:pathLst>
                <a:path extrusionOk="0" h="568707" w="2124385">
                  <a:moveTo>
                    <a:pt x="1922041" y="0"/>
                  </a:moveTo>
                  <a:lnTo>
                    <a:pt x="1932614" y="1874"/>
                  </a:lnTo>
                  <a:lnTo>
                    <a:pt x="1935545" y="2936"/>
                  </a:lnTo>
                  <a:lnTo>
                    <a:pt x="1939288" y="4080"/>
                  </a:lnTo>
                  <a:lnTo>
                    <a:pt x="1942754" y="5806"/>
                  </a:lnTo>
                  <a:lnTo>
                    <a:pt x="1944412" y="6216"/>
                  </a:lnTo>
                  <a:lnTo>
                    <a:pt x="1949717" y="8988"/>
                  </a:lnTo>
                  <a:lnTo>
                    <a:pt x="1952109" y="10702"/>
                  </a:lnTo>
                  <a:lnTo>
                    <a:pt x="1953883" y="11647"/>
                  </a:lnTo>
                  <a:lnTo>
                    <a:pt x="1957117" y="14082"/>
                  </a:lnTo>
                  <a:lnTo>
                    <a:pt x="1961157" y="16940"/>
                  </a:lnTo>
                  <a:lnTo>
                    <a:pt x="1962513" y="18494"/>
                  </a:lnTo>
                  <a:lnTo>
                    <a:pt x="1964883" y="20065"/>
                  </a:lnTo>
                  <a:lnTo>
                    <a:pt x="1968708" y="23804"/>
                  </a:lnTo>
                  <a:lnTo>
                    <a:pt x="1972537" y="27205"/>
                  </a:lnTo>
                  <a:lnTo>
                    <a:pt x="1973072" y="27931"/>
                  </a:lnTo>
                  <a:lnTo>
                    <a:pt x="1974350" y="28954"/>
                  </a:lnTo>
                  <a:lnTo>
                    <a:pt x="1979353" y="35831"/>
                  </a:lnTo>
                  <a:lnTo>
                    <a:pt x="1981615" y="40027"/>
                  </a:lnTo>
                  <a:lnTo>
                    <a:pt x="1984063" y="43899"/>
                  </a:lnTo>
                  <a:lnTo>
                    <a:pt x="1987625" y="49239"/>
                  </a:lnTo>
                  <a:lnTo>
                    <a:pt x="1988484" y="51026"/>
                  </a:lnTo>
                  <a:lnTo>
                    <a:pt x="1989675" y="52758"/>
                  </a:lnTo>
                  <a:lnTo>
                    <a:pt x="1992732" y="58862"/>
                  </a:lnTo>
                  <a:lnTo>
                    <a:pt x="1993284" y="61176"/>
                  </a:lnTo>
                  <a:lnTo>
                    <a:pt x="1995408" y="66343"/>
                  </a:lnTo>
                  <a:lnTo>
                    <a:pt x="1996634" y="71847"/>
                  </a:lnTo>
                  <a:lnTo>
                    <a:pt x="1998788" y="78288"/>
                  </a:lnTo>
                  <a:lnTo>
                    <a:pt x="1998883" y="78845"/>
                  </a:lnTo>
                  <a:lnTo>
                    <a:pt x="1999108" y="79307"/>
                  </a:lnTo>
                  <a:lnTo>
                    <a:pt x="2001797" y="88118"/>
                  </a:lnTo>
                  <a:lnTo>
                    <a:pt x="2002035" y="89668"/>
                  </a:lnTo>
                  <a:lnTo>
                    <a:pt x="2002509" y="90838"/>
                  </a:lnTo>
                  <a:lnTo>
                    <a:pt x="2004163" y="98409"/>
                  </a:lnTo>
                  <a:lnTo>
                    <a:pt x="2007146" y="107678"/>
                  </a:lnTo>
                  <a:lnTo>
                    <a:pt x="2007521" y="110013"/>
                  </a:lnTo>
                  <a:lnTo>
                    <a:pt x="2008203" y="111831"/>
                  </a:lnTo>
                  <a:lnTo>
                    <a:pt x="2010133" y="122239"/>
                  </a:lnTo>
                  <a:lnTo>
                    <a:pt x="2010245" y="123413"/>
                  </a:lnTo>
                  <a:lnTo>
                    <a:pt x="2010396" y="123880"/>
                  </a:lnTo>
                  <a:lnTo>
                    <a:pt x="2011748" y="133632"/>
                  </a:lnTo>
                  <a:lnTo>
                    <a:pt x="2014105" y="143142"/>
                  </a:lnTo>
                  <a:lnTo>
                    <a:pt x="2014498" y="146280"/>
                  </a:lnTo>
                  <a:lnTo>
                    <a:pt x="2014908" y="147649"/>
                  </a:lnTo>
                  <a:lnTo>
                    <a:pt x="2016047" y="158420"/>
                  </a:lnTo>
                  <a:lnTo>
                    <a:pt x="2017869" y="168944"/>
                  </a:lnTo>
                  <a:lnTo>
                    <a:pt x="2017891" y="169212"/>
                  </a:lnTo>
                  <a:lnTo>
                    <a:pt x="2017925" y="169307"/>
                  </a:lnTo>
                  <a:lnTo>
                    <a:pt x="2019928" y="181282"/>
                  </a:lnTo>
                  <a:lnTo>
                    <a:pt x="2019984" y="181938"/>
                  </a:lnTo>
                  <a:lnTo>
                    <a:pt x="2020067" y="182180"/>
                  </a:lnTo>
                  <a:lnTo>
                    <a:pt x="2021685" y="193387"/>
                  </a:lnTo>
                  <a:lnTo>
                    <a:pt x="2021841" y="195545"/>
                  </a:lnTo>
                  <a:lnTo>
                    <a:pt x="2021962" y="195994"/>
                  </a:lnTo>
                  <a:lnTo>
                    <a:pt x="2022743" y="207680"/>
                  </a:lnTo>
                  <a:lnTo>
                    <a:pt x="2022743" y="207711"/>
                  </a:lnTo>
                  <a:lnTo>
                    <a:pt x="2023581" y="219271"/>
                  </a:lnTo>
                  <a:lnTo>
                    <a:pt x="2023624" y="220394"/>
                  </a:lnTo>
                  <a:lnTo>
                    <a:pt x="2023650" y="220506"/>
                  </a:lnTo>
                  <a:lnTo>
                    <a:pt x="2024038" y="231052"/>
                  </a:lnTo>
                  <a:lnTo>
                    <a:pt x="2024060" y="232093"/>
                  </a:lnTo>
                  <a:lnTo>
                    <a:pt x="2024064" y="232110"/>
                  </a:lnTo>
                  <a:lnTo>
                    <a:pt x="2024129" y="243490"/>
                  </a:lnTo>
                  <a:lnTo>
                    <a:pt x="2024129" y="243503"/>
                  </a:lnTo>
                  <a:lnTo>
                    <a:pt x="2024129" y="243503"/>
                  </a:lnTo>
                  <a:lnTo>
                    <a:pt x="2024198" y="254882"/>
                  </a:lnTo>
                  <a:lnTo>
                    <a:pt x="2024198" y="255081"/>
                  </a:lnTo>
                  <a:lnTo>
                    <a:pt x="2024004" y="258625"/>
                  </a:lnTo>
                  <a:lnTo>
                    <a:pt x="2022976" y="267941"/>
                  </a:lnTo>
                  <a:lnTo>
                    <a:pt x="2022234" y="278008"/>
                  </a:lnTo>
                  <a:lnTo>
                    <a:pt x="2022121" y="278418"/>
                  </a:lnTo>
                  <a:lnTo>
                    <a:pt x="2022005" y="280080"/>
                  </a:lnTo>
                  <a:lnTo>
                    <a:pt x="2020412" y="291253"/>
                  </a:lnTo>
                  <a:lnTo>
                    <a:pt x="2019769" y="293161"/>
                  </a:lnTo>
                  <a:lnTo>
                    <a:pt x="2019354" y="295919"/>
                  </a:lnTo>
                  <a:lnTo>
                    <a:pt x="2016988" y="303716"/>
                  </a:lnTo>
                  <a:lnTo>
                    <a:pt x="2014895" y="313528"/>
                  </a:lnTo>
                  <a:lnTo>
                    <a:pt x="2013975" y="315781"/>
                  </a:lnTo>
                  <a:lnTo>
                    <a:pt x="2013591" y="317892"/>
                  </a:lnTo>
                  <a:lnTo>
                    <a:pt x="2009982" y="327541"/>
                  </a:lnTo>
                  <a:lnTo>
                    <a:pt x="2009438" y="328499"/>
                  </a:lnTo>
                  <a:lnTo>
                    <a:pt x="2009296" y="329173"/>
                  </a:lnTo>
                  <a:lnTo>
                    <a:pt x="2005126" y="338506"/>
                  </a:lnTo>
                  <a:lnTo>
                    <a:pt x="2000964" y="348944"/>
                  </a:lnTo>
                  <a:lnTo>
                    <a:pt x="1999893" y="350753"/>
                  </a:lnTo>
                  <a:lnTo>
                    <a:pt x="1998853" y="353179"/>
                  </a:lnTo>
                  <a:lnTo>
                    <a:pt x="1993655" y="361964"/>
                  </a:lnTo>
                  <a:lnTo>
                    <a:pt x="1990495" y="367961"/>
                  </a:lnTo>
                  <a:lnTo>
                    <a:pt x="1995559" y="372114"/>
                  </a:lnTo>
                  <a:lnTo>
                    <a:pt x="1995857" y="372493"/>
                  </a:lnTo>
                  <a:lnTo>
                    <a:pt x="1996362" y="372800"/>
                  </a:lnTo>
                  <a:lnTo>
                    <a:pt x="2002017" y="377790"/>
                  </a:lnTo>
                  <a:lnTo>
                    <a:pt x="2008899" y="382876"/>
                  </a:lnTo>
                  <a:lnTo>
                    <a:pt x="2009546" y="383640"/>
                  </a:lnTo>
                  <a:lnTo>
                    <a:pt x="2010729" y="384348"/>
                  </a:lnTo>
                  <a:lnTo>
                    <a:pt x="2014808" y="387888"/>
                  </a:lnTo>
                  <a:lnTo>
                    <a:pt x="2020382" y="391402"/>
                  </a:lnTo>
                  <a:lnTo>
                    <a:pt x="2021193" y="392265"/>
                  </a:lnTo>
                  <a:lnTo>
                    <a:pt x="2022968" y="393245"/>
                  </a:lnTo>
                  <a:lnTo>
                    <a:pt x="2028938" y="397959"/>
                  </a:lnTo>
                  <a:lnTo>
                    <a:pt x="2034524" y="401370"/>
                  </a:lnTo>
                  <a:lnTo>
                    <a:pt x="2035314" y="402190"/>
                  </a:lnTo>
                  <a:lnTo>
                    <a:pt x="2037114" y="403157"/>
                  </a:lnTo>
                  <a:lnTo>
                    <a:pt x="2042178" y="407029"/>
                  </a:lnTo>
                  <a:lnTo>
                    <a:pt x="2048032" y="410414"/>
                  </a:lnTo>
                  <a:lnTo>
                    <a:pt x="2049038" y="411195"/>
                  </a:lnTo>
                  <a:lnTo>
                    <a:pt x="2049957" y="411644"/>
                  </a:lnTo>
                  <a:lnTo>
                    <a:pt x="2054434" y="414722"/>
                  </a:lnTo>
                  <a:lnTo>
                    <a:pt x="2060499" y="417748"/>
                  </a:lnTo>
                  <a:lnTo>
                    <a:pt x="2061915" y="418728"/>
                  </a:lnTo>
                  <a:lnTo>
                    <a:pt x="2063361" y="419402"/>
                  </a:lnTo>
                  <a:lnTo>
                    <a:pt x="2068576" y="422773"/>
                  </a:lnTo>
                  <a:lnTo>
                    <a:pt x="2074249" y="425605"/>
                  </a:lnTo>
                  <a:lnTo>
                    <a:pt x="2074607" y="425851"/>
                  </a:lnTo>
                  <a:lnTo>
                    <a:pt x="2074810" y="425903"/>
                  </a:lnTo>
                  <a:lnTo>
                    <a:pt x="2079054" y="428161"/>
                  </a:lnTo>
                  <a:lnTo>
                    <a:pt x="2084562" y="430298"/>
                  </a:lnTo>
                  <a:lnTo>
                    <a:pt x="2086060" y="431170"/>
                  </a:lnTo>
                  <a:lnTo>
                    <a:pt x="2088257" y="432059"/>
                  </a:lnTo>
                  <a:lnTo>
                    <a:pt x="2093019" y="434705"/>
                  </a:lnTo>
                  <a:lnTo>
                    <a:pt x="2097193" y="436384"/>
                  </a:lnTo>
                  <a:lnTo>
                    <a:pt x="2103293" y="438211"/>
                  </a:lnTo>
                  <a:lnTo>
                    <a:pt x="2111742" y="442372"/>
                  </a:lnTo>
                  <a:lnTo>
                    <a:pt x="2118420" y="448873"/>
                  </a:lnTo>
                  <a:lnTo>
                    <a:pt x="2122810" y="457188"/>
                  </a:lnTo>
                  <a:lnTo>
                    <a:pt x="2124386" y="466797"/>
                  </a:lnTo>
                  <a:lnTo>
                    <a:pt x="2122038" y="478440"/>
                  </a:lnTo>
                  <a:lnTo>
                    <a:pt x="2115627" y="487946"/>
                  </a:lnTo>
                  <a:lnTo>
                    <a:pt x="2106121" y="494357"/>
                  </a:lnTo>
                  <a:lnTo>
                    <a:pt x="2094478" y="496710"/>
                  </a:lnTo>
                  <a:lnTo>
                    <a:pt x="2090800" y="496481"/>
                  </a:lnTo>
                  <a:lnTo>
                    <a:pt x="2083107" y="495531"/>
                  </a:lnTo>
                  <a:lnTo>
                    <a:pt x="2082131" y="495220"/>
                  </a:lnTo>
                  <a:lnTo>
                    <a:pt x="2080107" y="494987"/>
                  </a:lnTo>
                  <a:lnTo>
                    <a:pt x="2072293" y="493178"/>
                  </a:lnTo>
                  <a:lnTo>
                    <a:pt x="2070113" y="492255"/>
                  </a:lnTo>
                  <a:lnTo>
                    <a:pt x="2068218" y="491896"/>
                  </a:lnTo>
                  <a:lnTo>
                    <a:pt x="2061147" y="489142"/>
                  </a:lnTo>
                  <a:lnTo>
                    <a:pt x="2061108" y="489120"/>
                  </a:lnTo>
                  <a:lnTo>
                    <a:pt x="2054114" y="486409"/>
                  </a:lnTo>
                  <a:lnTo>
                    <a:pt x="2052021" y="485192"/>
                  </a:lnTo>
                  <a:lnTo>
                    <a:pt x="2050907" y="484911"/>
                  </a:lnTo>
                  <a:lnTo>
                    <a:pt x="2045221" y="481885"/>
                  </a:lnTo>
                  <a:lnTo>
                    <a:pt x="2038504" y="478535"/>
                  </a:lnTo>
                  <a:lnTo>
                    <a:pt x="2037088" y="477551"/>
                  </a:lnTo>
                  <a:lnTo>
                    <a:pt x="2035642" y="476882"/>
                  </a:lnTo>
                  <a:lnTo>
                    <a:pt x="2030427" y="473506"/>
                  </a:lnTo>
                  <a:lnTo>
                    <a:pt x="2023969" y="470286"/>
                  </a:lnTo>
                  <a:lnTo>
                    <a:pt x="2022100" y="468986"/>
                  </a:lnTo>
                  <a:lnTo>
                    <a:pt x="2020373" y="468140"/>
                  </a:lnTo>
                  <a:lnTo>
                    <a:pt x="2015080" y="464505"/>
                  </a:lnTo>
                  <a:lnTo>
                    <a:pt x="2008549" y="460728"/>
                  </a:lnTo>
                  <a:lnTo>
                    <a:pt x="2006706" y="459299"/>
                  </a:lnTo>
                  <a:lnTo>
                    <a:pt x="2005328" y="458561"/>
                  </a:lnTo>
                  <a:lnTo>
                    <a:pt x="1999962" y="454455"/>
                  </a:lnTo>
                  <a:lnTo>
                    <a:pt x="1994169" y="450920"/>
                  </a:lnTo>
                  <a:lnTo>
                    <a:pt x="1993258" y="449974"/>
                  </a:lnTo>
                  <a:lnTo>
                    <a:pt x="1991195" y="448830"/>
                  </a:lnTo>
                  <a:lnTo>
                    <a:pt x="1985034" y="443969"/>
                  </a:lnTo>
                  <a:lnTo>
                    <a:pt x="1978853" y="440071"/>
                  </a:lnTo>
                  <a:lnTo>
                    <a:pt x="1977665" y="438806"/>
                  </a:lnTo>
                  <a:lnTo>
                    <a:pt x="1975153" y="437304"/>
                  </a:lnTo>
                  <a:lnTo>
                    <a:pt x="1970020" y="432853"/>
                  </a:lnTo>
                  <a:lnTo>
                    <a:pt x="1962936" y="427466"/>
                  </a:lnTo>
                  <a:lnTo>
                    <a:pt x="1962323" y="426727"/>
                  </a:lnTo>
                  <a:lnTo>
                    <a:pt x="1961239" y="426067"/>
                  </a:lnTo>
                  <a:lnTo>
                    <a:pt x="1954798" y="420386"/>
                  </a:lnTo>
                  <a:lnTo>
                    <a:pt x="1954004" y="419717"/>
                  </a:lnTo>
                  <a:lnTo>
                    <a:pt x="1953711" y="420058"/>
                  </a:lnTo>
                  <a:lnTo>
                    <a:pt x="1952014" y="421348"/>
                  </a:lnTo>
                  <a:lnTo>
                    <a:pt x="1950715" y="423101"/>
                  </a:lnTo>
                  <a:lnTo>
                    <a:pt x="1943678" y="429356"/>
                  </a:lnTo>
                  <a:lnTo>
                    <a:pt x="1943674" y="429361"/>
                  </a:lnTo>
                  <a:lnTo>
                    <a:pt x="1936503" y="435780"/>
                  </a:lnTo>
                  <a:lnTo>
                    <a:pt x="1930882" y="441025"/>
                  </a:lnTo>
                  <a:lnTo>
                    <a:pt x="1929618" y="441832"/>
                  </a:lnTo>
                  <a:lnTo>
                    <a:pt x="1925322" y="445187"/>
                  </a:lnTo>
                  <a:lnTo>
                    <a:pt x="1916882" y="450177"/>
                  </a:lnTo>
                  <a:lnTo>
                    <a:pt x="1911206" y="453730"/>
                  </a:lnTo>
                  <a:lnTo>
                    <a:pt x="1910640" y="453985"/>
                  </a:lnTo>
                  <a:lnTo>
                    <a:pt x="1910148" y="454365"/>
                  </a:lnTo>
                  <a:lnTo>
                    <a:pt x="1902835" y="458604"/>
                  </a:lnTo>
                  <a:lnTo>
                    <a:pt x="1900633" y="459536"/>
                  </a:lnTo>
                  <a:lnTo>
                    <a:pt x="1899079" y="460482"/>
                  </a:lnTo>
                  <a:lnTo>
                    <a:pt x="1891823" y="463542"/>
                  </a:lnTo>
                  <a:lnTo>
                    <a:pt x="1890510" y="463814"/>
                  </a:lnTo>
                  <a:lnTo>
                    <a:pt x="1888909" y="464622"/>
                  </a:lnTo>
                  <a:lnTo>
                    <a:pt x="1880491" y="467307"/>
                  </a:lnTo>
                  <a:lnTo>
                    <a:pt x="1880348" y="467333"/>
                  </a:lnTo>
                  <a:lnTo>
                    <a:pt x="1880266" y="467372"/>
                  </a:lnTo>
                  <a:lnTo>
                    <a:pt x="1871848" y="470057"/>
                  </a:lnTo>
                  <a:lnTo>
                    <a:pt x="1871019" y="470191"/>
                  </a:lnTo>
                  <a:lnTo>
                    <a:pt x="1870346" y="470497"/>
                  </a:lnTo>
                  <a:lnTo>
                    <a:pt x="1863162" y="472466"/>
                  </a:lnTo>
                  <a:lnTo>
                    <a:pt x="1856635" y="474957"/>
                  </a:lnTo>
                  <a:lnTo>
                    <a:pt x="1853760" y="475496"/>
                  </a:lnTo>
                  <a:lnTo>
                    <a:pt x="1850764" y="476610"/>
                  </a:lnTo>
                  <a:lnTo>
                    <a:pt x="1842320" y="478147"/>
                  </a:lnTo>
                  <a:lnTo>
                    <a:pt x="1842005" y="478177"/>
                  </a:lnTo>
                  <a:lnTo>
                    <a:pt x="1841884" y="478220"/>
                  </a:lnTo>
                  <a:lnTo>
                    <a:pt x="1833043" y="479766"/>
                  </a:lnTo>
                  <a:lnTo>
                    <a:pt x="1829442" y="480085"/>
                  </a:lnTo>
                  <a:lnTo>
                    <a:pt x="1828825" y="480232"/>
                  </a:lnTo>
                  <a:lnTo>
                    <a:pt x="1824141" y="480448"/>
                  </a:lnTo>
                  <a:lnTo>
                    <a:pt x="1820282" y="481609"/>
                  </a:lnTo>
                  <a:lnTo>
                    <a:pt x="1817312" y="482054"/>
                  </a:lnTo>
                  <a:lnTo>
                    <a:pt x="1815395" y="482693"/>
                  </a:lnTo>
                  <a:lnTo>
                    <a:pt x="1807318" y="483854"/>
                  </a:lnTo>
                  <a:lnTo>
                    <a:pt x="1804581" y="484052"/>
                  </a:lnTo>
                  <a:lnTo>
                    <a:pt x="1804149" y="484156"/>
                  </a:lnTo>
                  <a:lnTo>
                    <a:pt x="1797523" y="484475"/>
                  </a:lnTo>
                  <a:lnTo>
                    <a:pt x="1791440" y="485391"/>
                  </a:lnTo>
                  <a:lnTo>
                    <a:pt x="1786527" y="485766"/>
                  </a:lnTo>
                  <a:lnTo>
                    <a:pt x="1777885" y="485766"/>
                  </a:lnTo>
                  <a:lnTo>
                    <a:pt x="1777596" y="485762"/>
                  </a:lnTo>
                  <a:lnTo>
                    <a:pt x="1770119" y="485697"/>
                  </a:lnTo>
                  <a:lnTo>
                    <a:pt x="1769972" y="485663"/>
                  </a:lnTo>
                  <a:lnTo>
                    <a:pt x="1765871" y="485369"/>
                  </a:lnTo>
                  <a:lnTo>
                    <a:pt x="1758584" y="484324"/>
                  </a:lnTo>
                  <a:lnTo>
                    <a:pt x="1751677" y="483936"/>
                  </a:lnTo>
                  <a:lnTo>
                    <a:pt x="1751409" y="483867"/>
                  </a:lnTo>
                  <a:lnTo>
                    <a:pt x="1749889" y="483780"/>
                  </a:lnTo>
                  <a:lnTo>
                    <a:pt x="1743466" y="483042"/>
                  </a:lnTo>
                  <a:lnTo>
                    <a:pt x="1736239" y="482697"/>
                  </a:lnTo>
                  <a:lnTo>
                    <a:pt x="1734530" y="482274"/>
                  </a:lnTo>
                  <a:lnTo>
                    <a:pt x="1729125" y="481518"/>
                  </a:lnTo>
                  <a:lnTo>
                    <a:pt x="1723578" y="479938"/>
                  </a:lnTo>
                  <a:lnTo>
                    <a:pt x="1718432" y="479425"/>
                  </a:lnTo>
                  <a:lnTo>
                    <a:pt x="1717348" y="479105"/>
                  </a:lnTo>
                  <a:lnTo>
                    <a:pt x="1714702" y="478807"/>
                  </a:lnTo>
                  <a:lnTo>
                    <a:pt x="1705848" y="476800"/>
                  </a:lnTo>
                  <a:lnTo>
                    <a:pt x="1705192" y="476528"/>
                  </a:lnTo>
                  <a:lnTo>
                    <a:pt x="1704380" y="476411"/>
                  </a:lnTo>
                  <a:lnTo>
                    <a:pt x="1695906" y="473998"/>
                  </a:lnTo>
                  <a:lnTo>
                    <a:pt x="1695897" y="473994"/>
                  </a:lnTo>
                  <a:lnTo>
                    <a:pt x="1688541" y="471995"/>
                  </a:lnTo>
                  <a:lnTo>
                    <a:pt x="1680214" y="470191"/>
                  </a:lnTo>
                  <a:lnTo>
                    <a:pt x="1679018" y="469698"/>
                  </a:lnTo>
                  <a:lnTo>
                    <a:pt x="1677619" y="469483"/>
                  </a:lnTo>
                  <a:lnTo>
                    <a:pt x="1669931" y="467065"/>
                  </a:lnTo>
                  <a:lnTo>
                    <a:pt x="1669887" y="467044"/>
                  </a:lnTo>
                  <a:lnTo>
                    <a:pt x="1661223" y="464294"/>
                  </a:lnTo>
                  <a:lnTo>
                    <a:pt x="1660887" y="464121"/>
                  </a:lnTo>
                  <a:lnTo>
                    <a:pt x="1660589" y="464069"/>
                  </a:lnTo>
                  <a:lnTo>
                    <a:pt x="1652987" y="461419"/>
                  </a:lnTo>
                  <a:lnTo>
                    <a:pt x="1645971" y="459208"/>
                  </a:lnTo>
                  <a:lnTo>
                    <a:pt x="1642604" y="457499"/>
                  </a:lnTo>
                  <a:lnTo>
                    <a:pt x="1640985" y="457097"/>
                  </a:lnTo>
                  <a:lnTo>
                    <a:pt x="1634398" y="453635"/>
                  </a:lnTo>
                  <a:lnTo>
                    <a:pt x="1628138" y="450859"/>
                  </a:lnTo>
                  <a:lnTo>
                    <a:pt x="1627124" y="450216"/>
                  </a:lnTo>
                  <a:lnTo>
                    <a:pt x="1625824" y="449685"/>
                  </a:lnTo>
                  <a:lnTo>
                    <a:pt x="1618593" y="445679"/>
                  </a:lnTo>
                  <a:lnTo>
                    <a:pt x="1618563" y="445653"/>
                  </a:lnTo>
                  <a:lnTo>
                    <a:pt x="1611522" y="441750"/>
                  </a:lnTo>
                  <a:lnTo>
                    <a:pt x="1610844" y="441237"/>
                  </a:lnTo>
                  <a:lnTo>
                    <a:pt x="1610149" y="440922"/>
                  </a:lnTo>
                  <a:lnTo>
                    <a:pt x="1602560" y="436134"/>
                  </a:lnTo>
                  <a:lnTo>
                    <a:pt x="1602279" y="435836"/>
                  </a:lnTo>
                  <a:lnTo>
                    <a:pt x="1601658" y="435530"/>
                  </a:lnTo>
                  <a:lnTo>
                    <a:pt x="1595269" y="431144"/>
                  </a:lnTo>
                  <a:lnTo>
                    <a:pt x="1594690" y="430492"/>
                  </a:lnTo>
                  <a:lnTo>
                    <a:pt x="1593533" y="429844"/>
                  </a:lnTo>
                  <a:lnTo>
                    <a:pt x="1587580" y="425083"/>
                  </a:lnTo>
                  <a:lnTo>
                    <a:pt x="1587425" y="424888"/>
                  </a:lnTo>
                  <a:lnTo>
                    <a:pt x="1587153" y="424729"/>
                  </a:lnTo>
                  <a:lnTo>
                    <a:pt x="1586868" y="424496"/>
                  </a:lnTo>
                  <a:lnTo>
                    <a:pt x="1584528" y="426533"/>
                  </a:lnTo>
                  <a:lnTo>
                    <a:pt x="1575816" y="434485"/>
                  </a:lnTo>
                  <a:lnTo>
                    <a:pt x="1573231" y="436108"/>
                  </a:lnTo>
                  <a:lnTo>
                    <a:pt x="1571927" y="437533"/>
                  </a:lnTo>
                  <a:lnTo>
                    <a:pt x="1563207" y="443348"/>
                  </a:lnTo>
                  <a:lnTo>
                    <a:pt x="1554620" y="449793"/>
                  </a:lnTo>
                  <a:lnTo>
                    <a:pt x="1553256" y="450518"/>
                  </a:lnTo>
                  <a:lnTo>
                    <a:pt x="1551585" y="451822"/>
                  </a:lnTo>
                  <a:lnTo>
                    <a:pt x="1543094" y="456847"/>
                  </a:lnTo>
                  <a:lnTo>
                    <a:pt x="1541661" y="457464"/>
                  </a:lnTo>
                  <a:lnTo>
                    <a:pt x="1540525" y="458224"/>
                  </a:lnTo>
                  <a:lnTo>
                    <a:pt x="1531101" y="462765"/>
                  </a:lnTo>
                  <a:lnTo>
                    <a:pt x="1523845" y="467056"/>
                  </a:lnTo>
                  <a:lnTo>
                    <a:pt x="1517033" y="469996"/>
                  </a:lnTo>
                  <a:lnTo>
                    <a:pt x="1516303" y="470342"/>
                  </a:lnTo>
                  <a:lnTo>
                    <a:pt x="1516052" y="470415"/>
                  </a:lnTo>
                  <a:lnTo>
                    <a:pt x="1516005" y="470437"/>
                  </a:lnTo>
                  <a:lnTo>
                    <a:pt x="1515962" y="470445"/>
                  </a:lnTo>
                  <a:lnTo>
                    <a:pt x="1508558" y="472608"/>
                  </a:lnTo>
                  <a:lnTo>
                    <a:pt x="1501042" y="475747"/>
                  </a:lnTo>
                  <a:lnTo>
                    <a:pt x="1499087" y="476144"/>
                  </a:lnTo>
                  <a:lnTo>
                    <a:pt x="1496669" y="477240"/>
                  </a:lnTo>
                  <a:lnTo>
                    <a:pt x="1488234" y="479476"/>
                  </a:lnTo>
                  <a:lnTo>
                    <a:pt x="1488040" y="479502"/>
                  </a:lnTo>
                  <a:lnTo>
                    <a:pt x="1487945" y="479545"/>
                  </a:lnTo>
                  <a:lnTo>
                    <a:pt x="1478262" y="482092"/>
                  </a:lnTo>
                  <a:lnTo>
                    <a:pt x="1470642" y="484462"/>
                  </a:lnTo>
                  <a:lnTo>
                    <a:pt x="1467897" y="484890"/>
                  </a:lnTo>
                  <a:lnTo>
                    <a:pt x="1465958" y="485568"/>
                  </a:lnTo>
                  <a:lnTo>
                    <a:pt x="1456707" y="487044"/>
                  </a:lnTo>
                  <a:lnTo>
                    <a:pt x="1453077" y="487342"/>
                  </a:lnTo>
                  <a:lnTo>
                    <a:pt x="1452606" y="487450"/>
                  </a:lnTo>
                  <a:lnTo>
                    <a:pt x="1445172" y="487713"/>
                  </a:lnTo>
                  <a:lnTo>
                    <a:pt x="1437082" y="488421"/>
                  </a:lnTo>
                  <a:lnTo>
                    <a:pt x="1435580" y="488486"/>
                  </a:lnTo>
                  <a:lnTo>
                    <a:pt x="1435416" y="488525"/>
                  </a:lnTo>
                  <a:lnTo>
                    <a:pt x="1427227" y="488840"/>
                  </a:lnTo>
                  <a:lnTo>
                    <a:pt x="1425940" y="488866"/>
                  </a:lnTo>
                  <a:lnTo>
                    <a:pt x="1400410" y="488866"/>
                  </a:lnTo>
                  <a:lnTo>
                    <a:pt x="1398817" y="488827"/>
                  </a:lnTo>
                  <a:lnTo>
                    <a:pt x="1390882" y="488430"/>
                  </a:lnTo>
                  <a:lnTo>
                    <a:pt x="1390705" y="488382"/>
                  </a:lnTo>
                  <a:lnTo>
                    <a:pt x="1389531" y="488330"/>
                  </a:lnTo>
                  <a:lnTo>
                    <a:pt x="1381955" y="487610"/>
                  </a:lnTo>
                  <a:lnTo>
                    <a:pt x="1374780" y="487251"/>
                  </a:lnTo>
                  <a:lnTo>
                    <a:pt x="1374452" y="487169"/>
                  </a:lnTo>
                  <a:lnTo>
                    <a:pt x="1372496" y="487048"/>
                  </a:lnTo>
                  <a:lnTo>
                    <a:pt x="1362908" y="485853"/>
                  </a:lnTo>
                  <a:lnTo>
                    <a:pt x="1361501" y="485399"/>
                  </a:lnTo>
                  <a:lnTo>
                    <a:pt x="1358906" y="485067"/>
                  </a:lnTo>
                  <a:lnTo>
                    <a:pt x="1353186" y="483565"/>
                  </a:lnTo>
                  <a:lnTo>
                    <a:pt x="1346629" y="482632"/>
                  </a:lnTo>
                  <a:lnTo>
                    <a:pt x="1344820" y="482019"/>
                  </a:lnTo>
                  <a:lnTo>
                    <a:pt x="1342148" y="481626"/>
                  </a:lnTo>
                  <a:lnTo>
                    <a:pt x="1335824" y="479735"/>
                  </a:lnTo>
                  <a:lnTo>
                    <a:pt x="1329037" y="478449"/>
                  </a:lnTo>
                  <a:lnTo>
                    <a:pt x="1328411" y="478207"/>
                  </a:lnTo>
                  <a:lnTo>
                    <a:pt x="1327470" y="478095"/>
                  </a:lnTo>
                  <a:lnTo>
                    <a:pt x="1319393" y="476079"/>
                  </a:lnTo>
                  <a:lnTo>
                    <a:pt x="1319018" y="475915"/>
                  </a:lnTo>
                  <a:lnTo>
                    <a:pt x="1318590" y="475854"/>
                  </a:lnTo>
                  <a:lnTo>
                    <a:pt x="1310116" y="473441"/>
                  </a:lnTo>
                  <a:lnTo>
                    <a:pt x="1309745" y="473264"/>
                  </a:lnTo>
                  <a:lnTo>
                    <a:pt x="1309382" y="473208"/>
                  </a:lnTo>
                  <a:lnTo>
                    <a:pt x="1299337" y="470001"/>
                  </a:lnTo>
                  <a:lnTo>
                    <a:pt x="1298680" y="469664"/>
                  </a:lnTo>
                  <a:lnTo>
                    <a:pt x="1298111" y="469560"/>
                  </a:lnTo>
                  <a:lnTo>
                    <a:pt x="1289278" y="466266"/>
                  </a:lnTo>
                  <a:lnTo>
                    <a:pt x="1287487" y="465248"/>
                  </a:lnTo>
                  <a:lnTo>
                    <a:pt x="1286416" y="464997"/>
                  </a:lnTo>
                  <a:lnTo>
                    <a:pt x="1279470" y="461531"/>
                  </a:lnTo>
                  <a:lnTo>
                    <a:pt x="1271708" y="458297"/>
                  </a:lnTo>
                  <a:lnTo>
                    <a:pt x="1270499" y="457559"/>
                  </a:lnTo>
                  <a:lnTo>
                    <a:pt x="1268850" y="456894"/>
                  </a:lnTo>
                  <a:lnTo>
                    <a:pt x="1264136" y="454308"/>
                  </a:lnTo>
                  <a:lnTo>
                    <a:pt x="1263243" y="455876"/>
                  </a:lnTo>
                  <a:lnTo>
                    <a:pt x="1256128" y="464574"/>
                  </a:lnTo>
                  <a:lnTo>
                    <a:pt x="1255666" y="464937"/>
                  </a:lnTo>
                  <a:lnTo>
                    <a:pt x="1255286" y="465554"/>
                  </a:lnTo>
                  <a:lnTo>
                    <a:pt x="1247861" y="473890"/>
                  </a:lnTo>
                  <a:lnTo>
                    <a:pt x="1247145" y="474421"/>
                  </a:lnTo>
                  <a:lnTo>
                    <a:pt x="1246605" y="475220"/>
                  </a:lnTo>
                  <a:lnTo>
                    <a:pt x="1239141" y="482680"/>
                  </a:lnTo>
                  <a:lnTo>
                    <a:pt x="1238433" y="483159"/>
                  </a:lnTo>
                  <a:lnTo>
                    <a:pt x="1237967" y="483798"/>
                  </a:lnTo>
                  <a:lnTo>
                    <a:pt x="1229747" y="491236"/>
                  </a:lnTo>
                  <a:lnTo>
                    <a:pt x="1229320" y="491503"/>
                  </a:lnTo>
                  <a:lnTo>
                    <a:pt x="1229065" y="491836"/>
                  </a:lnTo>
                  <a:lnTo>
                    <a:pt x="1220859" y="498872"/>
                  </a:lnTo>
                  <a:lnTo>
                    <a:pt x="1220004" y="499382"/>
                  </a:lnTo>
                  <a:lnTo>
                    <a:pt x="1219533" y="499952"/>
                  </a:lnTo>
                  <a:lnTo>
                    <a:pt x="1212082" y="505711"/>
                  </a:lnTo>
                  <a:lnTo>
                    <a:pt x="1211508" y="506021"/>
                  </a:lnTo>
                  <a:lnTo>
                    <a:pt x="1211227" y="506349"/>
                  </a:lnTo>
                  <a:lnTo>
                    <a:pt x="1202222" y="512881"/>
                  </a:lnTo>
                  <a:lnTo>
                    <a:pt x="1201851" y="513071"/>
                  </a:lnTo>
                  <a:lnTo>
                    <a:pt x="1201678" y="513265"/>
                  </a:lnTo>
                  <a:lnTo>
                    <a:pt x="1193476" y="519007"/>
                  </a:lnTo>
                  <a:lnTo>
                    <a:pt x="1192565" y="519464"/>
                  </a:lnTo>
                  <a:lnTo>
                    <a:pt x="1192177" y="519875"/>
                  </a:lnTo>
                  <a:lnTo>
                    <a:pt x="1184393" y="524817"/>
                  </a:lnTo>
                  <a:lnTo>
                    <a:pt x="1182628" y="525629"/>
                  </a:lnTo>
                  <a:lnTo>
                    <a:pt x="1181073" y="526674"/>
                  </a:lnTo>
                  <a:lnTo>
                    <a:pt x="1172565" y="530805"/>
                  </a:lnTo>
                  <a:lnTo>
                    <a:pt x="1172030" y="530930"/>
                  </a:lnTo>
                  <a:lnTo>
                    <a:pt x="1171300" y="531388"/>
                  </a:lnTo>
                  <a:lnTo>
                    <a:pt x="1162813" y="535126"/>
                  </a:lnTo>
                  <a:lnTo>
                    <a:pt x="1162131" y="535273"/>
                  </a:lnTo>
                  <a:lnTo>
                    <a:pt x="1161293" y="535752"/>
                  </a:lnTo>
                  <a:lnTo>
                    <a:pt x="1151645" y="539495"/>
                  </a:lnTo>
                  <a:lnTo>
                    <a:pt x="1151602" y="539504"/>
                  </a:lnTo>
                  <a:lnTo>
                    <a:pt x="1143175" y="542841"/>
                  </a:lnTo>
                  <a:lnTo>
                    <a:pt x="1142372" y="542996"/>
                  </a:lnTo>
                  <a:lnTo>
                    <a:pt x="1141513" y="543449"/>
                  </a:lnTo>
                  <a:lnTo>
                    <a:pt x="1132706" y="546454"/>
                  </a:lnTo>
                  <a:lnTo>
                    <a:pt x="1124167" y="549662"/>
                  </a:lnTo>
                  <a:lnTo>
                    <a:pt x="1121901" y="550080"/>
                  </a:lnTo>
                  <a:lnTo>
                    <a:pt x="1119578" y="551021"/>
                  </a:lnTo>
                  <a:lnTo>
                    <a:pt x="1110754" y="552947"/>
                  </a:lnTo>
                  <a:lnTo>
                    <a:pt x="1109753" y="553059"/>
                  </a:lnTo>
                  <a:lnTo>
                    <a:pt x="1109252" y="553240"/>
                  </a:lnTo>
                  <a:lnTo>
                    <a:pt x="1100407" y="554781"/>
                  </a:lnTo>
                  <a:lnTo>
                    <a:pt x="1100238" y="554799"/>
                  </a:lnTo>
                  <a:lnTo>
                    <a:pt x="1100187" y="554816"/>
                  </a:lnTo>
                  <a:lnTo>
                    <a:pt x="1091721" y="556284"/>
                  </a:lnTo>
                  <a:lnTo>
                    <a:pt x="1089498" y="556478"/>
                  </a:lnTo>
                  <a:lnTo>
                    <a:pt x="1088868" y="556655"/>
                  </a:lnTo>
                  <a:lnTo>
                    <a:pt x="1081222" y="557316"/>
                  </a:lnTo>
                  <a:lnTo>
                    <a:pt x="1073400" y="558317"/>
                  </a:lnTo>
                  <a:lnTo>
                    <a:pt x="1069286" y="558585"/>
                  </a:lnTo>
                  <a:lnTo>
                    <a:pt x="1069022" y="558585"/>
                  </a:lnTo>
                  <a:lnTo>
                    <a:pt x="1059974" y="558507"/>
                  </a:lnTo>
                  <a:lnTo>
                    <a:pt x="1059974" y="558507"/>
                  </a:lnTo>
                  <a:lnTo>
                    <a:pt x="1059961" y="558507"/>
                  </a:lnTo>
                  <a:lnTo>
                    <a:pt x="1051698" y="558429"/>
                  </a:lnTo>
                  <a:lnTo>
                    <a:pt x="1051560" y="558399"/>
                  </a:lnTo>
                  <a:lnTo>
                    <a:pt x="1047688" y="558131"/>
                  </a:lnTo>
                  <a:lnTo>
                    <a:pt x="1039054" y="556927"/>
                  </a:lnTo>
                  <a:lnTo>
                    <a:pt x="1031266" y="556090"/>
                  </a:lnTo>
                  <a:lnTo>
                    <a:pt x="1030619" y="555895"/>
                  </a:lnTo>
                  <a:lnTo>
                    <a:pt x="1028926" y="555736"/>
                  </a:lnTo>
                  <a:lnTo>
                    <a:pt x="1020482" y="554134"/>
                  </a:lnTo>
                  <a:lnTo>
                    <a:pt x="1020452" y="554121"/>
                  </a:lnTo>
                  <a:lnTo>
                    <a:pt x="1012591" y="552623"/>
                  </a:lnTo>
                  <a:lnTo>
                    <a:pt x="1011944" y="552373"/>
                  </a:lnTo>
                  <a:lnTo>
                    <a:pt x="1010981" y="552252"/>
                  </a:lnTo>
                  <a:lnTo>
                    <a:pt x="1003284" y="550309"/>
                  </a:lnTo>
                  <a:lnTo>
                    <a:pt x="1002662" y="550029"/>
                  </a:lnTo>
                  <a:lnTo>
                    <a:pt x="1001971" y="549925"/>
                  </a:lnTo>
                  <a:lnTo>
                    <a:pt x="993320" y="547261"/>
                  </a:lnTo>
                  <a:lnTo>
                    <a:pt x="985476" y="545025"/>
                  </a:lnTo>
                  <a:lnTo>
                    <a:pt x="983918" y="544278"/>
                  </a:lnTo>
                  <a:lnTo>
                    <a:pt x="982636" y="544032"/>
                  </a:lnTo>
                  <a:lnTo>
                    <a:pt x="974239" y="540665"/>
                  </a:lnTo>
                  <a:lnTo>
                    <a:pt x="974062" y="540557"/>
                  </a:lnTo>
                  <a:lnTo>
                    <a:pt x="973950" y="540536"/>
                  </a:lnTo>
                  <a:lnTo>
                    <a:pt x="966456" y="537380"/>
                  </a:lnTo>
                  <a:lnTo>
                    <a:pt x="958318" y="534263"/>
                  </a:lnTo>
                  <a:lnTo>
                    <a:pt x="956341" y="533128"/>
                  </a:lnTo>
                  <a:lnTo>
                    <a:pt x="953621" y="531936"/>
                  </a:lnTo>
                  <a:lnTo>
                    <a:pt x="948195" y="528655"/>
                  </a:lnTo>
                  <a:lnTo>
                    <a:pt x="940688" y="525530"/>
                  </a:lnTo>
                  <a:lnTo>
                    <a:pt x="939073" y="524550"/>
                  </a:lnTo>
                  <a:lnTo>
                    <a:pt x="938193" y="524325"/>
                  </a:lnTo>
                  <a:lnTo>
                    <a:pt x="930603" y="520259"/>
                  </a:lnTo>
                  <a:lnTo>
                    <a:pt x="930336" y="520064"/>
                  </a:lnTo>
                  <a:lnTo>
                    <a:pt x="930055" y="519948"/>
                  </a:lnTo>
                  <a:lnTo>
                    <a:pt x="921659" y="515156"/>
                  </a:lnTo>
                  <a:lnTo>
                    <a:pt x="920799" y="514301"/>
                  </a:lnTo>
                  <a:lnTo>
                    <a:pt x="918671" y="513179"/>
                  </a:lnTo>
                  <a:lnTo>
                    <a:pt x="912485" y="508551"/>
                  </a:lnTo>
                  <a:lnTo>
                    <a:pt x="905828" y="504558"/>
                  </a:lnTo>
                  <a:lnTo>
                    <a:pt x="905535" y="504256"/>
                  </a:lnTo>
                  <a:lnTo>
                    <a:pt x="904844" y="503932"/>
                  </a:lnTo>
                  <a:lnTo>
                    <a:pt x="898101" y="499477"/>
                  </a:lnTo>
                  <a:lnTo>
                    <a:pt x="898088" y="499468"/>
                  </a:lnTo>
                  <a:lnTo>
                    <a:pt x="895040" y="497439"/>
                  </a:lnTo>
                  <a:lnTo>
                    <a:pt x="890585" y="500301"/>
                  </a:lnTo>
                  <a:lnTo>
                    <a:pt x="889389" y="500858"/>
                  </a:lnTo>
                  <a:lnTo>
                    <a:pt x="888953" y="501281"/>
                  </a:lnTo>
                  <a:lnTo>
                    <a:pt x="881213" y="505629"/>
                  </a:lnTo>
                  <a:lnTo>
                    <a:pt x="873330" y="510567"/>
                  </a:lnTo>
                  <a:lnTo>
                    <a:pt x="871314" y="511482"/>
                  </a:lnTo>
                  <a:lnTo>
                    <a:pt x="869652" y="512540"/>
                  </a:lnTo>
                  <a:lnTo>
                    <a:pt x="860379" y="516715"/>
                  </a:lnTo>
                  <a:lnTo>
                    <a:pt x="859788" y="516844"/>
                  </a:lnTo>
                  <a:lnTo>
                    <a:pt x="859050" y="517276"/>
                  </a:lnTo>
                  <a:lnTo>
                    <a:pt x="850575" y="520669"/>
                  </a:lnTo>
                  <a:lnTo>
                    <a:pt x="850567" y="520673"/>
                  </a:lnTo>
                  <a:lnTo>
                    <a:pt x="841432" y="524615"/>
                  </a:lnTo>
                  <a:lnTo>
                    <a:pt x="839662" y="524982"/>
                  </a:lnTo>
                  <a:lnTo>
                    <a:pt x="837331" y="526052"/>
                  </a:lnTo>
                  <a:lnTo>
                    <a:pt x="827691" y="528673"/>
                  </a:lnTo>
                  <a:lnTo>
                    <a:pt x="826785" y="528793"/>
                  </a:lnTo>
                  <a:lnTo>
                    <a:pt x="826185" y="529044"/>
                  </a:lnTo>
                  <a:lnTo>
                    <a:pt x="816851" y="531120"/>
                  </a:lnTo>
                  <a:lnTo>
                    <a:pt x="809007" y="533438"/>
                  </a:lnTo>
                  <a:lnTo>
                    <a:pt x="807307" y="533689"/>
                  </a:lnTo>
                  <a:lnTo>
                    <a:pt x="806106" y="534151"/>
                  </a:lnTo>
                  <a:lnTo>
                    <a:pt x="796458" y="536016"/>
                  </a:lnTo>
                  <a:lnTo>
                    <a:pt x="795323" y="536128"/>
                  </a:lnTo>
                  <a:lnTo>
                    <a:pt x="794852" y="536283"/>
                  </a:lnTo>
                  <a:lnTo>
                    <a:pt x="784392" y="537768"/>
                  </a:lnTo>
                  <a:lnTo>
                    <a:pt x="783753" y="537816"/>
                  </a:lnTo>
                  <a:lnTo>
                    <a:pt x="783563" y="537876"/>
                  </a:lnTo>
                  <a:lnTo>
                    <a:pt x="774299" y="538968"/>
                  </a:lnTo>
                  <a:lnTo>
                    <a:pt x="764245" y="540367"/>
                  </a:lnTo>
                  <a:lnTo>
                    <a:pt x="761646" y="540548"/>
                  </a:lnTo>
                  <a:lnTo>
                    <a:pt x="761301" y="540630"/>
                  </a:lnTo>
                  <a:lnTo>
                    <a:pt x="752619" y="540980"/>
                  </a:lnTo>
                  <a:lnTo>
                    <a:pt x="744072" y="542008"/>
                  </a:lnTo>
                  <a:lnTo>
                    <a:pt x="740515" y="542228"/>
                  </a:lnTo>
                  <a:lnTo>
                    <a:pt x="720484" y="542228"/>
                  </a:lnTo>
                  <a:lnTo>
                    <a:pt x="720207" y="542223"/>
                  </a:lnTo>
                  <a:lnTo>
                    <a:pt x="709588" y="542124"/>
                  </a:lnTo>
                  <a:lnTo>
                    <a:pt x="709359" y="542077"/>
                  </a:lnTo>
                  <a:lnTo>
                    <a:pt x="704438" y="541602"/>
                  </a:lnTo>
                  <a:lnTo>
                    <a:pt x="698338" y="540423"/>
                  </a:lnTo>
                  <a:lnTo>
                    <a:pt x="691107" y="540350"/>
                  </a:lnTo>
                  <a:lnTo>
                    <a:pt x="690770" y="540277"/>
                  </a:lnTo>
                  <a:lnTo>
                    <a:pt x="685085" y="539633"/>
                  </a:lnTo>
                  <a:lnTo>
                    <a:pt x="675881" y="537535"/>
                  </a:lnTo>
                  <a:lnTo>
                    <a:pt x="675846" y="537518"/>
                  </a:lnTo>
                  <a:lnTo>
                    <a:pt x="667061" y="535450"/>
                  </a:lnTo>
                  <a:lnTo>
                    <a:pt x="667001" y="535424"/>
                  </a:lnTo>
                  <a:lnTo>
                    <a:pt x="666962" y="535420"/>
                  </a:lnTo>
                  <a:lnTo>
                    <a:pt x="658535" y="533339"/>
                  </a:lnTo>
                  <a:lnTo>
                    <a:pt x="657681" y="532964"/>
                  </a:lnTo>
                  <a:lnTo>
                    <a:pt x="656761" y="532817"/>
                  </a:lnTo>
                  <a:lnTo>
                    <a:pt x="649871" y="530572"/>
                  </a:lnTo>
                  <a:lnTo>
                    <a:pt x="641449" y="528284"/>
                  </a:lnTo>
                  <a:lnTo>
                    <a:pt x="638673" y="526993"/>
                  </a:lnTo>
                  <a:lnTo>
                    <a:pt x="637028" y="526622"/>
                  </a:lnTo>
                  <a:lnTo>
                    <a:pt x="629400" y="523017"/>
                  </a:lnTo>
                  <a:lnTo>
                    <a:pt x="629387" y="523009"/>
                  </a:lnTo>
                  <a:lnTo>
                    <a:pt x="621841" y="519538"/>
                  </a:lnTo>
                  <a:lnTo>
                    <a:pt x="620809" y="518864"/>
                  </a:lnTo>
                  <a:lnTo>
                    <a:pt x="620244" y="518718"/>
                  </a:lnTo>
                  <a:lnTo>
                    <a:pt x="612452" y="514439"/>
                  </a:lnTo>
                  <a:lnTo>
                    <a:pt x="604487" y="510269"/>
                  </a:lnTo>
                  <a:lnTo>
                    <a:pt x="604016" y="509829"/>
                  </a:lnTo>
                  <a:lnTo>
                    <a:pt x="603416" y="509665"/>
                  </a:lnTo>
                  <a:lnTo>
                    <a:pt x="595862" y="505214"/>
                  </a:lnTo>
                  <a:lnTo>
                    <a:pt x="595149" y="504493"/>
                  </a:lnTo>
                  <a:lnTo>
                    <a:pt x="593449" y="503595"/>
                  </a:lnTo>
                  <a:lnTo>
                    <a:pt x="586520" y="498415"/>
                  </a:lnTo>
                  <a:lnTo>
                    <a:pt x="579949" y="493960"/>
                  </a:lnTo>
                  <a:lnTo>
                    <a:pt x="579388" y="493338"/>
                  </a:lnTo>
                  <a:lnTo>
                    <a:pt x="578253" y="492699"/>
                  </a:lnTo>
                  <a:lnTo>
                    <a:pt x="577411" y="492026"/>
                  </a:lnTo>
                  <a:lnTo>
                    <a:pt x="572075" y="497953"/>
                  </a:lnTo>
                  <a:lnTo>
                    <a:pt x="566053" y="505106"/>
                  </a:lnTo>
                  <a:lnTo>
                    <a:pt x="565065" y="505870"/>
                  </a:lnTo>
                  <a:lnTo>
                    <a:pt x="564270" y="507023"/>
                  </a:lnTo>
                  <a:lnTo>
                    <a:pt x="557130" y="514008"/>
                  </a:lnTo>
                  <a:lnTo>
                    <a:pt x="556042" y="514729"/>
                  </a:lnTo>
                  <a:lnTo>
                    <a:pt x="555364" y="515592"/>
                  </a:lnTo>
                  <a:lnTo>
                    <a:pt x="547879" y="521757"/>
                  </a:lnTo>
                  <a:lnTo>
                    <a:pt x="547041" y="522236"/>
                  </a:lnTo>
                  <a:lnTo>
                    <a:pt x="546609" y="522745"/>
                  </a:lnTo>
                  <a:lnTo>
                    <a:pt x="538761" y="528496"/>
                  </a:lnTo>
                  <a:lnTo>
                    <a:pt x="538204" y="528785"/>
                  </a:lnTo>
                  <a:lnTo>
                    <a:pt x="537950" y="529070"/>
                  </a:lnTo>
                  <a:lnTo>
                    <a:pt x="530123" y="534418"/>
                  </a:lnTo>
                  <a:lnTo>
                    <a:pt x="529881" y="534535"/>
                  </a:lnTo>
                  <a:lnTo>
                    <a:pt x="529778" y="534647"/>
                  </a:lnTo>
                  <a:lnTo>
                    <a:pt x="521627" y="540087"/>
                  </a:lnTo>
                  <a:lnTo>
                    <a:pt x="518545" y="541567"/>
                  </a:lnTo>
                  <a:lnTo>
                    <a:pt x="516166" y="542918"/>
                  </a:lnTo>
                  <a:lnTo>
                    <a:pt x="507835" y="546122"/>
                  </a:lnTo>
                  <a:lnTo>
                    <a:pt x="499442" y="549972"/>
                  </a:lnTo>
                  <a:lnTo>
                    <a:pt x="499144" y="550037"/>
                  </a:lnTo>
                  <a:lnTo>
                    <a:pt x="498791" y="550262"/>
                  </a:lnTo>
                  <a:lnTo>
                    <a:pt x="489928" y="554117"/>
                  </a:lnTo>
                  <a:lnTo>
                    <a:pt x="488598" y="554397"/>
                  </a:lnTo>
                  <a:lnTo>
                    <a:pt x="486858" y="555256"/>
                  </a:lnTo>
                  <a:lnTo>
                    <a:pt x="477193" y="558218"/>
                  </a:lnTo>
                  <a:lnTo>
                    <a:pt x="476260" y="558360"/>
                  </a:lnTo>
                  <a:lnTo>
                    <a:pt x="475544" y="558671"/>
                  </a:lnTo>
                  <a:lnTo>
                    <a:pt x="466664" y="560855"/>
                  </a:lnTo>
                  <a:lnTo>
                    <a:pt x="465878" y="560950"/>
                  </a:lnTo>
                  <a:lnTo>
                    <a:pt x="465416" y="561132"/>
                  </a:lnTo>
                  <a:lnTo>
                    <a:pt x="457279" y="562789"/>
                  </a:lnTo>
                  <a:lnTo>
                    <a:pt x="449020" y="565121"/>
                  </a:lnTo>
                  <a:lnTo>
                    <a:pt x="446335" y="565496"/>
                  </a:lnTo>
                  <a:lnTo>
                    <a:pt x="444854" y="565967"/>
                  </a:lnTo>
                  <a:lnTo>
                    <a:pt x="434783" y="567206"/>
                  </a:lnTo>
                  <a:lnTo>
                    <a:pt x="432974" y="567318"/>
                  </a:lnTo>
                  <a:lnTo>
                    <a:pt x="432702" y="567387"/>
                  </a:lnTo>
                  <a:lnTo>
                    <a:pt x="422890" y="567871"/>
                  </a:lnTo>
                  <a:lnTo>
                    <a:pt x="413595" y="568617"/>
                  </a:lnTo>
                  <a:lnTo>
                    <a:pt x="411355" y="568708"/>
                  </a:lnTo>
                  <a:lnTo>
                    <a:pt x="401141" y="568708"/>
                  </a:lnTo>
                  <a:lnTo>
                    <a:pt x="398374" y="568566"/>
                  </a:lnTo>
                  <a:lnTo>
                    <a:pt x="388648" y="567560"/>
                  </a:lnTo>
                  <a:lnTo>
                    <a:pt x="378926" y="566929"/>
                  </a:lnTo>
                  <a:lnTo>
                    <a:pt x="378921" y="566929"/>
                  </a:lnTo>
                  <a:lnTo>
                    <a:pt x="368405" y="566269"/>
                  </a:lnTo>
                  <a:lnTo>
                    <a:pt x="367507" y="566036"/>
                  </a:lnTo>
                  <a:lnTo>
                    <a:pt x="364395" y="565690"/>
                  </a:lnTo>
                  <a:lnTo>
                    <a:pt x="354453" y="563463"/>
                  </a:lnTo>
                  <a:lnTo>
                    <a:pt x="354349" y="563420"/>
                  </a:lnTo>
                  <a:lnTo>
                    <a:pt x="354237" y="563407"/>
                  </a:lnTo>
                  <a:lnTo>
                    <a:pt x="343872" y="560912"/>
                  </a:lnTo>
                  <a:lnTo>
                    <a:pt x="342452" y="560299"/>
                  </a:lnTo>
                  <a:lnTo>
                    <a:pt x="341126" y="560061"/>
                  </a:lnTo>
                  <a:lnTo>
                    <a:pt x="331163" y="556370"/>
                  </a:lnTo>
                  <a:lnTo>
                    <a:pt x="331128" y="556353"/>
                  </a:lnTo>
                  <a:lnTo>
                    <a:pt x="321381" y="552740"/>
                  </a:lnTo>
                  <a:lnTo>
                    <a:pt x="319982" y="551954"/>
                  </a:lnTo>
                  <a:lnTo>
                    <a:pt x="319131" y="551755"/>
                  </a:lnTo>
                  <a:lnTo>
                    <a:pt x="310005" y="547253"/>
                  </a:lnTo>
                  <a:lnTo>
                    <a:pt x="309867" y="547128"/>
                  </a:lnTo>
                  <a:lnTo>
                    <a:pt x="309682" y="547080"/>
                  </a:lnTo>
                  <a:lnTo>
                    <a:pt x="299722" y="541908"/>
                  </a:lnTo>
                  <a:lnTo>
                    <a:pt x="299161" y="541382"/>
                  </a:lnTo>
                  <a:lnTo>
                    <a:pt x="297573" y="540626"/>
                  </a:lnTo>
                  <a:lnTo>
                    <a:pt x="288770" y="534811"/>
                  </a:lnTo>
                  <a:lnTo>
                    <a:pt x="279588" y="529074"/>
                  </a:lnTo>
                  <a:lnTo>
                    <a:pt x="279122" y="528582"/>
                  </a:lnTo>
                  <a:lnTo>
                    <a:pt x="278073" y="528034"/>
                  </a:lnTo>
                  <a:lnTo>
                    <a:pt x="269409" y="521640"/>
                  </a:lnTo>
                  <a:lnTo>
                    <a:pt x="268567" y="520647"/>
                  </a:lnTo>
                  <a:lnTo>
                    <a:pt x="267108" y="519706"/>
                  </a:lnTo>
                  <a:lnTo>
                    <a:pt x="259808" y="512790"/>
                  </a:lnTo>
                  <a:lnTo>
                    <a:pt x="252158" y="505806"/>
                  </a:lnTo>
                  <a:lnTo>
                    <a:pt x="251834" y="505361"/>
                  </a:lnTo>
                  <a:lnTo>
                    <a:pt x="251351" y="505033"/>
                  </a:lnTo>
                  <a:lnTo>
                    <a:pt x="244983" y="498665"/>
                  </a:lnTo>
                  <a:lnTo>
                    <a:pt x="238279" y="492941"/>
                  </a:lnTo>
                  <a:lnTo>
                    <a:pt x="238111" y="492717"/>
                  </a:lnTo>
                  <a:lnTo>
                    <a:pt x="237826" y="492540"/>
                  </a:lnTo>
                  <a:lnTo>
                    <a:pt x="229947" y="485451"/>
                  </a:lnTo>
                  <a:lnTo>
                    <a:pt x="228665" y="483698"/>
                  </a:lnTo>
                  <a:lnTo>
                    <a:pt x="227159" y="482490"/>
                  </a:lnTo>
                  <a:lnTo>
                    <a:pt x="221736" y="475716"/>
                  </a:lnTo>
                  <a:lnTo>
                    <a:pt x="216047" y="470027"/>
                  </a:lnTo>
                  <a:lnTo>
                    <a:pt x="208976" y="462955"/>
                  </a:lnTo>
                  <a:lnTo>
                    <a:pt x="208065" y="461604"/>
                  </a:lnTo>
                  <a:lnTo>
                    <a:pt x="207024" y="460762"/>
                  </a:lnTo>
                  <a:lnTo>
                    <a:pt x="203899" y="456804"/>
                  </a:lnTo>
                  <a:lnTo>
                    <a:pt x="198075" y="463711"/>
                  </a:lnTo>
                  <a:lnTo>
                    <a:pt x="197881" y="463862"/>
                  </a:lnTo>
                  <a:lnTo>
                    <a:pt x="197726" y="464112"/>
                  </a:lnTo>
                  <a:lnTo>
                    <a:pt x="190607" y="472133"/>
                  </a:lnTo>
                  <a:lnTo>
                    <a:pt x="183233" y="480677"/>
                  </a:lnTo>
                  <a:lnTo>
                    <a:pt x="182254" y="481415"/>
                  </a:lnTo>
                  <a:lnTo>
                    <a:pt x="181502" y="482464"/>
                  </a:lnTo>
                  <a:lnTo>
                    <a:pt x="174280" y="489177"/>
                  </a:lnTo>
                  <a:lnTo>
                    <a:pt x="167114" y="496338"/>
                  </a:lnTo>
                  <a:lnTo>
                    <a:pt x="167023" y="496399"/>
                  </a:lnTo>
                  <a:lnTo>
                    <a:pt x="166963" y="496490"/>
                  </a:lnTo>
                  <a:lnTo>
                    <a:pt x="159831" y="503487"/>
                  </a:lnTo>
                  <a:lnTo>
                    <a:pt x="159663" y="503604"/>
                  </a:lnTo>
                  <a:lnTo>
                    <a:pt x="159551" y="503759"/>
                  </a:lnTo>
                  <a:lnTo>
                    <a:pt x="152311" y="510632"/>
                  </a:lnTo>
                  <a:lnTo>
                    <a:pt x="151681" y="511042"/>
                  </a:lnTo>
                  <a:lnTo>
                    <a:pt x="151288" y="511547"/>
                  </a:lnTo>
                  <a:lnTo>
                    <a:pt x="144083" y="517604"/>
                  </a:lnTo>
                  <a:lnTo>
                    <a:pt x="142986" y="518243"/>
                  </a:lnTo>
                  <a:lnTo>
                    <a:pt x="142438" y="518864"/>
                  </a:lnTo>
                  <a:lnTo>
                    <a:pt x="135363" y="523786"/>
                  </a:lnTo>
                  <a:lnTo>
                    <a:pt x="128740" y="529022"/>
                  </a:lnTo>
                  <a:lnTo>
                    <a:pt x="127545" y="529687"/>
                  </a:lnTo>
                  <a:lnTo>
                    <a:pt x="126996" y="530274"/>
                  </a:lnTo>
                  <a:lnTo>
                    <a:pt x="119942" y="534828"/>
                  </a:lnTo>
                  <a:lnTo>
                    <a:pt x="118824" y="535161"/>
                  </a:lnTo>
                  <a:lnTo>
                    <a:pt x="117914" y="535998"/>
                  </a:lnTo>
                  <a:lnTo>
                    <a:pt x="110514" y="539754"/>
                  </a:lnTo>
                  <a:lnTo>
                    <a:pt x="110506" y="539758"/>
                  </a:lnTo>
                  <a:lnTo>
                    <a:pt x="103793" y="543354"/>
                  </a:lnTo>
                  <a:lnTo>
                    <a:pt x="103223" y="543497"/>
                  </a:lnTo>
                  <a:lnTo>
                    <a:pt x="102847" y="543834"/>
                  </a:lnTo>
                  <a:lnTo>
                    <a:pt x="96139" y="547058"/>
                  </a:lnTo>
                  <a:lnTo>
                    <a:pt x="90458" y="550154"/>
                  </a:lnTo>
                  <a:lnTo>
                    <a:pt x="89193" y="550477"/>
                  </a:lnTo>
                  <a:lnTo>
                    <a:pt x="85079" y="552222"/>
                  </a:lnTo>
                  <a:lnTo>
                    <a:pt x="79186" y="553612"/>
                  </a:lnTo>
                  <a:lnTo>
                    <a:pt x="74265" y="555196"/>
                  </a:lnTo>
                  <a:lnTo>
                    <a:pt x="73483" y="555321"/>
                  </a:lnTo>
                  <a:lnTo>
                    <a:pt x="72840" y="555606"/>
                  </a:lnTo>
                  <a:lnTo>
                    <a:pt x="67263" y="557022"/>
                  </a:lnTo>
                  <a:lnTo>
                    <a:pt x="63157" y="558252"/>
                  </a:lnTo>
                  <a:lnTo>
                    <a:pt x="62389" y="558365"/>
                  </a:lnTo>
                  <a:lnTo>
                    <a:pt x="61819" y="558606"/>
                  </a:lnTo>
                  <a:lnTo>
                    <a:pt x="57601" y="559599"/>
                  </a:lnTo>
                  <a:lnTo>
                    <a:pt x="57584" y="559604"/>
                  </a:lnTo>
                  <a:lnTo>
                    <a:pt x="54035" y="560514"/>
                  </a:lnTo>
                  <a:lnTo>
                    <a:pt x="50733" y="560937"/>
                  </a:lnTo>
                  <a:lnTo>
                    <a:pt x="49839" y="561158"/>
                  </a:lnTo>
                  <a:lnTo>
                    <a:pt x="48242" y="561240"/>
                  </a:lnTo>
                  <a:lnTo>
                    <a:pt x="46209" y="561822"/>
                  </a:lnTo>
                  <a:lnTo>
                    <a:pt x="44508" y="562069"/>
                  </a:lnTo>
                  <a:lnTo>
                    <a:pt x="43463" y="562423"/>
                  </a:lnTo>
                  <a:lnTo>
                    <a:pt x="41443" y="562720"/>
                  </a:lnTo>
                  <a:lnTo>
                    <a:pt x="39496" y="563251"/>
                  </a:lnTo>
                  <a:lnTo>
                    <a:pt x="34272" y="563964"/>
                  </a:lnTo>
                  <a:lnTo>
                    <a:pt x="32394" y="563873"/>
                  </a:lnTo>
                  <a:lnTo>
                    <a:pt x="30754" y="563713"/>
                  </a:lnTo>
                  <a:lnTo>
                    <a:pt x="30370" y="563791"/>
                  </a:lnTo>
                  <a:lnTo>
                    <a:pt x="26683" y="564728"/>
                  </a:lnTo>
                  <a:lnTo>
                    <a:pt x="23968" y="564883"/>
                  </a:lnTo>
                  <a:lnTo>
                    <a:pt x="22880" y="564913"/>
                  </a:lnTo>
                  <a:lnTo>
                    <a:pt x="20411" y="564749"/>
                  </a:lnTo>
                  <a:lnTo>
                    <a:pt x="20078" y="564702"/>
                  </a:lnTo>
                  <a:lnTo>
                    <a:pt x="18166" y="564702"/>
                  </a:lnTo>
                  <a:lnTo>
                    <a:pt x="11095" y="563277"/>
                  </a:lnTo>
                  <a:lnTo>
                    <a:pt x="5318" y="559383"/>
                  </a:lnTo>
                  <a:lnTo>
                    <a:pt x="1425" y="553607"/>
                  </a:lnTo>
                  <a:lnTo>
                    <a:pt x="0" y="546536"/>
                  </a:lnTo>
                  <a:lnTo>
                    <a:pt x="1425" y="539465"/>
                  </a:lnTo>
                  <a:lnTo>
                    <a:pt x="5318" y="533689"/>
                  </a:lnTo>
                  <a:lnTo>
                    <a:pt x="11095" y="529795"/>
                  </a:lnTo>
                  <a:lnTo>
                    <a:pt x="18166" y="528370"/>
                  </a:lnTo>
                  <a:lnTo>
                    <a:pt x="19128" y="528370"/>
                  </a:lnTo>
                  <a:lnTo>
                    <a:pt x="19137" y="528366"/>
                  </a:lnTo>
                  <a:lnTo>
                    <a:pt x="19582" y="528241"/>
                  </a:lnTo>
                  <a:lnTo>
                    <a:pt x="20160" y="527796"/>
                  </a:lnTo>
                  <a:lnTo>
                    <a:pt x="26877" y="525815"/>
                  </a:lnTo>
                  <a:lnTo>
                    <a:pt x="29131" y="525586"/>
                  </a:lnTo>
                  <a:lnTo>
                    <a:pt x="29256" y="525582"/>
                  </a:lnTo>
                  <a:lnTo>
                    <a:pt x="29282" y="525573"/>
                  </a:lnTo>
                  <a:lnTo>
                    <a:pt x="29342" y="525569"/>
                  </a:lnTo>
                  <a:lnTo>
                    <a:pt x="30016" y="525409"/>
                  </a:lnTo>
                  <a:lnTo>
                    <a:pt x="30763" y="524843"/>
                  </a:lnTo>
                  <a:lnTo>
                    <a:pt x="33133" y="523989"/>
                  </a:lnTo>
                  <a:lnTo>
                    <a:pt x="36478" y="522499"/>
                  </a:lnTo>
                  <a:lnTo>
                    <a:pt x="38486" y="522068"/>
                  </a:lnTo>
                  <a:lnTo>
                    <a:pt x="41857" y="520915"/>
                  </a:lnTo>
                  <a:lnTo>
                    <a:pt x="43878" y="520613"/>
                  </a:lnTo>
                  <a:lnTo>
                    <a:pt x="45825" y="519935"/>
                  </a:lnTo>
                  <a:lnTo>
                    <a:pt x="46217" y="519870"/>
                  </a:lnTo>
                  <a:lnTo>
                    <a:pt x="46571" y="519693"/>
                  </a:lnTo>
                  <a:lnTo>
                    <a:pt x="50396" y="518497"/>
                  </a:lnTo>
                  <a:lnTo>
                    <a:pt x="54329" y="517038"/>
                  </a:lnTo>
                  <a:lnTo>
                    <a:pt x="55210" y="516879"/>
                  </a:lnTo>
                  <a:lnTo>
                    <a:pt x="56095" y="516464"/>
                  </a:lnTo>
                  <a:lnTo>
                    <a:pt x="61422" y="514966"/>
                  </a:lnTo>
                  <a:lnTo>
                    <a:pt x="66486" y="513213"/>
                  </a:lnTo>
                  <a:lnTo>
                    <a:pt x="67647" y="513015"/>
                  </a:lnTo>
                  <a:lnTo>
                    <a:pt x="68700" y="512570"/>
                  </a:lnTo>
                  <a:lnTo>
                    <a:pt x="72313" y="511715"/>
                  </a:lnTo>
                  <a:lnTo>
                    <a:pt x="75724" y="509734"/>
                  </a:lnTo>
                  <a:lnTo>
                    <a:pt x="76285" y="509583"/>
                  </a:lnTo>
                  <a:lnTo>
                    <a:pt x="76695" y="509199"/>
                  </a:lnTo>
                  <a:lnTo>
                    <a:pt x="83369" y="505724"/>
                  </a:lnTo>
                  <a:lnTo>
                    <a:pt x="89801" y="502011"/>
                  </a:lnTo>
                  <a:lnTo>
                    <a:pt x="90117" y="501929"/>
                  </a:lnTo>
                  <a:lnTo>
                    <a:pt x="90341" y="501713"/>
                  </a:lnTo>
                  <a:lnTo>
                    <a:pt x="96782" y="498195"/>
                  </a:lnTo>
                  <a:lnTo>
                    <a:pt x="101790" y="494745"/>
                  </a:lnTo>
                  <a:lnTo>
                    <a:pt x="107704" y="489552"/>
                  </a:lnTo>
                  <a:lnTo>
                    <a:pt x="108351" y="489159"/>
                  </a:lnTo>
                  <a:lnTo>
                    <a:pt x="108714" y="488715"/>
                  </a:lnTo>
                  <a:lnTo>
                    <a:pt x="115220" y="483642"/>
                  </a:lnTo>
                  <a:lnTo>
                    <a:pt x="120888" y="478315"/>
                  </a:lnTo>
                  <a:lnTo>
                    <a:pt x="127333" y="471525"/>
                  </a:lnTo>
                  <a:lnTo>
                    <a:pt x="127484" y="471417"/>
                  </a:lnTo>
                  <a:lnTo>
                    <a:pt x="127592" y="471257"/>
                  </a:lnTo>
                  <a:lnTo>
                    <a:pt x="134599" y="464117"/>
                  </a:lnTo>
                  <a:lnTo>
                    <a:pt x="134685" y="464056"/>
                  </a:lnTo>
                  <a:lnTo>
                    <a:pt x="134745" y="463970"/>
                  </a:lnTo>
                  <a:lnTo>
                    <a:pt x="142209" y="456506"/>
                  </a:lnTo>
                  <a:lnTo>
                    <a:pt x="142378" y="456394"/>
                  </a:lnTo>
                  <a:lnTo>
                    <a:pt x="142490" y="456230"/>
                  </a:lnTo>
                  <a:lnTo>
                    <a:pt x="149134" y="449806"/>
                  </a:lnTo>
                  <a:lnTo>
                    <a:pt x="155773" y="442122"/>
                  </a:lnTo>
                  <a:lnTo>
                    <a:pt x="162400" y="434118"/>
                  </a:lnTo>
                  <a:lnTo>
                    <a:pt x="168392" y="426563"/>
                  </a:lnTo>
                  <a:lnTo>
                    <a:pt x="173529" y="418413"/>
                  </a:lnTo>
                  <a:lnTo>
                    <a:pt x="173879" y="418085"/>
                  </a:lnTo>
                  <a:lnTo>
                    <a:pt x="174250" y="417355"/>
                  </a:lnTo>
                  <a:lnTo>
                    <a:pt x="175152" y="416095"/>
                  </a:lnTo>
                  <a:lnTo>
                    <a:pt x="173922" y="414200"/>
                  </a:lnTo>
                  <a:lnTo>
                    <a:pt x="173628" y="413582"/>
                  </a:lnTo>
                  <a:lnTo>
                    <a:pt x="173382" y="413341"/>
                  </a:lnTo>
                  <a:lnTo>
                    <a:pt x="168733" y="405596"/>
                  </a:lnTo>
                  <a:lnTo>
                    <a:pt x="168716" y="405527"/>
                  </a:lnTo>
                  <a:lnTo>
                    <a:pt x="168668" y="405484"/>
                  </a:lnTo>
                  <a:lnTo>
                    <a:pt x="164019" y="397739"/>
                  </a:lnTo>
                  <a:lnTo>
                    <a:pt x="163976" y="397588"/>
                  </a:lnTo>
                  <a:lnTo>
                    <a:pt x="163872" y="397484"/>
                  </a:lnTo>
                  <a:lnTo>
                    <a:pt x="158825" y="388958"/>
                  </a:lnTo>
                  <a:lnTo>
                    <a:pt x="158454" y="387603"/>
                  </a:lnTo>
                  <a:lnTo>
                    <a:pt x="157591" y="386606"/>
                  </a:lnTo>
                  <a:lnTo>
                    <a:pt x="154461" y="379850"/>
                  </a:lnTo>
                  <a:lnTo>
                    <a:pt x="150714" y="373042"/>
                  </a:lnTo>
                  <a:lnTo>
                    <a:pt x="145931" y="364956"/>
                  </a:lnTo>
                  <a:lnTo>
                    <a:pt x="145650" y="363937"/>
                  </a:lnTo>
                  <a:lnTo>
                    <a:pt x="144247" y="361584"/>
                  </a:lnTo>
                  <a:lnTo>
                    <a:pt x="140949" y="353533"/>
                  </a:lnTo>
                  <a:lnTo>
                    <a:pt x="137046" y="345379"/>
                  </a:lnTo>
                  <a:lnTo>
                    <a:pt x="136817" y="344390"/>
                  </a:lnTo>
                  <a:lnTo>
                    <a:pt x="136010" y="342909"/>
                  </a:lnTo>
                  <a:lnTo>
                    <a:pt x="132531" y="333265"/>
                  </a:lnTo>
                  <a:lnTo>
                    <a:pt x="132522" y="333231"/>
                  </a:lnTo>
                  <a:lnTo>
                    <a:pt x="129112" y="324143"/>
                  </a:lnTo>
                  <a:lnTo>
                    <a:pt x="128952" y="323280"/>
                  </a:lnTo>
                  <a:lnTo>
                    <a:pt x="128520" y="322395"/>
                  </a:lnTo>
                  <a:lnTo>
                    <a:pt x="125490" y="312337"/>
                  </a:lnTo>
                  <a:lnTo>
                    <a:pt x="125378" y="311590"/>
                  </a:lnTo>
                  <a:lnTo>
                    <a:pt x="125127" y="311024"/>
                  </a:lnTo>
                  <a:lnTo>
                    <a:pt x="122736" y="301479"/>
                  </a:lnTo>
                  <a:lnTo>
                    <a:pt x="119429" y="292893"/>
                  </a:lnTo>
                  <a:lnTo>
                    <a:pt x="119045" y="290842"/>
                  </a:lnTo>
                  <a:lnTo>
                    <a:pt x="118190" y="288654"/>
                  </a:lnTo>
                  <a:lnTo>
                    <a:pt x="116705" y="281250"/>
                  </a:lnTo>
                  <a:lnTo>
                    <a:pt x="113795" y="274278"/>
                  </a:lnTo>
                  <a:lnTo>
                    <a:pt x="113433" y="272487"/>
                  </a:lnTo>
                  <a:lnTo>
                    <a:pt x="112478" y="270229"/>
                  </a:lnTo>
                  <a:lnTo>
                    <a:pt x="110484" y="261776"/>
                  </a:lnTo>
                  <a:lnTo>
                    <a:pt x="110454" y="261539"/>
                  </a:lnTo>
                  <a:lnTo>
                    <a:pt x="110406" y="261418"/>
                  </a:lnTo>
                  <a:lnTo>
                    <a:pt x="108472" y="252948"/>
                  </a:lnTo>
                  <a:lnTo>
                    <a:pt x="108472" y="252927"/>
                  </a:lnTo>
                  <a:lnTo>
                    <a:pt x="106249" y="244047"/>
                  </a:lnTo>
                  <a:lnTo>
                    <a:pt x="106232" y="243926"/>
                  </a:lnTo>
                  <a:lnTo>
                    <a:pt x="106210" y="243874"/>
                  </a:lnTo>
                  <a:lnTo>
                    <a:pt x="104285" y="236190"/>
                  </a:lnTo>
                  <a:lnTo>
                    <a:pt x="104246" y="235905"/>
                  </a:lnTo>
                  <a:lnTo>
                    <a:pt x="104177" y="235745"/>
                  </a:lnTo>
                  <a:lnTo>
                    <a:pt x="102252" y="227668"/>
                  </a:lnTo>
                  <a:lnTo>
                    <a:pt x="102105" y="226459"/>
                  </a:lnTo>
                  <a:lnTo>
                    <a:pt x="101876" y="225812"/>
                  </a:lnTo>
                  <a:lnTo>
                    <a:pt x="100719" y="218892"/>
                  </a:lnTo>
                  <a:lnTo>
                    <a:pt x="100529" y="216668"/>
                  </a:lnTo>
                  <a:lnTo>
                    <a:pt x="100404" y="216185"/>
                  </a:lnTo>
                  <a:lnTo>
                    <a:pt x="100132" y="211864"/>
                  </a:lnTo>
                  <a:lnTo>
                    <a:pt x="99018" y="206869"/>
                  </a:lnTo>
                  <a:lnTo>
                    <a:pt x="98392" y="201270"/>
                  </a:lnTo>
                  <a:lnTo>
                    <a:pt x="98392" y="197164"/>
                  </a:lnTo>
                  <a:lnTo>
                    <a:pt x="97874" y="193555"/>
                  </a:lnTo>
                  <a:lnTo>
                    <a:pt x="97607" y="189877"/>
                  </a:lnTo>
                  <a:lnTo>
                    <a:pt x="97857" y="186337"/>
                  </a:lnTo>
                  <a:lnTo>
                    <a:pt x="98660" y="180704"/>
                  </a:lnTo>
                  <a:lnTo>
                    <a:pt x="98746" y="180445"/>
                  </a:lnTo>
                  <a:lnTo>
                    <a:pt x="98794" y="179901"/>
                  </a:lnTo>
                  <a:lnTo>
                    <a:pt x="99588" y="175519"/>
                  </a:lnTo>
                  <a:lnTo>
                    <a:pt x="100171" y="171996"/>
                  </a:lnTo>
                  <a:lnTo>
                    <a:pt x="100490" y="168819"/>
                  </a:lnTo>
                  <a:lnTo>
                    <a:pt x="100879" y="167498"/>
                  </a:lnTo>
                  <a:lnTo>
                    <a:pt x="101237" y="164826"/>
                  </a:lnTo>
                  <a:lnTo>
                    <a:pt x="101859" y="162538"/>
                  </a:lnTo>
                  <a:lnTo>
                    <a:pt x="101971" y="161398"/>
                  </a:lnTo>
                  <a:lnTo>
                    <a:pt x="102554" y="159425"/>
                  </a:lnTo>
                  <a:lnTo>
                    <a:pt x="103055" y="156222"/>
                  </a:lnTo>
                  <a:lnTo>
                    <a:pt x="104134" y="154055"/>
                  </a:lnTo>
                  <a:lnTo>
                    <a:pt x="104587" y="152523"/>
                  </a:lnTo>
                  <a:lnTo>
                    <a:pt x="105481" y="151353"/>
                  </a:lnTo>
                  <a:lnTo>
                    <a:pt x="106383" y="149544"/>
                  </a:lnTo>
                  <a:lnTo>
                    <a:pt x="107557" y="147865"/>
                  </a:lnTo>
                  <a:lnTo>
                    <a:pt x="108067" y="146639"/>
                  </a:lnTo>
                  <a:lnTo>
                    <a:pt x="108602" y="145758"/>
                  </a:lnTo>
                  <a:lnTo>
                    <a:pt x="108731" y="145214"/>
                  </a:lnTo>
                  <a:lnTo>
                    <a:pt x="110367" y="141924"/>
                  </a:lnTo>
                  <a:lnTo>
                    <a:pt x="110380" y="141916"/>
                  </a:lnTo>
                  <a:lnTo>
                    <a:pt x="112332" y="138000"/>
                  </a:lnTo>
                  <a:lnTo>
                    <a:pt x="113558" y="136662"/>
                  </a:lnTo>
                  <a:lnTo>
                    <a:pt x="118216" y="130441"/>
                  </a:lnTo>
                  <a:lnTo>
                    <a:pt x="120094" y="128797"/>
                  </a:lnTo>
                  <a:lnTo>
                    <a:pt x="120396" y="128451"/>
                  </a:lnTo>
                  <a:lnTo>
                    <a:pt x="121354" y="126914"/>
                  </a:lnTo>
                  <a:lnTo>
                    <a:pt x="124531" y="123901"/>
                  </a:lnTo>
                  <a:lnTo>
                    <a:pt x="128218" y="119727"/>
                  </a:lnTo>
                  <a:lnTo>
                    <a:pt x="129034" y="119152"/>
                  </a:lnTo>
                  <a:lnTo>
                    <a:pt x="129492" y="118561"/>
                  </a:lnTo>
                  <a:lnTo>
                    <a:pt x="135225" y="113886"/>
                  </a:lnTo>
                  <a:lnTo>
                    <a:pt x="137111" y="112055"/>
                  </a:lnTo>
                  <a:lnTo>
                    <a:pt x="139149" y="110920"/>
                  </a:lnTo>
                  <a:lnTo>
                    <a:pt x="140841" y="109651"/>
                  </a:lnTo>
                  <a:lnTo>
                    <a:pt x="144899" y="107492"/>
                  </a:lnTo>
                  <a:lnTo>
                    <a:pt x="145792" y="106733"/>
                  </a:lnTo>
                  <a:lnTo>
                    <a:pt x="147718" y="105873"/>
                  </a:lnTo>
                  <a:lnTo>
                    <a:pt x="149242" y="104919"/>
                  </a:lnTo>
                  <a:lnTo>
                    <a:pt x="150468" y="104565"/>
                  </a:lnTo>
                  <a:lnTo>
                    <a:pt x="151435" y="103689"/>
                  </a:lnTo>
                  <a:lnTo>
                    <a:pt x="156006" y="101397"/>
                  </a:lnTo>
                  <a:lnTo>
                    <a:pt x="156814" y="101203"/>
                  </a:lnTo>
                  <a:lnTo>
                    <a:pt x="158061" y="100473"/>
                  </a:lnTo>
                  <a:lnTo>
                    <a:pt x="161821" y="98962"/>
                  </a:lnTo>
                  <a:lnTo>
                    <a:pt x="162892" y="98751"/>
                  </a:lnTo>
                  <a:lnTo>
                    <a:pt x="164109" y="98159"/>
                  </a:lnTo>
                  <a:lnTo>
                    <a:pt x="167856" y="97028"/>
                  </a:lnTo>
                  <a:lnTo>
                    <a:pt x="169566" y="96773"/>
                  </a:lnTo>
                  <a:lnTo>
                    <a:pt x="170770" y="96324"/>
                  </a:lnTo>
                  <a:lnTo>
                    <a:pt x="172985" y="95919"/>
                  </a:lnTo>
                  <a:lnTo>
                    <a:pt x="175131" y="95137"/>
                  </a:lnTo>
                  <a:lnTo>
                    <a:pt x="183924" y="93562"/>
                  </a:lnTo>
                  <a:lnTo>
                    <a:pt x="186147" y="93562"/>
                  </a:lnTo>
                  <a:lnTo>
                    <a:pt x="188664" y="93143"/>
                  </a:lnTo>
                  <a:lnTo>
                    <a:pt x="190400" y="92992"/>
                  </a:lnTo>
                  <a:lnTo>
                    <a:pt x="190866" y="92862"/>
                  </a:lnTo>
                  <a:lnTo>
                    <a:pt x="194358" y="92573"/>
                  </a:lnTo>
                  <a:lnTo>
                    <a:pt x="197324" y="92029"/>
                  </a:lnTo>
                  <a:lnTo>
                    <a:pt x="199154" y="91861"/>
                  </a:lnTo>
                  <a:lnTo>
                    <a:pt x="199711" y="91701"/>
                  </a:lnTo>
                  <a:lnTo>
                    <a:pt x="203929" y="91317"/>
                  </a:lnTo>
                  <a:lnTo>
                    <a:pt x="206316" y="91204"/>
                  </a:lnTo>
                  <a:lnTo>
                    <a:pt x="211173" y="91204"/>
                  </a:lnTo>
                  <a:lnTo>
                    <a:pt x="215222" y="91127"/>
                  </a:lnTo>
                  <a:lnTo>
                    <a:pt x="215740" y="91122"/>
                  </a:lnTo>
                  <a:lnTo>
                    <a:pt x="219837" y="91122"/>
                  </a:lnTo>
                  <a:lnTo>
                    <a:pt x="224296" y="91040"/>
                  </a:lnTo>
                  <a:lnTo>
                    <a:pt x="224776" y="91036"/>
                  </a:lnTo>
                  <a:lnTo>
                    <a:pt x="227072" y="91140"/>
                  </a:lnTo>
                  <a:lnTo>
                    <a:pt x="231497" y="91541"/>
                  </a:lnTo>
                  <a:lnTo>
                    <a:pt x="231799" y="91628"/>
                  </a:lnTo>
                  <a:lnTo>
                    <a:pt x="232827" y="91705"/>
                  </a:lnTo>
                  <a:lnTo>
                    <a:pt x="237696" y="92426"/>
                  </a:lnTo>
                  <a:lnTo>
                    <a:pt x="238771" y="92793"/>
                  </a:lnTo>
                  <a:lnTo>
                    <a:pt x="240511" y="93026"/>
                  </a:lnTo>
                  <a:lnTo>
                    <a:pt x="243585" y="93864"/>
                  </a:lnTo>
                  <a:lnTo>
                    <a:pt x="246736" y="94377"/>
                  </a:lnTo>
                  <a:lnTo>
                    <a:pt x="248916" y="95159"/>
                  </a:lnTo>
                  <a:lnTo>
                    <a:pt x="251182" y="95556"/>
                  </a:lnTo>
                  <a:lnTo>
                    <a:pt x="255681" y="97183"/>
                  </a:lnTo>
                  <a:lnTo>
                    <a:pt x="257680" y="98297"/>
                  </a:lnTo>
                  <a:lnTo>
                    <a:pt x="260490" y="99584"/>
                  </a:lnTo>
                  <a:lnTo>
                    <a:pt x="263361" y="101410"/>
                  </a:lnTo>
                  <a:lnTo>
                    <a:pt x="267060" y="103115"/>
                  </a:lnTo>
                  <a:lnTo>
                    <a:pt x="268187" y="104099"/>
                  </a:lnTo>
                  <a:lnTo>
                    <a:pt x="273173" y="107151"/>
                  </a:lnTo>
                  <a:lnTo>
                    <a:pt x="276735" y="110316"/>
                  </a:lnTo>
                  <a:lnTo>
                    <a:pt x="277693" y="111615"/>
                  </a:lnTo>
                  <a:lnTo>
                    <a:pt x="278962" y="112565"/>
                  </a:lnTo>
                  <a:lnTo>
                    <a:pt x="281686" y="115677"/>
                  </a:lnTo>
                  <a:lnTo>
                    <a:pt x="282981" y="117814"/>
                  </a:lnTo>
                  <a:lnTo>
                    <a:pt x="284039" y="118811"/>
                  </a:lnTo>
                  <a:lnTo>
                    <a:pt x="286728" y="123033"/>
                  </a:lnTo>
                  <a:lnTo>
                    <a:pt x="287566" y="124851"/>
                  </a:lnTo>
                  <a:lnTo>
                    <a:pt x="288088" y="125425"/>
                  </a:lnTo>
                  <a:lnTo>
                    <a:pt x="290139" y="129522"/>
                  </a:lnTo>
                  <a:lnTo>
                    <a:pt x="292327" y="132798"/>
                  </a:lnTo>
                  <a:lnTo>
                    <a:pt x="293329" y="134892"/>
                  </a:lnTo>
                  <a:lnTo>
                    <a:pt x="294210" y="136101"/>
                  </a:lnTo>
                  <a:lnTo>
                    <a:pt x="294555" y="137443"/>
                  </a:lnTo>
                  <a:lnTo>
                    <a:pt x="295531" y="139481"/>
                  </a:lnTo>
                  <a:lnTo>
                    <a:pt x="296187" y="143824"/>
                  </a:lnTo>
                  <a:lnTo>
                    <a:pt x="296631" y="145564"/>
                  </a:lnTo>
                  <a:lnTo>
                    <a:pt x="296947" y="150882"/>
                  </a:lnTo>
                  <a:lnTo>
                    <a:pt x="297879" y="156460"/>
                  </a:lnTo>
                  <a:lnTo>
                    <a:pt x="298004" y="157927"/>
                  </a:lnTo>
                  <a:lnTo>
                    <a:pt x="298129" y="158368"/>
                  </a:lnTo>
                  <a:lnTo>
                    <a:pt x="298699" y="164278"/>
                  </a:lnTo>
                  <a:lnTo>
                    <a:pt x="299895" y="169648"/>
                  </a:lnTo>
                  <a:lnTo>
                    <a:pt x="300534" y="175346"/>
                  </a:lnTo>
                  <a:lnTo>
                    <a:pt x="300534" y="182810"/>
                  </a:lnTo>
                  <a:lnTo>
                    <a:pt x="300534" y="183031"/>
                  </a:lnTo>
                  <a:lnTo>
                    <a:pt x="300461" y="191565"/>
                  </a:lnTo>
                  <a:lnTo>
                    <a:pt x="300461" y="209127"/>
                  </a:lnTo>
                  <a:lnTo>
                    <a:pt x="300016" y="213862"/>
                  </a:lnTo>
                  <a:lnTo>
                    <a:pt x="298630" y="221180"/>
                  </a:lnTo>
                  <a:lnTo>
                    <a:pt x="297948" y="229697"/>
                  </a:lnTo>
                  <a:lnTo>
                    <a:pt x="297845" y="230073"/>
                  </a:lnTo>
                  <a:lnTo>
                    <a:pt x="297741" y="231441"/>
                  </a:lnTo>
                  <a:lnTo>
                    <a:pt x="296152" y="241797"/>
                  </a:lnTo>
                  <a:lnTo>
                    <a:pt x="296036" y="242125"/>
                  </a:lnTo>
                  <a:lnTo>
                    <a:pt x="295971" y="242769"/>
                  </a:lnTo>
                  <a:lnTo>
                    <a:pt x="293981" y="252754"/>
                  </a:lnTo>
                  <a:lnTo>
                    <a:pt x="293411" y="254204"/>
                  </a:lnTo>
                  <a:lnTo>
                    <a:pt x="293143" y="255797"/>
                  </a:lnTo>
                  <a:lnTo>
                    <a:pt x="290126" y="264664"/>
                  </a:lnTo>
                  <a:lnTo>
                    <a:pt x="288477" y="273587"/>
                  </a:lnTo>
                  <a:lnTo>
                    <a:pt x="288131" y="274503"/>
                  </a:lnTo>
                  <a:lnTo>
                    <a:pt x="287954" y="275772"/>
                  </a:lnTo>
                  <a:lnTo>
                    <a:pt x="284764" y="286948"/>
                  </a:lnTo>
                  <a:lnTo>
                    <a:pt x="284384" y="287743"/>
                  </a:lnTo>
                  <a:lnTo>
                    <a:pt x="284255" y="288481"/>
                  </a:lnTo>
                  <a:lnTo>
                    <a:pt x="280223" y="299563"/>
                  </a:lnTo>
                  <a:lnTo>
                    <a:pt x="276489" y="310403"/>
                  </a:lnTo>
                  <a:lnTo>
                    <a:pt x="272975" y="321424"/>
                  </a:lnTo>
                  <a:lnTo>
                    <a:pt x="272595" y="322166"/>
                  </a:lnTo>
                  <a:lnTo>
                    <a:pt x="272478" y="322784"/>
                  </a:lnTo>
                  <a:lnTo>
                    <a:pt x="268278" y="333494"/>
                  </a:lnTo>
                  <a:lnTo>
                    <a:pt x="264431" y="344459"/>
                  </a:lnTo>
                  <a:lnTo>
                    <a:pt x="264228" y="344835"/>
                  </a:lnTo>
                  <a:lnTo>
                    <a:pt x="264172" y="345128"/>
                  </a:lnTo>
                  <a:lnTo>
                    <a:pt x="259665" y="356637"/>
                  </a:lnTo>
                  <a:lnTo>
                    <a:pt x="258750" y="358209"/>
                  </a:lnTo>
                  <a:lnTo>
                    <a:pt x="258539" y="359055"/>
                  </a:lnTo>
                  <a:lnTo>
                    <a:pt x="253181" y="369156"/>
                  </a:lnTo>
                  <a:lnTo>
                    <a:pt x="249201" y="379323"/>
                  </a:lnTo>
                  <a:lnTo>
                    <a:pt x="248553" y="380432"/>
                  </a:lnTo>
                  <a:lnTo>
                    <a:pt x="248394" y="381114"/>
                  </a:lnTo>
                  <a:lnTo>
                    <a:pt x="243826" y="390322"/>
                  </a:lnTo>
                  <a:lnTo>
                    <a:pt x="239557" y="400303"/>
                  </a:lnTo>
                  <a:lnTo>
                    <a:pt x="238953" y="401029"/>
                  </a:lnTo>
                  <a:lnTo>
                    <a:pt x="238689" y="402086"/>
                  </a:lnTo>
                  <a:lnTo>
                    <a:pt x="232952" y="412762"/>
                  </a:lnTo>
                  <a:lnTo>
                    <a:pt x="234925" y="415719"/>
                  </a:lnTo>
                  <a:lnTo>
                    <a:pt x="239660" y="421085"/>
                  </a:lnTo>
                  <a:lnTo>
                    <a:pt x="240079" y="421776"/>
                  </a:lnTo>
                  <a:lnTo>
                    <a:pt x="240563" y="422169"/>
                  </a:lnTo>
                  <a:lnTo>
                    <a:pt x="245549" y="428480"/>
                  </a:lnTo>
                  <a:lnTo>
                    <a:pt x="251571" y="434502"/>
                  </a:lnTo>
                  <a:lnTo>
                    <a:pt x="258249" y="441181"/>
                  </a:lnTo>
                  <a:lnTo>
                    <a:pt x="259108" y="442454"/>
                  </a:lnTo>
                  <a:lnTo>
                    <a:pt x="260101" y="443253"/>
                  </a:lnTo>
                  <a:lnTo>
                    <a:pt x="265105" y="449504"/>
                  </a:lnTo>
                  <a:lnTo>
                    <a:pt x="271062" y="454865"/>
                  </a:lnTo>
                  <a:lnTo>
                    <a:pt x="278220" y="460810"/>
                  </a:lnTo>
                  <a:lnTo>
                    <a:pt x="278880" y="461656"/>
                  </a:lnTo>
                  <a:lnTo>
                    <a:pt x="279903" y="462342"/>
                  </a:lnTo>
                  <a:lnTo>
                    <a:pt x="286439" y="468883"/>
                  </a:lnTo>
                  <a:lnTo>
                    <a:pt x="293808" y="475418"/>
                  </a:lnTo>
                  <a:lnTo>
                    <a:pt x="294033" y="475725"/>
                  </a:lnTo>
                  <a:lnTo>
                    <a:pt x="294391" y="475954"/>
                  </a:lnTo>
                  <a:lnTo>
                    <a:pt x="300599" y="481833"/>
                  </a:lnTo>
                  <a:lnTo>
                    <a:pt x="307247" y="486595"/>
                  </a:lnTo>
                  <a:lnTo>
                    <a:pt x="316084" y="492116"/>
                  </a:lnTo>
                  <a:lnTo>
                    <a:pt x="316140" y="492177"/>
                  </a:lnTo>
                  <a:lnTo>
                    <a:pt x="316256" y="492229"/>
                  </a:lnTo>
                  <a:lnTo>
                    <a:pt x="324364" y="497439"/>
                  </a:lnTo>
                  <a:lnTo>
                    <a:pt x="332682" y="501765"/>
                  </a:lnTo>
                  <a:lnTo>
                    <a:pt x="340069" y="505175"/>
                  </a:lnTo>
                  <a:lnTo>
                    <a:pt x="348884" y="508249"/>
                  </a:lnTo>
                  <a:lnTo>
                    <a:pt x="348919" y="508266"/>
                  </a:lnTo>
                  <a:lnTo>
                    <a:pt x="357151" y="511137"/>
                  </a:lnTo>
                  <a:lnTo>
                    <a:pt x="365409" y="512954"/>
                  </a:lnTo>
                  <a:lnTo>
                    <a:pt x="372550" y="514202"/>
                  </a:lnTo>
                  <a:lnTo>
                    <a:pt x="381037" y="514301"/>
                  </a:lnTo>
                  <a:lnTo>
                    <a:pt x="381037" y="514301"/>
                  </a:lnTo>
                  <a:lnTo>
                    <a:pt x="391264" y="514422"/>
                  </a:lnTo>
                  <a:lnTo>
                    <a:pt x="391298" y="514431"/>
                  </a:lnTo>
                  <a:lnTo>
                    <a:pt x="392269" y="514457"/>
                  </a:lnTo>
                  <a:lnTo>
                    <a:pt x="401827" y="514936"/>
                  </a:lnTo>
                  <a:lnTo>
                    <a:pt x="410275" y="514936"/>
                  </a:lnTo>
                  <a:lnTo>
                    <a:pt x="418931" y="514245"/>
                  </a:lnTo>
                  <a:lnTo>
                    <a:pt x="420321" y="514189"/>
                  </a:lnTo>
                  <a:lnTo>
                    <a:pt x="420429" y="514163"/>
                  </a:lnTo>
                  <a:lnTo>
                    <a:pt x="429577" y="513908"/>
                  </a:lnTo>
                  <a:lnTo>
                    <a:pt x="436259" y="513188"/>
                  </a:lnTo>
                  <a:lnTo>
                    <a:pt x="443089" y="511120"/>
                  </a:lnTo>
                  <a:lnTo>
                    <a:pt x="444164" y="510956"/>
                  </a:lnTo>
                  <a:lnTo>
                    <a:pt x="444975" y="510615"/>
                  </a:lnTo>
                  <a:lnTo>
                    <a:pt x="453544" y="508625"/>
                  </a:lnTo>
                  <a:lnTo>
                    <a:pt x="461289" y="506479"/>
                  </a:lnTo>
                  <a:lnTo>
                    <a:pt x="469215" y="503820"/>
                  </a:lnTo>
                  <a:lnTo>
                    <a:pt x="476934" y="500461"/>
                  </a:lnTo>
                  <a:lnTo>
                    <a:pt x="476951" y="500457"/>
                  </a:lnTo>
                  <a:lnTo>
                    <a:pt x="485878" y="496356"/>
                  </a:lnTo>
                  <a:lnTo>
                    <a:pt x="486491" y="496222"/>
                  </a:lnTo>
                  <a:lnTo>
                    <a:pt x="487290" y="495756"/>
                  </a:lnTo>
                  <a:lnTo>
                    <a:pt x="493675" y="493200"/>
                  </a:lnTo>
                  <a:lnTo>
                    <a:pt x="499209" y="489509"/>
                  </a:lnTo>
                  <a:lnTo>
                    <a:pt x="506246" y="484458"/>
                  </a:lnTo>
                  <a:lnTo>
                    <a:pt x="513036" y="479243"/>
                  </a:lnTo>
                  <a:lnTo>
                    <a:pt x="518938" y="474158"/>
                  </a:lnTo>
                  <a:lnTo>
                    <a:pt x="524381" y="468593"/>
                  </a:lnTo>
                  <a:lnTo>
                    <a:pt x="530037" y="461880"/>
                  </a:lnTo>
                  <a:lnTo>
                    <a:pt x="530352" y="461639"/>
                  </a:lnTo>
                  <a:lnTo>
                    <a:pt x="530602" y="461233"/>
                  </a:lnTo>
                  <a:lnTo>
                    <a:pt x="534777" y="456592"/>
                  </a:lnTo>
                  <a:lnTo>
                    <a:pt x="530412" y="452457"/>
                  </a:lnTo>
                  <a:lnTo>
                    <a:pt x="529717" y="451468"/>
                  </a:lnTo>
                  <a:lnTo>
                    <a:pt x="528793" y="450786"/>
                  </a:lnTo>
                  <a:lnTo>
                    <a:pt x="522534" y="443741"/>
                  </a:lnTo>
                  <a:lnTo>
                    <a:pt x="522534" y="443741"/>
                  </a:lnTo>
                  <a:lnTo>
                    <a:pt x="515916" y="436341"/>
                  </a:lnTo>
                  <a:lnTo>
                    <a:pt x="515903" y="436328"/>
                  </a:lnTo>
                  <a:lnTo>
                    <a:pt x="515894" y="436320"/>
                  </a:lnTo>
                  <a:lnTo>
                    <a:pt x="509238" y="428882"/>
                  </a:lnTo>
                  <a:lnTo>
                    <a:pt x="508819" y="428204"/>
                  </a:lnTo>
                  <a:lnTo>
                    <a:pt x="508327" y="427811"/>
                  </a:lnTo>
                  <a:lnTo>
                    <a:pt x="501346" y="419177"/>
                  </a:lnTo>
                  <a:lnTo>
                    <a:pt x="499593" y="416077"/>
                  </a:lnTo>
                  <a:lnTo>
                    <a:pt x="498540" y="414972"/>
                  </a:lnTo>
                  <a:lnTo>
                    <a:pt x="494003" y="406610"/>
                  </a:lnTo>
                  <a:lnTo>
                    <a:pt x="488499" y="398356"/>
                  </a:lnTo>
                  <a:lnTo>
                    <a:pt x="487705" y="396703"/>
                  </a:lnTo>
                  <a:lnTo>
                    <a:pt x="487148" y="396120"/>
                  </a:lnTo>
                  <a:lnTo>
                    <a:pt x="482114" y="386834"/>
                  </a:lnTo>
                  <a:lnTo>
                    <a:pt x="482110" y="386817"/>
                  </a:lnTo>
                  <a:lnTo>
                    <a:pt x="476360" y="376478"/>
                  </a:lnTo>
                  <a:lnTo>
                    <a:pt x="476355" y="376465"/>
                  </a:lnTo>
                  <a:lnTo>
                    <a:pt x="470238" y="365759"/>
                  </a:lnTo>
                  <a:lnTo>
                    <a:pt x="470169" y="365513"/>
                  </a:lnTo>
                  <a:lnTo>
                    <a:pt x="470005" y="365345"/>
                  </a:lnTo>
                  <a:lnTo>
                    <a:pt x="464186" y="354876"/>
                  </a:lnTo>
                  <a:lnTo>
                    <a:pt x="464000" y="354177"/>
                  </a:lnTo>
                  <a:lnTo>
                    <a:pt x="463560" y="353689"/>
                  </a:lnTo>
                  <a:lnTo>
                    <a:pt x="458526" y="343635"/>
                  </a:lnTo>
                  <a:lnTo>
                    <a:pt x="458280" y="342598"/>
                  </a:lnTo>
                  <a:lnTo>
                    <a:pt x="457348" y="340954"/>
                  </a:lnTo>
                  <a:lnTo>
                    <a:pt x="453186" y="329993"/>
                  </a:lnTo>
                  <a:lnTo>
                    <a:pt x="449163" y="320660"/>
                  </a:lnTo>
                  <a:lnTo>
                    <a:pt x="449068" y="320202"/>
                  </a:lnTo>
                  <a:lnTo>
                    <a:pt x="448761" y="319675"/>
                  </a:lnTo>
                  <a:lnTo>
                    <a:pt x="444505" y="308861"/>
                  </a:lnTo>
                  <a:lnTo>
                    <a:pt x="444388" y="308261"/>
                  </a:lnTo>
                  <a:lnTo>
                    <a:pt x="444051" y="307622"/>
                  </a:lnTo>
                  <a:lnTo>
                    <a:pt x="440576" y="297603"/>
                  </a:lnTo>
                  <a:lnTo>
                    <a:pt x="440304" y="296036"/>
                  </a:lnTo>
                  <a:lnTo>
                    <a:pt x="439713" y="294615"/>
                  </a:lnTo>
                  <a:lnTo>
                    <a:pt x="437429" y="284751"/>
                  </a:lnTo>
                  <a:lnTo>
                    <a:pt x="434891" y="275345"/>
                  </a:lnTo>
                  <a:lnTo>
                    <a:pt x="434882" y="275293"/>
                  </a:lnTo>
                  <a:lnTo>
                    <a:pt x="432214" y="265787"/>
                  </a:lnTo>
                  <a:lnTo>
                    <a:pt x="432137" y="265234"/>
                  </a:lnTo>
                  <a:lnTo>
                    <a:pt x="431973" y="264854"/>
                  </a:lnTo>
                  <a:lnTo>
                    <a:pt x="429654" y="255616"/>
                  </a:lnTo>
                  <a:lnTo>
                    <a:pt x="429240" y="252318"/>
                  </a:lnTo>
                  <a:lnTo>
                    <a:pt x="428895" y="251066"/>
                  </a:lnTo>
                  <a:lnTo>
                    <a:pt x="428247" y="243304"/>
                  </a:lnTo>
                  <a:lnTo>
                    <a:pt x="426654" y="235698"/>
                  </a:lnTo>
                  <a:lnTo>
                    <a:pt x="426257" y="231929"/>
                  </a:lnTo>
                  <a:lnTo>
                    <a:pt x="426076" y="231186"/>
                  </a:lnTo>
                  <a:lnTo>
                    <a:pt x="425687" y="222604"/>
                  </a:lnTo>
                  <a:lnTo>
                    <a:pt x="425687" y="222548"/>
                  </a:lnTo>
                  <a:lnTo>
                    <a:pt x="425683" y="222544"/>
                  </a:lnTo>
                  <a:lnTo>
                    <a:pt x="425324" y="214639"/>
                  </a:lnTo>
                  <a:lnTo>
                    <a:pt x="424625" y="207642"/>
                  </a:lnTo>
                  <a:lnTo>
                    <a:pt x="424496" y="205164"/>
                  </a:lnTo>
                  <a:lnTo>
                    <a:pt x="424478" y="205082"/>
                  </a:lnTo>
                  <a:lnTo>
                    <a:pt x="424405" y="197635"/>
                  </a:lnTo>
                  <a:lnTo>
                    <a:pt x="424401" y="197341"/>
                  </a:lnTo>
                  <a:lnTo>
                    <a:pt x="424401" y="191056"/>
                  </a:lnTo>
                  <a:lnTo>
                    <a:pt x="424569" y="188030"/>
                  </a:lnTo>
                  <a:lnTo>
                    <a:pt x="425368" y="180833"/>
                  </a:lnTo>
                  <a:lnTo>
                    <a:pt x="425381" y="180786"/>
                  </a:lnTo>
                  <a:lnTo>
                    <a:pt x="425389" y="180674"/>
                  </a:lnTo>
                  <a:lnTo>
                    <a:pt x="426123" y="174638"/>
                  </a:lnTo>
                  <a:lnTo>
                    <a:pt x="426568" y="173235"/>
                  </a:lnTo>
                  <a:lnTo>
                    <a:pt x="426904" y="170757"/>
                  </a:lnTo>
                  <a:lnTo>
                    <a:pt x="428377" y="165417"/>
                  </a:lnTo>
                  <a:lnTo>
                    <a:pt x="428942" y="162007"/>
                  </a:lnTo>
                  <a:lnTo>
                    <a:pt x="429909" y="159335"/>
                  </a:lnTo>
                  <a:lnTo>
                    <a:pt x="430371" y="156835"/>
                  </a:lnTo>
                  <a:lnTo>
                    <a:pt x="432706" y="150722"/>
                  </a:lnTo>
                  <a:lnTo>
                    <a:pt x="433911" y="148633"/>
                  </a:lnTo>
                  <a:lnTo>
                    <a:pt x="435137" y="145952"/>
                  </a:lnTo>
                  <a:lnTo>
                    <a:pt x="437895" y="141609"/>
                  </a:lnTo>
                  <a:lnTo>
                    <a:pt x="440408" y="137543"/>
                  </a:lnTo>
                  <a:lnTo>
                    <a:pt x="442622" y="133843"/>
                  </a:lnTo>
                  <a:lnTo>
                    <a:pt x="444980" y="131542"/>
                  </a:lnTo>
                  <a:lnTo>
                    <a:pt x="448450" y="127035"/>
                  </a:lnTo>
                  <a:lnTo>
                    <a:pt x="452387" y="123711"/>
                  </a:lnTo>
                  <a:lnTo>
                    <a:pt x="455949" y="120508"/>
                  </a:lnTo>
                  <a:lnTo>
                    <a:pt x="456968" y="119878"/>
                  </a:lnTo>
                  <a:lnTo>
                    <a:pt x="458030" y="118803"/>
                  </a:lnTo>
                  <a:lnTo>
                    <a:pt x="462204" y="116636"/>
                  </a:lnTo>
                  <a:lnTo>
                    <a:pt x="464432" y="115254"/>
                  </a:lnTo>
                  <a:lnTo>
                    <a:pt x="465101" y="115129"/>
                  </a:lnTo>
                  <a:lnTo>
                    <a:pt x="465792" y="114771"/>
                  </a:lnTo>
                  <a:lnTo>
                    <a:pt x="468058" y="114011"/>
                  </a:lnTo>
                  <a:lnTo>
                    <a:pt x="470722" y="112526"/>
                  </a:lnTo>
                  <a:lnTo>
                    <a:pt x="471930" y="112211"/>
                  </a:lnTo>
                  <a:lnTo>
                    <a:pt x="474395" y="110803"/>
                  </a:lnTo>
                  <a:lnTo>
                    <a:pt x="479312" y="108904"/>
                  </a:lnTo>
                  <a:lnTo>
                    <a:pt x="482390" y="108326"/>
                  </a:lnTo>
                  <a:lnTo>
                    <a:pt x="485572" y="107259"/>
                  </a:lnTo>
                  <a:lnTo>
                    <a:pt x="490921" y="106495"/>
                  </a:lnTo>
                  <a:lnTo>
                    <a:pt x="492440" y="106383"/>
                  </a:lnTo>
                  <a:lnTo>
                    <a:pt x="492803" y="106284"/>
                  </a:lnTo>
                  <a:lnTo>
                    <a:pt x="498588" y="105822"/>
                  </a:lnTo>
                  <a:lnTo>
                    <a:pt x="500910" y="105727"/>
                  </a:lnTo>
                  <a:lnTo>
                    <a:pt x="506410" y="105727"/>
                  </a:lnTo>
                  <a:lnTo>
                    <a:pt x="507960" y="105770"/>
                  </a:lnTo>
                  <a:lnTo>
                    <a:pt x="515104" y="106167"/>
                  </a:lnTo>
                  <a:lnTo>
                    <a:pt x="515320" y="106219"/>
                  </a:lnTo>
                  <a:lnTo>
                    <a:pt x="516542" y="106288"/>
                  </a:lnTo>
                  <a:lnTo>
                    <a:pt x="522965" y="106992"/>
                  </a:lnTo>
                  <a:lnTo>
                    <a:pt x="526708" y="108140"/>
                  </a:lnTo>
                  <a:lnTo>
                    <a:pt x="530119" y="108792"/>
                  </a:lnTo>
                  <a:lnTo>
                    <a:pt x="537022" y="111520"/>
                  </a:lnTo>
                  <a:lnTo>
                    <a:pt x="537220" y="111641"/>
                  </a:lnTo>
                  <a:lnTo>
                    <a:pt x="537350" y="111667"/>
                  </a:lnTo>
                  <a:lnTo>
                    <a:pt x="543860" y="114391"/>
                  </a:lnTo>
                  <a:lnTo>
                    <a:pt x="544175" y="114585"/>
                  </a:lnTo>
                  <a:lnTo>
                    <a:pt x="544382" y="114633"/>
                  </a:lnTo>
                  <a:lnTo>
                    <a:pt x="551280" y="117745"/>
                  </a:lnTo>
                  <a:lnTo>
                    <a:pt x="551742" y="118043"/>
                  </a:lnTo>
                  <a:lnTo>
                    <a:pt x="552027" y="118108"/>
                  </a:lnTo>
                  <a:lnTo>
                    <a:pt x="558166" y="121151"/>
                  </a:lnTo>
                  <a:lnTo>
                    <a:pt x="559349" y="121971"/>
                  </a:lnTo>
                  <a:lnTo>
                    <a:pt x="560596" y="122541"/>
                  </a:lnTo>
                  <a:lnTo>
                    <a:pt x="567387" y="126841"/>
                  </a:lnTo>
                  <a:lnTo>
                    <a:pt x="574152" y="130782"/>
                  </a:lnTo>
                  <a:lnTo>
                    <a:pt x="575110" y="131749"/>
                  </a:lnTo>
                  <a:lnTo>
                    <a:pt x="577402" y="133019"/>
                  </a:lnTo>
                  <a:lnTo>
                    <a:pt x="583809" y="138091"/>
                  </a:lnTo>
                  <a:lnTo>
                    <a:pt x="585048" y="139632"/>
                  </a:lnTo>
                  <a:lnTo>
                    <a:pt x="586908" y="140949"/>
                  </a:lnTo>
                  <a:lnTo>
                    <a:pt x="592784" y="147221"/>
                  </a:lnTo>
                  <a:lnTo>
                    <a:pt x="592987" y="147536"/>
                  </a:lnTo>
                  <a:lnTo>
                    <a:pt x="593254" y="147735"/>
                  </a:lnTo>
                  <a:lnTo>
                    <a:pt x="599907" y="155169"/>
                  </a:lnTo>
                  <a:lnTo>
                    <a:pt x="601016" y="156965"/>
                  </a:lnTo>
                  <a:lnTo>
                    <a:pt x="602082" y="157906"/>
                  </a:lnTo>
                  <a:lnTo>
                    <a:pt x="607120" y="165102"/>
                  </a:lnTo>
                  <a:lnTo>
                    <a:pt x="612430" y="171824"/>
                  </a:lnTo>
                  <a:lnTo>
                    <a:pt x="613509" y="173775"/>
                  </a:lnTo>
                  <a:lnTo>
                    <a:pt x="615655" y="176892"/>
                  </a:lnTo>
                  <a:lnTo>
                    <a:pt x="619899" y="185370"/>
                  </a:lnTo>
                  <a:lnTo>
                    <a:pt x="620201" y="186622"/>
                  </a:lnTo>
                  <a:lnTo>
                    <a:pt x="621323" y="188686"/>
                  </a:lnTo>
                  <a:lnTo>
                    <a:pt x="624578" y="197708"/>
                  </a:lnTo>
                  <a:lnTo>
                    <a:pt x="628023" y="205613"/>
                  </a:lnTo>
                  <a:lnTo>
                    <a:pt x="628317" y="207007"/>
                  </a:lnTo>
                  <a:lnTo>
                    <a:pt x="629219" y="208833"/>
                  </a:lnTo>
                  <a:lnTo>
                    <a:pt x="632306" y="218840"/>
                  </a:lnTo>
                  <a:lnTo>
                    <a:pt x="632504" y="220139"/>
                  </a:lnTo>
                  <a:lnTo>
                    <a:pt x="632923" y="221141"/>
                  </a:lnTo>
                  <a:lnTo>
                    <a:pt x="635487" y="232369"/>
                  </a:lnTo>
                  <a:lnTo>
                    <a:pt x="635832" y="235400"/>
                  </a:lnTo>
                  <a:lnTo>
                    <a:pt x="636135" y="236475"/>
                  </a:lnTo>
                  <a:lnTo>
                    <a:pt x="637123" y="247820"/>
                  </a:lnTo>
                  <a:lnTo>
                    <a:pt x="638483" y="258949"/>
                  </a:lnTo>
                  <a:lnTo>
                    <a:pt x="638535" y="259803"/>
                  </a:lnTo>
                  <a:lnTo>
                    <a:pt x="638595" y="260006"/>
                  </a:lnTo>
                  <a:lnTo>
                    <a:pt x="639670" y="272081"/>
                  </a:lnTo>
                  <a:lnTo>
                    <a:pt x="639688" y="272400"/>
                  </a:lnTo>
                  <a:lnTo>
                    <a:pt x="639700" y="272461"/>
                  </a:lnTo>
                  <a:lnTo>
                    <a:pt x="640633" y="284130"/>
                  </a:lnTo>
                  <a:lnTo>
                    <a:pt x="640711" y="286046"/>
                  </a:lnTo>
                  <a:lnTo>
                    <a:pt x="640728" y="286124"/>
                  </a:lnTo>
                  <a:lnTo>
                    <a:pt x="640879" y="297491"/>
                  </a:lnTo>
                  <a:lnTo>
                    <a:pt x="640879" y="297547"/>
                  </a:lnTo>
                  <a:lnTo>
                    <a:pt x="640879" y="297547"/>
                  </a:lnTo>
                  <a:lnTo>
                    <a:pt x="641021" y="309310"/>
                  </a:lnTo>
                  <a:lnTo>
                    <a:pt x="641026" y="309682"/>
                  </a:lnTo>
                  <a:lnTo>
                    <a:pt x="640978" y="311339"/>
                  </a:lnTo>
                  <a:lnTo>
                    <a:pt x="640301" y="323207"/>
                  </a:lnTo>
                  <a:lnTo>
                    <a:pt x="640266" y="323340"/>
                  </a:lnTo>
                  <a:lnTo>
                    <a:pt x="640231" y="324096"/>
                  </a:lnTo>
                  <a:lnTo>
                    <a:pt x="639044" y="337172"/>
                  </a:lnTo>
                  <a:lnTo>
                    <a:pt x="638867" y="337776"/>
                  </a:lnTo>
                  <a:lnTo>
                    <a:pt x="638703" y="339628"/>
                  </a:lnTo>
                  <a:lnTo>
                    <a:pt x="636480" y="351867"/>
                  </a:lnTo>
                  <a:lnTo>
                    <a:pt x="635004" y="363708"/>
                  </a:lnTo>
                  <a:lnTo>
                    <a:pt x="634909" y="364006"/>
                  </a:lnTo>
                  <a:lnTo>
                    <a:pt x="634848" y="364736"/>
                  </a:lnTo>
                  <a:lnTo>
                    <a:pt x="632858" y="376694"/>
                  </a:lnTo>
                  <a:lnTo>
                    <a:pt x="632659" y="377246"/>
                  </a:lnTo>
                  <a:lnTo>
                    <a:pt x="632552" y="378209"/>
                  </a:lnTo>
                  <a:lnTo>
                    <a:pt x="629564" y="391320"/>
                  </a:lnTo>
                  <a:lnTo>
                    <a:pt x="629323" y="391894"/>
                  </a:lnTo>
                  <a:lnTo>
                    <a:pt x="629223" y="392602"/>
                  </a:lnTo>
                  <a:lnTo>
                    <a:pt x="625839" y="404534"/>
                  </a:lnTo>
                  <a:lnTo>
                    <a:pt x="625683" y="404858"/>
                  </a:lnTo>
                  <a:lnTo>
                    <a:pt x="625636" y="405173"/>
                  </a:lnTo>
                  <a:lnTo>
                    <a:pt x="621850" y="417101"/>
                  </a:lnTo>
                  <a:lnTo>
                    <a:pt x="621586" y="417610"/>
                  </a:lnTo>
                  <a:lnTo>
                    <a:pt x="621509" y="418063"/>
                  </a:lnTo>
                  <a:lnTo>
                    <a:pt x="617727" y="428402"/>
                  </a:lnTo>
                  <a:lnTo>
                    <a:pt x="616808" y="430051"/>
                  </a:lnTo>
                  <a:lnTo>
                    <a:pt x="616575" y="431036"/>
                  </a:lnTo>
                  <a:lnTo>
                    <a:pt x="611606" y="441073"/>
                  </a:lnTo>
                  <a:lnTo>
                    <a:pt x="609171" y="446646"/>
                  </a:lnTo>
                  <a:lnTo>
                    <a:pt x="611675" y="448589"/>
                  </a:lnTo>
                  <a:lnTo>
                    <a:pt x="617947" y="452694"/>
                  </a:lnTo>
                  <a:lnTo>
                    <a:pt x="618262" y="453035"/>
                  </a:lnTo>
                  <a:lnTo>
                    <a:pt x="618936" y="453385"/>
                  </a:lnTo>
                  <a:lnTo>
                    <a:pt x="625195" y="457926"/>
                  </a:lnTo>
                  <a:lnTo>
                    <a:pt x="631023" y="461233"/>
                  </a:lnTo>
                  <a:lnTo>
                    <a:pt x="638902" y="465356"/>
                  </a:lnTo>
                  <a:lnTo>
                    <a:pt x="639057" y="465502"/>
                  </a:lnTo>
                  <a:lnTo>
                    <a:pt x="639252" y="465550"/>
                  </a:lnTo>
                  <a:lnTo>
                    <a:pt x="646055" y="469288"/>
                  </a:lnTo>
                  <a:lnTo>
                    <a:pt x="652954" y="472315"/>
                  </a:lnTo>
                  <a:lnTo>
                    <a:pt x="653286" y="472522"/>
                  </a:lnTo>
                  <a:lnTo>
                    <a:pt x="653497" y="472569"/>
                  </a:lnTo>
                  <a:lnTo>
                    <a:pt x="658458" y="474918"/>
                  </a:lnTo>
                  <a:lnTo>
                    <a:pt x="665006" y="476545"/>
                  </a:lnTo>
                  <a:lnTo>
                    <a:pt x="665576" y="476796"/>
                  </a:lnTo>
                  <a:lnTo>
                    <a:pt x="666215" y="476891"/>
                  </a:lnTo>
                  <a:lnTo>
                    <a:pt x="672807" y="478898"/>
                  </a:lnTo>
                  <a:lnTo>
                    <a:pt x="680215" y="480586"/>
                  </a:lnTo>
                  <a:lnTo>
                    <a:pt x="680228" y="480590"/>
                  </a:lnTo>
                  <a:lnTo>
                    <a:pt x="688599" y="482412"/>
                  </a:lnTo>
                  <a:lnTo>
                    <a:pt x="688603" y="482416"/>
                  </a:lnTo>
                  <a:lnTo>
                    <a:pt x="694181" y="483560"/>
                  </a:lnTo>
                  <a:lnTo>
                    <a:pt x="700924" y="483491"/>
                  </a:lnTo>
                  <a:lnTo>
                    <a:pt x="701234" y="483487"/>
                  </a:lnTo>
                  <a:lnTo>
                    <a:pt x="701234" y="483487"/>
                  </a:lnTo>
                  <a:lnTo>
                    <a:pt x="706005" y="483893"/>
                  </a:lnTo>
                  <a:lnTo>
                    <a:pt x="712169" y="484933"/>
                  </a:lnTo>
                  <a:lnTo>
                    <a:pt x="720195" y="484860"/>
                  </a:lnTo>
                  <a:lnTo>
                    <a:pt x="720484" y="484855"/>
                  </a:lnTo>
                  <a:lnTo>
                    <a:pt x="738796" y="484855"/>
                  </a:lnTo>
                  <a:lnTo>
                    <a:pt x="746778" y="483897"/>
                  </a:lnTo>
                  <a:lnTo>
                    <a:pt x="748920" y="483767"/>
                  </a:lnTo>
                  <a:lnTo>
                    <a:pt x="749187" y="483703"/>
                  </a:lnTo>
                  <a:lnTo>
                    <a:pt x="757333" y="483375"/>
                  </a:lnTo>
                  <a:lnTo>
                    <a:pt x="766105" y="481989"/>
                  </a:lnTo>
                  <a:lnTo>
                    <a:pt x="766762" y="481933"/>
                  </a:lnTo>
                  <a:lnTo>
                    <a:pt x="766986" y="481864"/>
                  </a:lnTo>
                  <a:lnTo>
                    <a:pt x="776220" y="480638"/>
                  </a:lnTo>
                  <a:lnTo>
                    <a:pt x="785709" y="479166"/>
                  </a:lnTo>
                  <a:lnTo>
                    <a:pt x="793345" y="477581"/>
                  </a:lnTo>
                  <a:lnTo>
                    <a:pt x="800728" y="475259"/>
                  </a:lnTo>
                  <a:lnTo>
                    <a:pt x="801923" y="475069"/>
                  </a:lnTo>
                  <a:lnTo>
                    <a:pt x="802882" y="474663"/>
                  </a:lnTo>
                  <a:lnTo>
                    <a:pt x="812526" y="472349"/>
                  </a:lnTo>
                  <a:lnTo>
                    <a:pt x="819606" y="470299"/>
                  </a:lnTo>
                  <a:lnTo>
                    <a:pt x="827294" y="466836"/>
                  </a:lnTo>
                  <a:lnTo>
                    <a:pt x="827696" y="466750"/>
                  </a:lnTo>
                  <a:lnTo>
                    <a:pt x="828175" y="466456"/>
                  </a:lnTo>
                  <a:lnTo>
                    <a:pt x="836373" y="463016"/>
                  </a:lnTo>
                  <a:lnTo>
                    <a:pt x="843284" y="459782"/>
                  </a:lnTo>
                  <a:lnTo>
                    <a:pt x="845490" y="458353"/>
                  </a:lnTo>
                  <a:lnTo>
                    <a:pt x="842878" y="455703"/>
                  </a:lnTo>
                  <a:lnTo>
                    <a:pt x="837007" y="450203"/>
                  </a:lnTo>
                  <a:lnTo>
                    <a:pt x="836912" y="450069"/>
                  </a:lnTo>
                  <a:lnTo>
                    <a:pt x="836765" y="449974"/>
                  </a:lnTo>
                  <a:lnTo>
                    <a:pt x="829340" y="442843"/>
                  </a:lnTo>
                  <a:lnTo>
                    <a:pt x="828637" y="441832"/>
                  </a:lnTo>
                  <a:lnTo>
                    <a:pt x="827704" y="441146"/>
                  </a:lnTo>
                  <a:lnTo>
                    <a:pt x="821937" y="434653"/>
                  </a:lnTo>
                  <a:lnTo>
                    <a:pt x="814684" y="427302"/>
                  </a:lnTo>
                  <a:lnTo>
                    <a:pt x="813976" y="426240"/>
                  </a:lnTo>
                  <a:lnTo>
                    <a:pt x="813100" y="425562"/>
                  </a:lnTo>
                  <a:lnTo>
                    <a:pt x="806849" y="418145"/>
                  </a:lnTo>
                  <a:lnTo>
                    <a:pt x="805778" y="416311"/>
                  </a:lnTo>
                  <a:lnTo>
                    <a:pt x="804807" y="415426"/>
                  </a:lnTo>
                  <a:lnTo>
                    <a:pt x="800244" y="408588"/>
                  </a:lnTo>
                  <a:lnTo>
                    <a:pt x="794382" y="401659"/>
                  </a:lnTo>
                  <a:lnTo>
                    <a:pt x="793410" y="400010"/>
                  </a:lnTo>
                  <a:lnTo>
                    <a:pt x="790928" y="396630"/>
                  </a:lnTo>
                  <a:lnTo>
                    <a:pt x="786745" y="388971"/>
                  </a:lnTo>
                  <a:lnTo>
                    <a:pt x="781612" y="381106"/>
                  </a:lnTo>
                  <a:lnTo>
                    <a:pt x="776034" y="372934"/>
                  </a:lnTo>
                  <a:lnTo>
                    <a:pt x="775206" y="371233"/>
                  </a:lnTo>
                  <a:lnTo>
                    <a:pt x="774588" y="370603"/>
                  </a:lnTo>
                  <a:lnTo>
                    <a:pt x="769550" y="361610"/>
                  </a:lnTo>
                  <a:lnTo>
                    <a:pt x="764310" y="353581"/>
                  </a:lnTo>
                  <a:lnTo>
                    <a:pt x="764271" y="353494"/>
                  </a:lnTo>
                  <a:lnTo>
                    <a:pt x="764240" y="353469"/>
                  </a:lnTo>
                  <a:lnTo>
                    <a:pt x="758417" y="344545"/>
                  </a:lnTo>
                  <a:lnTo>
                    <a:pt x="757428" y="342447"/>
                  </a:lnTo>
                  <a:lnTo>
                    <a:pt x="756215" y="340569"/>
                  </a:lnTo>
                  <a:lnTo>
                    <a:pt x="752270" y="331974"/>
                  </a:lnTo>
                  <a:lnTo>
                    <a:pt x="747754" y="323647"/>
                  </a:lnTo>
                  <a:lnTo>
                    <a:pt x="747473" y="322546"/>
                  </a:lnTo>
                  <a:lnTo>
                    <a:pt x="746282" y="320543"/>
                  </a:lnTo>
                  <a:lnTo>
                    <a:pt x="742034" y="310135"/>
                  </a:lnTo>
                  <a:lnTo>
                    <a:pt x="741995" y="309945"/>
                  </a:lnTo>
                  <a:lnTo>
                    <a:pt x="741892" y="309768"/>
                  </a:lnTo>
                  <a:lnTo>
                    <a:pt x="738360" y="300961"/>
                  </a:lnTo>
                  <a:lnTo>
                    <a:pt x="738360" y="300961"/>
                  </a:lnTo>
                  <a:lnTo>
                    <a:pt x="734773" y="292729"/>
                  </a:lnTo>
                  <a:lnTo>
                    <a:pt x="734618" y="291999"/>
                  </a:lnTo>
                  <a:lnTo>
                    <a:pt x="734121" y="291114"/>
                  </a:lnTo>
                  <a:lnTo>
                    <a:pt x="730655" y="281889"/>
                  </a:lnTo>
                  <a:lnTo>
                    <a:pt x="730473" y="280900"/>
                  </a:lnTo>
                  <a:lnTo>
                    <a:pt x="729977" y="279895"/>
                  </a:lnTo>
                  <a:lnTo>
                    <a:pt x="727391" y="271412"/>
                  </a:lnTo>
                  <a:lnTo>
                    <a:pt x="724524" y="263399"/>
                  </a:lnTo>
                  <a:lnTo>
                    <a:pt x="724252" y="261858"/>
                  </a:lnTo>
                  <a:lnTo>
                    <a:pt x="723609" y="260391"/>
                  </a:lnTo>
                  <a:lnTo>
                    <a:pt x="721300" y="251170"/>
                  </a:lnTo>
                  <a:lnTo>
                    <a:pt x="721209" y="250474"/>
                  </a:lnTo>
                  <a:lnTo>
                    <a:pt x="721041" y="250060"/>
                  </a:lnTo>
                  <a:lnTo>
                    <a:pt x="719115" y="241223"/>
                  </a:lnTo>
                  <a:lnTo>
                    <a:pt x="719111" y="241189"/>
                  </a:lnTo>
                  <a:lnTo>
                    <a:pt x="717203" y="233103"/>
                  </a:lnTo>
                  <a:lnTo>
                    <a:pt x="717073" y="231994"/>
                  </a:lnTo>
                  <a:lnTo>
                    <a:pt x="716849" y="231389"/>
                  </a:lnTo>
                  <a:lnTo>
                    <a:pt x="715303" y="222937"/>
                  </a:lnTo>
                  <a:lnTo>
                    <a:pt x="714975" y="219366"/>
                  </a:lnTo>
                  <a:lnTo>
                    <a:pt x="714824" y="218740"/>
                  </a:lnTo>
                  <a:lnTo>
                    <a:pt x="714431" y="210163"/>
                  </a:lnTo>
                  <a:lnTo>
                    <a:pt x="714431" y="210137"/>
                  </a:lnTo>
                  <a:lnTo>
                    <a:pt x="714082" y="202768"/>
                  </a:lnTo>
                  <a:lnTo>
                    <a:pt x="713395" y="196301"/>
                  </a:lnTo>
                  <a:lnTo>
                    <a:pt x="713218" y="193020"/>
                  </a:lnTo>
                  <a:lnTo>
                    <a:pt x="713374" y="189985"/>
                  </a:lnTo>
                  <a:lnTo>
                    <a:pt x="714021" y="183600"/>
                  </a:lnTo>
                  <a:lnTo>
                    <a:pt x="714371" y="176900"/>
                  </a:lnTo>
                  <a:lnTo>
                    <a:pt x="714690" y="169963"/>
                  </a:lnTo>
                  <a:lnTo>
                    <a:pt x="714919" y="169039"/>
                  </a:lnTo>
                  <a:lnTo>
                    <a:pt x="715377" y="164869"/>
                  </a:lnTo>
                  <a:lnTo>
                    <a:pt x="716983" y="157599"/>
                  </a:lnTo>
                  <a:lnTo>
                    <a:pt x="717902" y="155385"/>
                  </a:lnTo>
                  <a:lnTo>
                    <a:pt x="718269" y="153438"/>
                  </a:lnTo>
                  <a:lnTo>
                    <a:pt x="720333" y="148093"/>
                  </a:lnTo>
                  <a:lnTo>
                    <a:pt x="722094" y="142784"/>
                  </a:lnTo>
                  <a:lnTo>
                    <a:pt x="722906" y="141242"/>
                  </a:lnTo>
                  <a:lnTo>
                    <a:pt x="723139" y="140163"/>
                  </a:lnTo>
                  <a:lnTo>
                    <a:pt x="725880" y="134046"/>
                  </a:lnTo>
                  <a:lnTo>
                    <a:pt x="726256" y="133463"/>
                  </a:lnTo>
                  <a:lnTo>
                    <a:pt x="726342" y="133105"/>
                  </a:lnTo>
                  <a:lnTo>
                    <a:pt x="729170" y="127432"/>
                  </a:lnTo>
                  <a:lnTo>
                    <a:pt x="730581" y="125399"/>
                  </a:lnTo>
                  <a:lnTo>
                    <a:pt x="731466" y="123638"/>
                  </a:lnTo>
                  <a:lnTo>
                    <a:pt x="734618" y="119187"/>
                  </a:lnTo>
                  <a:lnTo>
                    <a:pt x="735049" y="118807"/>
                  </a:lnTo>
                  <a:lnTo>
                    <a:pt x="735459" y="118065"/>
                  </a:lnTo>
                  <a:lnTo>
                    <a:pt x="738956" y="113609"/>
                  </a:lnTo>
                  <a:lnTo>
                    <a:pt x="740225" y="112586"/>
                  </a:lnTo>
                  <a:lnTo>
                    <a:pt x="741326" y="110950"/>
                  </a:lnTo>
                  <a:lnTo>
                    <a:pt x="743571" y="108705"/>
                  </a:lnTo>
                  <a:lnTo>
                    <a:pt x="745492" y="106439"/>
                  </a:lnTo>
                  <a:lnTo>
                    <a:pt x="749451" y="103404"/>
                  </a:lnTo>
                  <a:lnTo>
                    <a:pt x="751829" y="100797"/>
                  </a:lnTo>
                  <a:lnTo>
                    <a:pt x="755257" y="98509"/>
                  </a:lnTo>
                  <a:lnTo>
                    <a:pt x="756712" y="97814"/>
                  </a:lnTo>
                  <a:lnTo>
                    <a:pt x="758128" y="96799"/>
                  </a:lnTo>
                  <a:lnTo>
                    <a:pt x="761853" y="94844"/>
                  </a:lnTo>
                  <a:lnTo>
                    <a:pt x="762963" y="94567"/>
                  </a:lnTo>
                  <a:lnTo>
                    <a:pt x="764871" y="93449"/>
                  </a:lnTo>
                  <a:lnTo>
                    <a:pt x="767776" y="92279"/>
                  </a:lnTo>
                  <a:lnTo>
                    <a:pt x="769991" y="91192"/>
                  </a:lnTo>
                  <a:lnTo>
                    <a:pt x="770487" y="91075"/>
                  </a:lnTo>
                  <a:lnTo>
                    <a:pt x="771005" y="90708"/>
                  </a:lnTo>
                  <a:lnTo>
                    <a:pt x="782661" y="87988"/>
                  </a:lnTo>
                  <a:lnTo>
                    <a:pt x="786533" y="87854"/>
                  </a:lnTo>
                  <a:lnTo>
                    <a:pt x="786870" y="87850"/>
                  </a:lnTo>
                  <a:lnTo>
                    <a:pt x="786892" y="87846"/>
                  </a:lnTo>
                  <a:lnTo>
                    <a:pt x="789585" y="87777"/>
                  </a:lnTo>
                  <a:lnTo>
                    <a:pt x="790980" y="87488"/>
                  </a:lnTo>
                  <a:lnTo>
                    <a:pt x="797468" y="86814"/>
                  </a:lnTo>
                  <a:lnTo>
                    <a:pt x="797986" y="86818"/>
                  </a:lnTo>
                  <a:lnTo>
                    <a:pt x="801919" y="86883"/>
                  </a:lnTo>
                  <a:lnTo>
                    <a:pt x="807341" y="86564"/>
                  </a:lnTo>
                  <a:lnTo>
                    <a:pt x="809253" y="86503"/>
                  </a:lnTo>
                  <a:lnTo>
                    <a:pt x="811321" y="86572"/>
                  </a:lnTo>
                  <a:lnTo>
                    <a:pt x="817313" y="86970"/>
                  </a:lnTo>
                  <a:lnTo>
                    <a:pt x="817611" y="87052"/>
                  </a:lnTo>
                  <a:lnTo>
                    <a:pt x="819001" y="87138"/>
                  </a:lnTo>
                  <a:lnTo>
                    <a:pt x="825442" y="87941"/>
                  </a:lnTo>
                  <a:lnTo>
                    <a:pt x="826465" y="88269"/>
                  </a:lnTo>
                  <a:lnTo>
                    <a:pt x="828555" y="88511"/>
                  </a:lnTo>
                  <a:lnTo>
                    <a:pt x="835444" y="90125"/>
                  </a:lnTo>
                  <a:lnTo>
                    <a:pt x="836347" y="90509"/>
                  </a:lnTo>
                  <a:lnTo>
                    <a:pt x="837383" y="90669"/>
                  </a:lnTo>
                  <a:lnTo>
                    <a:pt x="843889" y="92694"/>
                  </a:lnTo>
                  <a:lnTo>
                    <a:pt x="845201" y="93354"/>
                  </a:lnTo>
                  <a:lnTo>
                    <a:pt x="846233" y="93562"/>
                  </a:lnTo>
                  <a:lnTo>
                    <a:pt x="853118" y="96385"/>
                  </a:lnTo>
                  <a:lnTo>
                    <a:pt x="853468" y="96596"/>
                  </a:lnTo>
                  <a:lnTo>
                    <a:pt x="853701" y="96648"/>
                  </a:lnTo>
                  <a:lnTo>
                    <a:pt x="860966" y="99869"/>
                  </a:lnTo>
                  <a:lnTo>
                    <a:pt x="862918" y="101112"/>
                  </a:lnTo>
                  <a:lnTo>
                    <a:pt x="865020" y="102088"/>
                  </a:lnTo>
                  <a:lnTo>
                    <a:pt x="871085" y="106003"/>
                  </a:lnTo>
                  <a:lnTo>
                    <a:pt x="871176" y="106102"/>
                  </a:lnTo>
                  <a:lnTo>
                    <a:pt x="871366" y="106193"/>
                  </a:lnTo>
                  <a:lnTo>
                    <a:pt x="876477" y="109603"/>
                  </a:lnTo>
                  <a:lnTo>
                    <a:pt x="882435" y="112802"/>
                  </a:lnTo>
                  <a:lnTo>
                    <a:pt x="883397" y="113510"/>
                  </a:lnTo>
                  <a:lnTo>
                    <a:pt x="884369" y="113959"/>
                  </a:lnTo>
                  <a:lnTo>
                    <a:pt x="891638" y="118626"/>
                  </a:lnTo>
                  <a:lnTo>
                    <a:pt x="892191" y="119217"/>
                  </a:lnTo>
                  <a:lnTo>
                    <a:pt x="893391" y="119856"/>
                  </a:lnTo>
                  <a:lnTo>
                    <a:pt x="899754" y="124626"/>
                  </a:lnTo>
                  <a:lnTo>
                    <a:pt x="900173" y="125123"/>
                  </a:lnTo>
                  <a:lnTo>
                    <a:pt x="900941" y="125572"/>
                  </a:lnTo>
                  <a:lnTo>
                    <a:pt x="908915" y="132211"/>
                  </a:lnTo>
                  <a:lnTo>
                    <a:pt x="910046" y="133670"/>
                  </a:lnTo>
                  <a:lnTo>
                    <a:pt x="911695" y="134840"/>
                  </a:lnTo>
                  <a:lnTo>
                    <a:pt x="915965" y="139395"/>
                  </a:lnTo>
                  <a:lnTo>
                    <a:pt x="921637" y="143871"/>
                  </a:lnTo>
                  <a:lnTo>
                    <a:pt x="923890" y="146660"/>
                  </a:lnTo>
                  <a:lnTo>
                    <a:pt x="926684" y="148905"/>
                  </a:lnTo>
                  <a:lnTo>
                    <a:pt x="932878" y="156654"/>
                  </a:lnTo>
                  <a:lnTo>
                    <a:pt x="938594" y="163177"/>
                  </a:lnTo>
                  <a:lnTo>
                    <a:pt x="939410" y="164519"/>
                  </a:lnTo>
                  <a:lnTo>
                    <a:pt x="940265" y="165249"/>
                  </a:lnTo>
                  <a:lnTo>
                    <a:pt x="946041" y="173058"/>
                  </a:lnTo>
                  <a:lnTo>
                    <a:pt x="946757" y="174423"/>
                  </a:lnTo>
                  <a:lnTo>
                    <a:pt x="948009" y="176046"/>
                  </a:lnTo>
                  <a:lnTo>
                    <a:pt x="952969" y="184580"/>
                  </a:lnTo>
                  <a:lnTo>
                    <a:pt x="953367" y="185517"/>
                  </a:lnTo>
                  <a:lnTo>
                    <a:pt x="953880" y="186251"/>
                  </a:lnTo>
                  <a:lnTo>
                    <a:pt x="958020" y="194376"/>
                  </a:lnTo>
                  <a:lnTo>
                    <a:pt x="958189" y="195075"/>
                  </a:lnTo>
                  <a:lnTo>
                    <a:pt x="958849" y="196124"/>
                  </a:lnTo>
                  <a:lnTo>
                    <a:pt x="962596" y="204611"/>
                  </a:lnTo>
                  <a:lnTo>
                    <a:pt x="962929" y="206169"/>
                  </a:lnTo>
                  <a:lnTo>
                    <a:pt x="963960" y="208259"/>
                  </a:lnTo>
                  <a:lnTo>
                    <a:pt x="966356" y="216068"/>
                  </a:lnTo>
                  <a:lnTo>
                    <a:pt x="969762" y="225069"/>
                  </a:lnTo>
                  <a:lnTo>
                    <a:pt x="970078" y="226766"/>
                  </a:lnTo>
                  <a:lnTo>
                    <a:pt x="970859" y="228531"/>
                  </a:lnTo>
                  <a:lnTo>
                    <a:pt x="973626" y="239298"/>
                  </a:lnTo>
                  <a:lnTo>
                    <a:pt x="973881" y="241275"/>
                  </a:lnTo>
                  <a:lnTo>
                    <a:pt x="974269" y="242384"/>
                  </a:lnTo>
                  <a:lnTo>
                    <a:pt x="975914" y="252797"/>
                  </a:lnTo>
                  <a:lnTo>
                    <a:pt x="975918" y="252849"/>
                  </a:lnTo>
                  <a:lnTo>
                    <a:pt x="977835" y="264310"/>
                  </a:lnTo>
                  <a:lnTo>
                    <a:pt x="977960" y="265813"/>
                  </a:lnTo>
                  <a:lnTo>
                    <a:pt x="978107" y="266296"/>
                  </a:lnTo>
                  <a:lnTo>
                    <a:pt x="979273" y="277153"/>
                  </a:lnTo>
                  <a:lnTo>
                    <a:pt x="979368" y="278884"/>
                  </a:lnTo>
                  <a:lnTo>
                    <a:pt x="979428" y="279126"/>
                  </a:lnTo>
                  <a:lnTo>
                    <a:pt x="980007" y="291240"/>
                  </a:lnTo>
                  <a:lnTo>
                    <a:pt x="980045" y="292789"/>
                  </a:lnTo>
                  <a:lnTo>
                    <a:pt x="980041" y="293307"/>
                  </a:lnTo>
                  <a:lnTo>
                    <a:pt x="979838" y="305507"/>
                  </a:lnTo>
                  <a:lnTo>
                    <a:pt x="979838" y="305507"/>
                  </a:lnTo>
                  <a:lnTo>
                    <a:pt x="979635" y="317305"/>
                  </a:lnTo>
                  <a:lnTo>
                    <a:pt x="979635" y="317305"/>
                  </a:lnTo>
                  <a:lnTo>
                    <a:pt x="979458" y="328642"/>
                  </a:lnTo>
                  <a:lnTo>
                    <a:pt x="979394" y="328940"/>
                  </a:lnTo>
                  <a:lnTo>
                    <a:pt x="979014" y="333347"/>
                  </a:lnTo>
                  <a:lnTo>
                    <a:pt x="977326" y="343069"/>
                  </a:lnTo>
                  <a:lnTo>
                    <a:pt x="977002" y="352769"/>
                  </a:lnTo>
                  <a:lnTo>
                    <a:pt x="976920" y="353132"/>
                  </a:lnTo>
                  <a:lnTo>
                    <a:pt x="976704" y="356067"/>
                  </a:lnTo>
                  <a:lnTo>
                    <a:pt x="975029" y="367615"/>
                  </a:lnTo>
                  <a:lnTo>
                    <a:pt x="975025" y="367637"/>
                  </a:lnTo>
                  <a:lnTo>
                    <a:pt x="973449" y="378300"/>
                  </a:lnTo>
                  <a:lnTo>
                    <a:pt x="973078" y="379370"/>
                  </a:lnTo>
                  <a:lnTo>
                    <a:pt x="972849" y="381205"/>
                  </a:lnTo>
                  <a:lnTo>
                    <a:pt x="969987" y="392399"/>
                  </a:lnTo>
                  <a:lnTo>
                    <a:pt x="969128" y="394311"/>
                  </a:lnTo>
                  <a:lnTo>
                    <a:pt x="968821" y="395896"/>
                  </a:lnTo>
                  <a:lnTo>
                    <a:pt x="965117" y="405177"/>
                  </a:lnTo>
                  <a:lnTo>
                    <a:pt x="961789" y="414808"/>
                  </a:lnTo>
                  <a:lnTo>
                    <a:pt x="961327" y="415667"/>
                  </a:lnTo>
                  <a:lnTo>
                    <a:pt x="961198" y="416328"/>
                  </a:lnTo>
                  <a:lnTo>
                    <a:pt x="957191" y="425955"/>
                  </a:lnTo>
                  <a:lnTo>
                    <a:pt x="956630" y="426874"/>
                  </a:lnTo>
                  <a:lnTo>
                    <a:pt x="956496" y="427457"/>
                  </a:lnTo>
                  <a:lnTo>
                    <a:pt x="951614" y="437408"/>
                  </a:lnTo>
                  <a:lnTo>
                    <a:pt x="950712" y="438724"/>
                  </a:lnTo>
                  <a:lnTo>
                    <a:pt x="950077" y="440110"/>
                  </a:lnTo>
                  <a:lnTo>
                    <a:pt x="944504" y="448869"/>
                  </a:lnTo>
                  <a:lnTo>
                    <a:pt x="944202" y="449154"/>
                  </a:lnTo>
                  <a:lnTo>
                    <a:pt x="943887" y="449784"/>
                  </a:lnTo>
                  <a:lnTo>
                    <a:pt x="940580" y="454542"/>
                  </a:lnTo>
                  <a:lnTo>
                    <a:pt x="945216" y="457317"/>
                  </a:lnTo>
                  <a:lnTo>
                    <a:pt x="945838" y="457956"/>
                  </a:lnTo>
                  <a:lnTo>
                    <a:pt x="947293" y="458707"/>
                  </a:lnTo>
                  <a:lnTo>
                    <a:pt x="953462" y="463180"/>
                  </a:lnTo>
                  <a:lnTo>
                    <a:pt x="959782" y="466789"/>
                  </a:lnTo>
                  <a:lnTo>
                    <a:pt x="965558" y="469763"/>
                  </a:lnTo>
                  <a:lnTo>
                    <a:pt x="973989" y="473269"/>
                  </a:lnTo>
                  <a:lnTo>
                    <a:pt x="975862" y="474413"/>
                  </a:lnTo>
                  <a:lnTo>
                    <a:pt x="976821" y="474659"/>
                  </a:lnTo>
                  <a:lnTo>
                    <a:pt x="982031" y="477538"/>
                  </a:lnTo>
                  <a:lnTo>
                    <a:pt x="988407" y="479727"/>
                  </a:lnTo>
                  <a:lnTo>
                    <a:pt x="988770" y="479921"/>
                  </a:lnTo>
                  <a:lnTo>
                    <a:pt x="989068" y="479977"/>
                  </a:lnTo>
                  <a:lnTo>
                    <a:pt x="997167" y="483029"/>
                  </a:lnTo>
                  <a:lnTo>
                    <a:pt x="1003914" y="485455"/>
                  </a:lnTo>
                  <a:lnTo>
                    <a:pt x="1011292" y="487558"/>
                  </a:lnTo>
                  <a:lnTo>
                    <a:pt x="1011754" y="487778"/>
                  </a:lnTo>
                  <a:lnTo>
                    <a:pt x="1012207" y="487847"/>
                  </a:lnTo>
                  <a:lnTo>
                    <a:pt x="1020198" y="490459"/>
                  </a:lnTo>
                  <a:lnTo>
                    <a:pt x="1025956" y="492021"/>
                  </a:lnTo>
                  <a:lnTo>
                    <a:pt x="1032825" y="493450"/>
                  </a:lnTo>
                  <a:lnTo>
                    <a:pt x="1038942" y="494612"/>
                  </a:lnTo>
                  <a:lnTo>
                    <a:pt x="1045646" y="495169"/>
                  </a:lnTo>
                  <a:lnTo>
                    <a:pt x="1045862" y="495229"/>
                  </a:lnTo>
                  <a:lnTo>
                    <a:pt x="1046699" y="495276"/>
                  </a:lnTo>
                  <a:lnTo>
                    <a:pt x="1053753" y="496131"/>
                  </a:lnTo>
                  <a:lnTo>
                    <a:pt x="1059948" y="496071"/>
                  </a:lnTo>
                  <a:lnTo>
                    <a:pt x="1059987" y="496071"/>
                  </a:lnTo>
                  <a:lnTo>
                    <a:pt x="1059987" y="496071"/>
                  </a:lnTo>
                  <a:lnTo>
                    <a:pt x="1066886" y="496015"/>
                  </a:lnTo>
                  <a:lnTo>
                    <a:pt x="1073244" y="495087"/>
                  </a:lnTo>
                  <a:lnTo>
                    <a:pt x="1074345" y="495005"/>
                  </a:lnTo>
                  <a:lnTo>
                    <a:pt x="1074665" y="494910"/>
                  </a:lnTo>
                  <a:lnTo>
                    <a:pt x="1081598" y="494184"/>
                  </a:lnTo>
                  <a:lnTo>
                    <a:pt x="1088708" y="492824"/>
                  </a:lnTo>
                  <a:lnTo>
                    <a:pt x="1089204" y="492773"/>
                  </a:lnTo>
                  <a:lnTo>
                    <a:pt x="1089416" y="492699"/>
                  </a:lnTo>
                  <a:lnTo>
                    <a:pt x="1097894" y="491219"/>
                  </a:lnTo>
                  <a:lnTo>
                    <a:pt x="1103973" y="489893"/>
                  </a:lnTo>
                  <a:lnTo>
                    <a:pt x="1111026" y="487243"/>
                  </a:lnTo>
                  <a:lnTo>
                    <a:pt x="1111398" y="487174"/>
                  </a:lnTo>
                  <a:lnTo>
                    <a:pt x="1111743" y="486984"/>
                  </a:lnTo>
                  <a:lnTo>
                    <a:pt x="1119993" y="484044"/>
                  </a:lnTo>
                  <a:lnTo>
                    <a:pt x="1127435" y="480888"/>
                  </a:lnTo>
                  <a:lnTo>
                    <a:pt x="1127660" y="480841"/>
                  </a:lnTo>
                  <a:lnTo>
                    <a:pt x="1127884" y="480707"/>
                  </a:lnTo>
                  <a:lnTo>
                    <a:pt x="1137088" y="476899"/>
                  </a:lnTo>
                  <a:lnTo>
                    <a:pt x="1144487" y="473415"/>
                  </a:lnTo>
                  <a:lnTo>
                    <a:pt x="1150850" y="470130"/>
                  </a:lnTo>
                  <a:lnTo>
                    <a:pt x="1156605" y="466301"/>
                  </a:lnTo>
                  <a:lnTo>
                    <a:pt x="1164082" y="460840"/>
                  </a:lnTo>
                  <a:lnTo>
                    <a:pt x="1172362" y="454602"/>
                  </a:lnTo>
                  <a:lnTo>
                    <a:pt x="1178954" y="449284"/>
                  </a:lnTo>
                  <a:lnTo>
                    <a:pt x="1186500" y="442817"/>
                  </a:lnTo>
                  <a:lnTo>
                    <a:pt x="1193813" y="436199"/>
                  </a:lnTo>
                  <a:lnTo>
                    <a:pt x="1200211" y="429801"/>
                  </a:lnTo>
                  <a:lnTo>
                    <a:pt x="1206647" y="422795"/>
                  </a:lnTo>
                  <a:lnTo>
                    <a:pt x="1211512" y="416846"/>
                  </a:lnTo>
                  <a:lnTo>
                    <a:pt x="1212190" y="415685"/>
                  </a:lnTo>
                  <a:lnTo>
                    <a:pt x="1211793" y="415387"/>
                  </a:lnTo>
                  <a:lnTo>
                    <a:pt x="1205931" y="408743"/>
                  </a:lnTo>
                  <a:lnTo>
                    <a:pt x="1205331" y="407759"/>
                  </a:lnTo>
                  <a:lnTo>
                    <a:pt x="1204657" y="407210"/>
                  </a:lnTo>
                  <a:lnTo>
                    <a:pt x="1198972" y="399906"/>
                  </a:lnTo>
                  <a:lnTo>
                    <a:pt x="1193809" y="393530"/>
                  </a:lnTo>
                  <a:lnTo>
                    <a:pt x="1193787" y="393495"/>
                  </a:lnTo>
                  <a:lnTo>
                    <a:pt x="1193761" y="393474"/>
                  </a:lnTo>
                  <a:lnTo>
                    <a:pt x="1188361" y="386813"/>
                  </a:lnTo>
                  <a:lnTo>
                    <a:pt x="1187230" y="384818"/>
                  </a:lnTo>
                  <a:lnTo>
                    <a:pt x="1186263" y="383912"/>
                  </a:lnTo>
                  <a:lnTo>
                    <a:pt x="1181743" y="376854"/>
                  </a:lnTo>
                  <a:lnTo>
                    <a:pt x="1176942" y="370339"/>
                  </a:lnTo>
                  <a:lnTo>
                    <a:pt x="1175967" y="368474"/>
                  </a:lnTo>
                  <a:lnTo>
                    <a:pt x="1174356" y="366217"/>
                  </a:lnTo>
                  <a:lnTo>
                    <a:pt x="1170281" y="358450"/>
                  </a:lnTo>
                  <a:lnTo>
                    <a:pt x="1166435" y="351807"/>
                  </a:lnTo>
                  <a:lnTo>
                    <a:pt x="1165999" y="350779"/>
                  </a:lnTo>
                  <a:lnTo>
                    <a:pt x="1165446" y="349980"/>
                  </a:lnTo>
                  <a:lnTo>
                    <a:pt x="1161207" y="341515"/>
                  </a:lnTo>
                  <a:lnTo>
                    <a:pt x="1161043" y="340829"/>
                  </a:lnTo>
                  <a:lnTo>
                    <a:pt x="1160417" y="339823"/>
                  </a:lnTo>
                  <a:lnTo>
                    <a:pt x="1156635" y="331141"/>
                  </a:lnTo>
                  <a:lnTo>
                    <a:pt x="1152715" y="322961"/>
                  </a:lnTo>
                  <a:lnTo>
                    <a:pt x="1152435" y="321722"/>
                  </a:lnTo>
                  <a:lnTo>
                    <a:pt x="1151425" y="319878"/>
                  </a:lnTo>
                  <a:lnTo>
                    <a:pt x="1148493" y="311758"/>
                  </a:lnTo>
                  <a:lnTo>
                    <a:pt x="1145105" y="304985"/>
                  </a:lnTo>
                  <a:lnTo>
                    <a:pt x="1145005" y="304566"/>
                  </a:lnTo>
                  <a:lnTo>
                    <a:pt x="1144625" y="303992"/>
                  </a:lnTo>
                  <a:lnTo>
                    <a:pt x="1140710" y="295569"/>
                  </a:lnTo>
                  <a:lnTo>
                    <a:pt x="1140347" y="293951"/>
                  </a:lnTo>
                  <a:lnTo>
                    <a:pt x="1139147" y="291550"/>
                  </a:lnTo>
                  <a:lnTo>
                    <a:pt x="1136738" y="283879"/>
                  </a:lnTo>
                  <a:lnTo>
                    <a:pt x="1133803" y="276873"/>
                  </a:lnTo>
                  <a:lnTo>
                    <a:pt x="1133777" y="276760"/>
                  </a:lnTo>
                  <a:lnTo>
                    <a:pt x="1133721" y="276670"/>
                  </a:lnTo>
                  <a:lnTo>
                    <a:pt x="1130194" y="268265"/>
                  </a:lnTo>
                  <a:lnTo>
                    <a:pt x="1129844" y="266538"/>
                  </a:lnTo>
                  <a:lnTo>
                    <a:pt x="1128843" y="264401"/>
                  </a:lnTo>
                  <a:lnTo>
                    <a:pt x="1126477" y="256004"/>
                  </a:lnTo>
                  <a:lnTo>
                    <a:pt x="1126468" y="255948"/>
                  </a:lnTo>
                  <a:lnTo>
                    <a:pt x="1123818" y="246883"/>
                  </a:lnTo>
                  <a:lnTo>
                    <a:pt x="1123813" y="246861"/>
                  </a:lnTo>
                  <a:lnTo>
                    <a:pt x="1121297" y="238974"/>
                  </a:lnTo>
                  <a:lnTo>
                    <a:pt x="1120878" y="236328"/>
                  </a:lnTo>
                  <a:lnTo>
                    <a:pt x="1120174" y="234359"/>
                  </a:lnTo>
                  <a:lnTo>
                    <a:pt x="1119186" y="228428"/>
                  </a:lnTo>
                  <a:lnTo>
                    <a:pt x="1117070" y="223278"/>
                  </a:lnTo>
                  <a:lnTo>
                    <a:pt x="1116449" y="220143"/>
                  </a:lnTo>
                  <a:lnTo>
                    <a:pt x="1115071" y="216288"/>
                  </a:lnTo>
                  <a:lnTo>
                    <a:pt x="1113526" y="207050"/>
                  </a:lnTo>
                  <a:lnTo>
                    <a:pt x="1113522" y="207011"/>
                  </a:lnTo>
                  <a:lnTo>
                    <a:pt x="1112037" y="198874"/>
                  </a:lnTo>
                  <a:lnTo>
                    <a:pt x="1111933" y="197738"/>
                  </a:lnTo>
                  <a:lnTo>
                    <a:pt x="1111786" y="197294"/>
                  </a:lnTo>
                  <a:lnTo>
                    <a:pt x="1110780" y="189933"/>
                  </a:lnTo>
                  <a:lnTo>
                    <a:pt x="1109459" y="184006"/>
                  </a:lnTo>
                  <a:lnTo>
                    <a:pt x="1109157" y="181334"/>
                  </a:lnTo>
                  <a:lnTo>
                    <a:pt x="1108842" y="180276"/>
                  </a:lnTo>
                  <a:lnTo>
                    <a:pt x="1107974" y="172182"/>
                  </a:lnTo>
                  <a:lnTo>
                    <a:pt x="1107815" y="169229"/>
                  </a:lnTo>
                  <a:lnTo>
                    <a:pt x="1107789" y="169100"/>
                  </a:lnTo>
                  <a:lnTo>
                    <a:pt x="1107711" y="163414"/>
                  </a:lnTo>
                  <a:lnTo>
                    <a:pt x="1107158" y="159037"/>
                  </a:lnTo>
                  <a:lnTo>
                    <a:pt x="1106895" y="154918"/>
                  </a:lnTo>
                  <a:lnTo>
                    <a:pt x="1106895" y="154918"/>
                  </a:lnTo>
                  <a:lnTo>
                    <a:pt x="1107042" y="151897"/>
                  </a:lnTo>
                  <a:lnTo>
                    <a:pt x="1107780" y="144105"/>
                  </a:lnTo>
                  <a:lnTo>
                    <a:pt x="1108143" y="138303"/>
                  </a:lnTo>
                  <a:lnTo>
                    <a:pt x="1108143" y="138298"/>
                  </a:lnTo>
                  <a:lnTo>
                    <a:pt x="1108527" y="131745"/>
                  </a:lnTo>
                  <a:lnTo>
                    <a:pt x="1108877" y="130390"/>
                  </a:lnTo>
                  <a:lnTo>
                    <a:pt x="1109421" y="125969"/>
                  </a:lnTo>
                  <a:lnTo>
                    <a:pt x="1111039" y="119463"/>
                  </a:lnTo>
                  <a:lnTo>
                    <a:pt x="1112222" y="116800"/>
                  </a:lnTo>
                  <a:lnTo>
                    <a:pt x="1112619" y="114853"/>
                  </a:lnTo>
                  <a:lnTo>
                    <a:pt x="1115058" y="109150"/>
                  </a:lnTo>
                  <a:lnTo>
                    <a:pt x="1115084" y="109103"/>
                  </a:lnTo>
                  <a:lnTo>
                    <a:pt x="1116993" y="104682"/>
                  </a:lnTo>
                  <a:lnTo>
                    <a:pt x="1117990" y="103089"/>
                  </a:lnTo>
                  <a:lnTo>
                    <a:pt x="1118836" y="101142"/>
                  </a:lnTo>
                  <a:lnTo>
                    <a:pt x="1121271" y="97071"/>
                  </a:lnTo>
                  <a:lnTo>
                    <a:pt x="1122630" y="95750"/>
                  </a:lnTo>
                  <a:lnTo>
                    <a:pt x="1124413" y="92763"/>
                  </a:lnTo>
                  <a:lnTo>
                    <a:pt x="1127539" y="89145"/>
                  </a:lnTo>
                  <a:lnTo>
                    <a:pt x="1129119" y="87949"/>
                  </a:lnTo>
                  <a:lnTo>
                    <a:pt x="1130323" y="86309"/>
                  </a:lnTo>
                  <a:lnTo>
                    <a:pt x="1134221" y="82799"/>
                  </a:lnTo>
                  <a:lnTo>
                    <a:pt x="1134360" y="82713"/>
                  </a:lnTo>
                  <a:lnTo>
                    <a:pt x="1134494" y="82553"/>
                  </a:lnTo>
                  <a:lnTo>
                    <a:pt x="1142104" y="77567"/>
                  </a:lnTo>
                  <a:lnTo>
                    <a:pt x="1145411" y="76013"/>
                  </a:lnTo>
                  <a:lnTo>
                    <a:pt x="1145415" y="76009"/>
                  </a:lnTo>
                  <a:lnTo>
                    <a:pt x="1148606" y="74407"/>
                  </a:lnTo>
                  <a:lnTo>
                    <a:pt x="1149633" y="74165"/>
                  </a:lnTo>
                  <a:lnTo>
                    <a:pt x="1151226" y="73229"/>
                  </a:lnTo>
                  <a:lnTo>
                    <a:pt x="1154939" y="71735"/>
                  </a:lnTo>
                  <a:lnTo>
                    <a:pt x="1156031" y="71523"/>
                  </a:lnTo>
                  <a:lnTo>
                    <a:pt x="1157248" y="70902"/>
                  </a:lnTo>
                  <a:lnTo>
                    <a:pt x="1162109" y="69335"/>
                  </a:lnTo>
                  <a:lnTo>
                    <a:pt x="1172198" y="67720"/>
                  </a:lnTo>
                  <a:lnTo>
                    <a:pt x="1173303" y="67720"/>
                  </a:lnTo>
                  <a:lnTo>
                    <a:pt x="1173920" y="67599"/>
                  </a:lnTo>
                  <a:lnTo>
                    <a:pt x="1180443" y="66934"/>
                  </a:lnTo>
                  <a:lnTo>
                    <a:pt x="1185157" y="66934"/>
                  </a:lnTo>
                  <a:lnTo>
                    <a:pt x="1185714" y="66943"/>
                  </a:lnTo>
                  <a:lnTo>
                    <a:pt x="1189669" y="67008"/>
                  </a:lnTo>
                  <a:lnTo>
                    <a:pt x="1190040" y="67090"/>
                  </a:lnTo>
                  <a:lnTo>
                    <a:pt x="1194836" y="67522"/>
                  </a:lnTo>
                  <a:lnTo>
                    <a:pt x="1199356" y="68337"/>
                  </a:lnTo>
                  <a:lnTo>
                    <a:pt x="1199382" y="68350"/>
                  </a:lnTo>
                  <a:lnTo>
                    <a:pt x="1203677" y="69123"/>
                  </a:lnTo>
                  <a:lnTo>
                    <a:pt x="1204696" y="69507"/>
                  </a:lnTo>
                  <a:lnTo>
                    <a:pt x="1206185" y="69706"/>
                  </a:lnTo>
                  <a:lnTo>
                    <a:pt x="1210731" y="70941"/>
                  </a:lnTo>
                  <a:lnTo>
                    <a:pt x="1210822" y="70984"/>
                  </a:lnTo>
                  <a:lnTo>
                    <a:pt x="1210878" y="70988"/>
                  </a:lnTo>
                  <a:lnTo>
                    <a:pt x="1216602" y="72620"/>
                  </a:lnTo>
                  <a:lnTo>
                    <a:pt x="1219296" y="73906"/>
                  </a:lnTo>
                  <a:lnTo>
                    <a:pt x="1221014" y="74282"/>
                  </a:lnTo>
                  <a:lnTo>
                    <a:pt x="1225909" y="76535"/>
                  </a:lnTo>
                  <a:lnTo>
                    <a:pt x="1231021" y="78716"/>
                  </a:lnTo>
                  <a:lnTo>
                    <a:pt x="1232484" y="79626"/>
                  </a:lnTo>
                  <a:lnTo>
                    <a:pt x="1234349" y="80416"/>
                  </a:lnTo>
                  <a:lnTo>
                    <a:pt x="1238368" y="82760"/>
                  </a:lnTo>
                  <a:lnTo>
                    <a:pt x="1244451" y="85877"/>
                  </a:lnTo>
                  <a:lnTo>
                    <a:pt x="1245064" y="86313"/>
                  </a:lnTo>
                  <a:lnTo>
                    <a:pt x="1245750" y="86603"/>
                  </a:lnTo>
                  <a:lnTo>
                    <a:pt x="1251841" y="90138"/>
                  </a:lnTo>
                  <a:lnTo>
                    <a:pt x="1251850" y="90147"/>
                  </a:lnTo>
                  <a:lnTo>
                    <a:pt x="1258343" y="93846"/>
                  </a:lnTo>
                  <a:lnTo>
                    <a:pt x="1259690" y="94878"/>
                  </a:lnTo>
                  <a:lnTo>
                    <a:pt x="1260864" y="95470"/>
                  </a:lnTo>
                  <a:lnTo>
                    <a:pt x="1266256" y="99286"/>
                  </a:lnTo>
                  <a:lnTo>
                    <a:pt x="1272140" y="103067"/>
                  </a:lnTo>
                  <a:lnTo>
                    <a:pt x="1274013" y="105075"/>
                  </a:lnTo>
                  <a:lnTo>
                    <a:pt x="1277588" y="107505"/>
                  </a:lnTo>
                  <a:lnTo>
                    <a:pt x="1281568" y="111524"/>
                  </a:lnTo>
                  <a:lnTo>
                    <a:pt x="1285764" y="114684"/>
                  </a:lnTo>
                  <a:lnTo>
                    <a:pt x="1287512" y="116778"/>
                  </a:lnTo>
                  <a:lnTo>
                    <a:pt x="1290163" y="118695"/>
                  </a:lnTo>
                  <a:lnTo>
                    <a:pt x="1296539" y="125637"/>
                  </a:lnTo>
                  <a:lnTo>
                    <a:pt x="1297424" y="127044"/>
                  </a:lnTo>
                  <a:lnTo>
                    <a:pt x="1300861" y="131512"/>
                  </a:lnTo>
                  <a:lnTo>
                    <a:pt x="1305095" y="138821"/>
                  </a:lnTo>
                  <a:lnTo>
                    <a:pt x="1305113" y="138855"/>
                  </a:lnTo>
                  <a:lnTo>
                    <a:pt x="1310056" y="147208"/>
                  </a:lnTo>
                  <a:lnTo>
                    <a:pt x="1310444" y="148119"/>
                  </a:lnTo>
                  <a:lnTo>
                    <a:pt x="1310971" y="148853"/>
                  </a:lnTo>
                  <a:lnTo>
                    <a:pt x="1315201" y="156922"/>
                  </a:lnTo>
                  <a:lnTo>
                    <a:pt x="1315443" y="157880"/>
                  </a:lnTo>
                  <a:lnTo>
                    <a:pt x="1316402" y="159443"/>
                  </a:lnTo>
                  <a:lnTo>
                    <a:pt x="1319855" y="167477"/>
                  </a:lnTo>
                  <a:lnTo>
                    <a:pt x="1319972" y="168033"/>
                  </a:lnTo>
                  <a:lnTo>
                    <a:pt x="1320343" y="168677"/>
                  </a:lnTo>
                  <a:lnTo>
                    <a:pt x="1323797" y="177488"/>
                  </a:lnTo>
                  <a:lnTo>
                    <a:pt x="1324280" y="180000"/>
                  </a:lnTo>
                  <a:lnTo>
                    <a:pt x="1325411" y="182784"/>
                  </a:lnTo>
                  <a:lnTo>
                    <a:pt x="1327332" y="191595"/>
                  </a:lnTo>
                  <a:lnTo>
                    <a:pt x="1327336" y="191621"/>
                  </a:lnTo>
                  <a:lnTo>
                    <a:pt x="1329525" y="200713"/>
                  </a:lnTo>
                  <a:lnTo>
                    <a:pt x="1330004" y="204676"/>
                  </a:lnTo>
                  <a:lnTo>
                    <a:pt x="1330389" y="206070"/>
                  </a:lnTo>
                  <a:lnTo>
                    <a:pt x="1331166" y="215770"/>
                  </a:lnTo>
                  <a:lnTo>
                    <a:pt x="1331200" y="216604"/>
                  </a:lnTo>
                  <a:lnTo>
                    <a:pt x="1331230" y="216720"/>
                  </a:lnTo>
                  <a:lnTo>
                    <a:pt x="1331809" y="227249"/>
                  </a:lnTo>
                  <a:lnTo>
                    <a:pt x="1331861" y="229157"/>
                  </a:lnTo>
                  <a:lnTo>
                    <a:pt x="1331856" y="229770"/>
                  </a:lnTo>
                  <a:lnTo>
                    <a:pt x="1331653" y="240796"/>
                  </a:lnTo>
                  <a:lnTo>
                    <a:pt x="1331653" y="240796"/>
                  </a:lnTo>
                  <a:lnTo>
                    <a:pt x="1331451" y="252534"/>
                  </a:lnTo>
                  <a:lnTo>
                    <a:pt x="1331425" y="252659"/>
                  </a:lnTo>
                  <a:lnTo>
                    <a:pt x="1331321" y="254908"/>
                  </a:lnTo>
                  <a:lnTo>
                    <a:pt x="1330440" y="264651"/>
                  </a:lnTo>
                  <a:lnTo>
                    <a:pt x="1330009" y="276368"/>
                  </a:lnTo>
                  <a:lnTo>
                    <a:pt x="1329879" y="276925"/>
                  </a:lnTo>
                  <a:lnTo>
                    <a:pt x="1329555" y="280667"/>
                  </a:lnTo>
                  <a:lnTo>
                    <a:pt x="1327682" y="291507"/>
                  </a:lnTo>
                  <a:lnTo>
                    <a:pt x="1326499" y="302347"/>
                  </a:lnTo>
                  <a:lnTo>
                    <a:pt x="1326266" y="303111"/>
                  </a:lnTo>
                  <a:lnTo>
                    <a:pt x="1326076" y="305028"/>
                  </a:lnTo>
                  <a:lnTo>
                    <a:pt x="1323291" y="318985"/>
                  </a:lnTo>
                  <a:lnTo>
                    <a:pt x="1323166" y="319308"/>
                  </a:lnTo>
                  <a:lnTo>
                    <a:pt x="1323110" y="319783"/>
                  </a:lnTo>
                  <a:lnTo>
                    <a:pt x="1320317" y="331784"/>
                  </a:lnTo>
                  <a:lnTo>
                    <a:pt x="1319769" y="333067"/>
                  </a:lnTo>
                  <a:lnTo>
                    <a:pt x="1319544" y="334444"/>
                  </a:lnTo>
                  <a:lnTo>
                    <a:pt x="1315206" y="347494"/>
                  </a:lnTo>
                  <a:lnTo>
                    <a:pt x="1311420" y="359625"/>
                  </a:lnTo>
                  <a:lnTo>
                    <a:pt x="1311174" y="360121"/>
                  </a:lnTo>
                  <a:lnTo>
                    <a:pt x="1311096" y="360566"/>
                  </a:lnTo>
                  <a:lnTo>
                    <a:pt x="1306701" y="372964"/>
                  </a:lnTo>
                  <a:lnTo>
                    <a:pt x="1306537" y="373266"/>
                  </a:lnTo>
                  <a:lnTo>
                    <a:pt x="1306499" y="373495"/>
                  </a:lnTo>
                  <a:lnTo>
                    <a:pt x="1302194" y="384749"/>
                  </a:lnTo>
                  <a:lnTo>
                    <a:pt x="1301327" y="386256"/>
                  </a:lnTo>
                  <a:lnTo>
                    <a:pt x="1301111" y="387193"/>
                  </a:lnTo>
                  <a:lnTo>
                    <a:pt x="1295628" y="398404"/>
                  </a:lnTo>
                  <a:lnTo>
                    <a:pt x="1295356" y="399038"/>
                  </a:lnTo>
                  <a:lnTo>
                    <a:pt x="1297761" y="400359"/>
                  </a:lnTo>
                  <a:lnTo>
                    <a:pt x="1304824" y="403183"/>
                  </a:lnTo>
                  <a:lnTo>
                    <a:pt x="1306179" y="403986"/>
                  </a:lnTo>
                  <a:lnTo>
                    <a:pt x="1307008" y="404180"/>
                  </a:lnTo>
                  <a:lnTo>
                    <a:pt x="1313121" y="407232"/>
                  </a:lnTo>
                  <a:lnTo>
                    <a:pt x="1319674" y="409542"/>
                  </a:lnTo>
                  <a:lnTo>
                    <a:pt x="1328550" y="412374"/>
                  </a:lnTo>
                  <a:lnTo>
                    <a:pt x="1335785" y="414437"/>
                  </a:lnTo>
                  <a:lnTo>
                    <a:pt x="1342157" y="416021"/>
                  </a:lnTo>
                  <a:lnTo>
                    <a:pt x="1349621" y="417442"/>
                  </a:lnTo>
                  <a:lnTo>
                    <a:pt x="1350924" y="417942"/>
                  </a:lnTo>
                  <a:lnTo>
                    <a:pt x="1352617" y="418188"/>
                  </a:lnTo>
                  <a:lnTo>
                    <a:pt x="1358211" y="419863"/>
                  </a:lnTo>
                  <a:lnTo>
                    <a:pt x="1364242" y="420723"/>
                  </a:lnTo>
                  <a:lnTo>
                    <a:pt x="1365507" y="421150"/>
                  </a:lnTo>
                  <a:lnTo>
                    <a:pt x="1367674" y="421431"/>
                  </a:lnTo>
                  <a:lnTo>
                    <a:pt x="1373118" y="422855"/>
                  </a:lnTo>
                  <a:lnTo>
                    <a:pt x="1379261" y="423624"/>
                  </a:lnTo>
                  <a:lnTo>
                    <a:pt x="1385974" y="423956"/>
                  </a:lnTo>
                  <a:lnTo>
                    <a:pt x="1386155" y="424003"/>
                  </a:lnTo>
                  <a:lnTo>
                    <a:pt x="1387329" y="424060"/>
                  </a:lnTo>
                  <a:lnTo>
                    <a:pt x="1394901" y="424776"/>
                  </a:lnTo>
                  <a:lnTo>
                    <a:pt x="1401217" y="425091"/>
                  </a:lnTo>
                  <a:lnTo>
                    <a:pt x="1425034" y="425091"/>
                  </a:lnTo>
                  <a:lnTo>
                    <a:pt x="1431923" y="424703"/>
                  </a:lnTo>
                  <a:lnTo>
                    <a:pt x="1440333" y="423969"/>
                  </a:lnTo>
                  <a:lnTo>
                    <a:pt x="1441179" y="423930"/>
                  </a:lnTo>
                  <a:lnTo>
                    <a:pt x="1441313" y="423895"/>
                  </a:lnTo>
                  <a:lnTo>
                    <a:pt x="1447754" y="423511"/>
                  </a:lnTo>
                  <a:lnTo>
                    <a:pt x="1453133" y="422570"/>
                  </a:lnTo>
                  <a:lnTo>
                    <a:pt x="1459323" y="420546"/>
                  </a:lnTo>
                  <a:lnTo>
                    <a:pt x="1460221" y="420399"/>
                  </a:lnTo>
                  <a:lnTo>
                    <a:pt x="1460972" y="420049"/>
                  </a:lnTo>
                  <a:lnTo>
                    <a:pt x="1470940" y="417291"/>
                  </a:lnTo>
                  <a:lnTo>
                    <a:pt x="1471018" y="417278"/>
                  </a:lnTo>
                  <a:lnTo>
                    <a:pt x="1471031" y="417273"/>
                  </a:lnTo>
                  <a:lnTo>
                    <a:pt x="1477800" y="415365"/>
                  </a:lnTo>
                  <a:lnTo>
                    <a:pt x="1485173" y="412287"/>
                  </a:lnTo>
                  <a:lnTo>
                    <a:pt x="1486792" y="411959"/>
                  </a:lnTo>
                  <a:lnTo>
                    <a:pt x="1488769" y="411014"/>
                  </a:lnTo>
                  <a:lnTo>
                    <a:pt x="1494308" y="409395"/>
                  </a:lnTo>
                  <a:lnTo>
                    <a:pt x="1499294" y="406442"/>
                  </a:lnTo>
                  <a:lnTo>
                    <a:pt x="1500727" y="405825"/>
                  </a:lnTo>
                  <a:lnTo>
                    <a:pt x="1501863" y="405065"/>
                  </a:lnTo>
                  <a:lnTo>
                    <a:pt x="1511287" y="400523"/>
                  </a:lnTo>
                  <a:lnTo>
                    <a:pt x="1517184" y="397031"/>
                  </a:lnTo>
                  <a:lnTo>
                    <a:pt x="1525084" y="391104"/>
                  </a:lnTo>
                  <a:lnTo>
                    <a:pt x="1526146" y="390543"/>
                  </a:lnTo>
                  <a:lnTo>
                    <a:pt x="1526629" y="390012"/>
                  </a:lnTo>
                  <a:lnTo>
                    <a:pt x="1534020" y="385082"/>
                  </a:lnTo>
                  <a:lnTo>
                    <a:pt x="1541199" y="378524"/>
                  </a:lnTo>
                  <a:lnTo>
                    <a:pt x="1541579" y="378287"/>
                  </a:lnTo>
                  <a:lnTo>
                    <a:pt x="1541812" y="377980"/>
                  </a:lnTo>
                  <a:lnTo>
                    <a:pt x="1543439" y="376564"/>
                  </a:lnTo>
                  <a:lnTo>
                    <a:pt x="1540297" y="372524"/>
                  </a:lnTo>
                  <a:lnTo>
                    <a:pt x="1534460" y="365591"/>
                  </a:lnTo>
                  <a:lnTo>
                    <a:pt x="1532945" y="363013"/>
                  </a:lnTo>
                  <a:lnTo>
                    <a:pt x="1531753" y="361865"/>
                  </a:lnTo>
                  <a:lnTo>
                    <a:pt x="1526724" y="353749"/>
                  </a:lnTo>
                  <a:lnTo>
                    <a:pt x="1526465" y="353171"/>
                  </a:lnTo>
                  <a:lnTo>
                    <a:pt x="1526085" y="352674"/>
                  </a:lnTo>
                  <a:lnTo>
                    <a:pt x="1522321" y="346091"/>
                  </a:lnTo>
                  <a:lnTo>
                    <a:pt x="1517671" y="339892"/>
                  </a:lnTo>
                  <a:lnTo>
                    <a:pt x="1517127" y="338869"/>
                  </a:lnTo>
                  <a:lnTo>
                    <a:pt x="1516614" y="338398"/>
                  </a:lnTo>
                  <a:lnTo>
                    <a:pt x="1511183" y="330261"/>
                  </a:lnTo>
                  <a:lnTo>
                    <a:pt x="1510605" y="329056"/>
                  </a:lnTo>
                  <a:lnTo>
                    <a:pt x="1509732" y="327878"/>
                  </a:lnTo>
                  <a:lnTo>
                    <a:pt x="1505493" y="320180"/>
                  </a:lnTo>
                  <a:lnTo>
                    <a:pt x="1505489" y="320163"/>
                  </a:lnTo>
                  <a:lnTo>
                    <a:pt x="1501030" y="312367"/>
                  </a:lnTo>
                  <a:lnTo>
                    <a:pt x="1501012" y="312328"/>
                  </a:lnTo>
                  <a:lnTo>
                    <a:pt x="1496795" y="305054"/>
                  </a:lnTo>
                  <a:lnTo>
                    <a:pt x="1496074" y="303344"/>
                  </a:lnTo>
                  <a:lnTo>
                    <a:pt x="1495262" y="302075"/>
                  </a:lnTo>
                  <a:lnTo>
                    <a:pt x="1492357" y="295630"/>
                  </a:lnTo>
                  <a:lnTo>
                    <a:pt x="1488938" y="289733"/>
                  </a:lnTo>
                  <a:lnTo>
                    <a:pt x="1488027" y="287579"/>
                  </a:lnTo>
                  <a:lnTo>
                    <a:pt x="1487103" y="286059"/>
                  </a:lnTo>
                  <a:lnTo>
                    <a:pt x="1484038" y="278798"/>
                  </a:lnTo>
                  <a:lnTo>
                    <a:pt x="1483580" y="276571"/>
                  </a:lnTo>
                  <a:lnTo>
                    <a:pt x="1482363" y="273708"/>
                  </a:lnTo>
                  <a:lnTo>
                    <a:pt x="1480649" y="266529"/>
                  </a:lnTo>
                  <a:lnTo>
                    <a:pt x="1478331" y="259277"/>
                  </a:lnTo>
                  <a:lnTo>
                    <a:pt x="1478331" y="259272"/>
                  </a:lnTo>
                  <a:lnTo>
                    <a:pt x="1475870" y="252266"/>
                  </a:lnTo>
                  <a:lnTo>
                    <a:pt x="1475443" y="249788"/>
                  </a:lnTo>
                  <a:lnTo>
                    <a:pt x="1474601" y="247573"/>
                  </a:lnTo>
                  <a:lnTo>
                    <a:pt x="1473323" y="240882"/>
                  </a:lnTo>
                  <a:lnTo>
                    <a:pt x="1471497" y="234821"/>
                  </a:lnTo>
                  <a:lnTo>
                    <a:pt x="1471117" y="232278"/>
                  </a:lnTo>
                  <a:lnTo>
                    <a:pt x="1470513" y="230556"/>
                  </a:lnTo>
                  <a:lnTo>
                    <a:pt x="1468967" y="220921"/>
                  </a:lnTo>
                  <a:lnTo>
                    <a:pt x="1468916" y="220256"/>
                  </a:lnTo>
                  <a:lnTo>
                    <a:pt x="1468838" y="220023"/>
                  </a:lnTo>
                  <a:lnTo>
                    <a:pt x="1467677" y="211548"/>
                  </a:lnTo>
                  <a:lnTo>
                    <a:pt x="1467586" y="210202"/>
                  </a:lnTo>
                  <a:lnTo>
                    <a:pt x="1467491" y="209869"/>
                  </a:lnTo>
                  <a:lnTo>
                    <a:pt x="1466766" y="201568"/>
                  </a:lnTo>
                  <a:lnTo>
                    <a:pt x="1465712" y="193870"/>
                  </a:lnTo>
                  <a:lnTo>
                    <a:pt x="1465410" y="189484"/>
                  </a:lnTo>
                  <a:lnTo>
                    <a:pt x="1465410" y="181554"/>
                  </a:lnTo>
                  <a:lnTo>
                    <a:pt x="1465052" y="173693"/>
                  </a:lnTo>
                  <a:lnTo>
                    <a:pt x="1465017" y="172204"/>
                  </a:lnTo>
                  <a:lnTo>
                    <a:pt x="1465017" y="163954"/>
                  </a:lnTo>
                  <a:lnTo>
                    <a:pt x="1465078" y="162020"/>
                  </a:lnTo>
                  <a:lnTo>
                    <a:pt x="1465566" y="154085"/>
                  </a:lnTo>
                  <a:lnTo>
                    <a:pt x="1465691" y="146159"/>
                  </a:lnTo>
                  <a:lnTo>
                    <a:pt x="1465743" y="145918"/>
                  </a:lnTo>
                  <a:lnTo>
                    <a:pt x="1466041" y="142015"/>
                  </a:lnTo>
                  <a:lnTo>
                    <a:pt x="1467025" y="135522"/>
                  </a:lnTo>
                  <a:lnTo>
                    <a:pt x="1467085" y="129448"/>
                  </a:lnTo>
                  <a:lnTo>
                    <a:pt x="1467102" y="129379"/>
                  </a:lnTo>
                  <a:lnTo>
                    <a:pt x="1467189" y="127281"/>
                  </a:lnTo>
                  <a:lnTo>
                    <a:pt x="1467836" y="119299"/>
                  </a:lnTo>
                  <a:lnTo>
                    <a:pt x="1467931" y="118963"/>
                  </a:lnTo>
                  <a:lnTo>
                    <a:pt x="1468018" y="117689"/>
                  </a:lnTo>
                  <a:lnTo>
                    <a:pt x="1469075" y="110039"/>
                  </a:lnTo>
                  <a:lnTo>
                    <a:pt x="1469304" y="109353"/>
                  </a:lnTo>
                  <a:lnTo>
                    <a:pt x="1469451" y="107954"/>
                  </a:lnTo>
                  <a:lnTo>
                    <a:pt x="1470932" y="101039"/>
                  </a:lnTo>
                  <a:lnTo>
                    <a:pt x="1471657" y="99264"/>
                  </a:lnTo>
                  <a:lnTo>
                    <a:pt x="1471968" y="97434"/>
                  </a:lnTo>
                  <a:lnTo>
                    <a:pt x="1473643" y="92655"/>
                  </a:lnTo>
                  <a:lnTo>
                    <a:pt x="1474869" y="87440"/>
                  </a:lnTo>
                  <a:lnTo>
                    <a:pt x="1475387" y="86231"/>
                  </a:lnTo>
                  <a:lnTo>
                    <a:pt x="1475598" y="84928"/>
                  </a:lnTo>
                  <a:lnTo>
                    <a:pt x="1477627" y="78815"/>
                  </a:lnTo>
                  <a:lnTo>
                    <a:pt x="1478927" y="76337"/>
                  </a:lnTo>
                  <a:lnTo>
                    <a:pt x="1479259" y="74934"/>
                  </a:lnTo>
                  <a:lnTo>
                    <a:pt x="1482091" y="69257"/>
                  </a:lnTo>
                  <a:lnTo>
                    <a:pt x="1482385" y="68834"/>
                  </a:lnTo>
                  <a:lnTo>
                    <a:pt x="1482445" y="68597"/>
                  </a:lnTo>
                  <a:lnTo>
                    <a:pt x="1485277" y="63326"/>
                  </a:lnTo>
                  <a:lnTo>
                    <a:pt x="1485298" y="63295"/>
                  </a:lnTo>
                  <a:lnTo>
                    <a:pt x="1488027" y="58219"/>
                  </a:lnTo>
                  <a:lnTo>
                    <a:pt x="1492892" y="51575"/>
                  </a:lnTo>
                  <a:lnTo>
                    <a:pt x="1493911" y="50763"/>
                  </a:lnTo>
                  <a:lnTo>
                    <a:pt x="1494351" y="50150"/>
                  </a:lnTo>
                  <a:lnTo>
                    <a:pt x="1499044" y="45850"/>
                  </a:lnTo>
                  <a:lnTo>
                    <a:pt x="1499186" y="45760"/>
                  </a:lnTo>
                  <a:lnTo>
                    <a:pt x="1499277" y="45639"/>
                  </a:lnTo>
                  <a:lnTo>
                    <a:pt x="1502596" y="42652"/>
                  </a:lnTo>
                  <a:lnTo>
                    <a:pt x="1505938" y="39306"/>
                  </a:lnTo>
                  <a:lnTo>
                    <a:pt x="1507052" y="38559"/>
                  </a:lnTo>
                  <a:lnTo>
                    <a:pt x="1507768" y="37618"/>
                  </a:lnTo>
                  <a:lnTo>
                    <a:pt x="1512396" y="33672"/>
                  </a:lnTo>
                  <a:lnTo>
                    <a:pt x="1512599" y="33551"/>
                  </a:lnTo>
                  <a:lnTo>
                    <a:pt x="1512793" y="33336"/>
                  </a:lnTo>
                  <a:lnTo>
                    <a:pt x="1520719" y="28557"/>
                  </a:lnTo>
                  <a:lnTo>
                    <a:pt x="1523003" y="27603"/>
                  </a:lnTo>
                  <a:lnTo>
                    <a:pt x="1525701" y="25897"/>
                  </a:lnTo>
                  <a:lnTo>
                    <a:pt x="1526228" y="25656"/>
                  </a:lnTo>
                  <a:lnTo>
                    <a:pt x="1526430" y="25448"/>
                  </a:lnTo>
                  <a:lnTo>
                    <a:pt x="1532185" y="21995"/>
                  </a:lnTo>
                  <a:lnTo>
                    <a:pt x="1536606" y="20061"/>
                  </a:lnTo>
                  <a:lnTo>
                    <a:pt x="1538553" y="19051"/>
                  </a:lnTo>
                  <a:lnTo>
                    <a:pt x="1541160" y="18174"/>
                  </a:lnTo>
                  <a:lnTo>
                    <a:pt x="1544471" y="16517"/>
                  </a:lnTo>
                  <a:lnTo>
                    <a:pt x="1546055" y="16137"/>
                  </a:lnTo>
                  <a:lnTo>
                    <a:pt x="1548766" y="14729"/>
                  </a:lnTo>
                  <a:lnTo>
                    <a:pt x="1554439" y="12830"/>
                  </a:lnTo>
                  <a:lnTo>
                    <a:pt x="1556373" y="12511"/>
                  </a:lnTo>
                  <a:lnTo>
                    <a:pt x="1558013" y="11850"/>
                  </a:lnTo>
                  <a:lnTo>
                    <a:pt x="1563302" y="10710"/>
                  </a:lnTo>
                  <a:lnTo>
                    <a:pt x="1563353" y="10702"/>
                  </a:lnTo>
                  <a:lnTo>
                    <a:pt x="1568413" y="9549"/>
                  </a:lnTo>
                  <a:lnTo>
                    <a:pt x="1569440" y="9433"/>
                  </a:lnTo>
                  <a:lnTo>
                    <a:pt x="1569980" y="9230"/>
                  </a:lnTo>
                  <a:lnTo>
                    <a:pt x="1573438" y="8599"/>
                  </a:lnTo>
                  <a:lnTo>
                    <a:pt x="1576650" y="7740"/>
                  </a:lnTo>
                  <a:lnTo>
                    <a:pt x="1583665" y="6799"/>
                  </a:lnTo>
                  <a:lnTo>
                    <a:pt x="1584481" y="6622"/>
                  </a:lnTo>
                  <a:lnTo>
                    <a:pt x="1590339" y="6523"/>
                  </a:lnTo>
                  <a:lnTo>
                    <a:pt x="1590913" y="6519"/>
                  </a:lnTo>
                  <a:lnTo>
                    <a:pt x="1596020" y="6519"/>
                  </a:lnTo>
                  <a:lnTo>
                    <a:pt x="1606320" y="8232"/>
                  </a:lnTo>
                  <a:lnTo>
                    <a:pt x="1609420" y="9294"/>
                  </a:lnTo>
                  <a:lnTo>
                    <a:pt x="1612994" y="10179"/>
                  </a:lnTo>
                  <a:lnTo>
                    <a:pt x="1613707" y="10495"/>
                  </a:lnTo>
                  <a:lnTo>
                    <a:pt x="1614501" y="10615"/>
                  </a:lnTo>
                  <a:lnTo>
                    <a:pt x="1619470" y="12152"/>
                  </a:lnTo>
                  <a:lnTo>
                    <a:pt x="1623238" y="14047"/>
                  </a:lnTo>
                  <a:lnTo>
                    <a:pt x="1624905" y="14470"/>
                  </a:lnTo>
                  <a:lnTo>
                    <a:pt x="1630180" y="17302"/>
                  </a:lnTo>
                  <a:lnTo>
                    <a:pt x="1631225" y="18066"/>
                  </a:lnTo>
                  <a:lnTo>
                    <a:pt x="1632270" y="18554"/>
                  </a:lnTo>
                  <a:lnTo>
                    <a:pt x="1637139" y="21714"/>
                  </a:lnTo>
                  <a:lnTo>
                    <a:pt x="1638300" y="22971"/>
                  </a:lnTo>
                  <a:lnTo>
                    <a:pt x="1640662" y="24395"/>
                  </a:lnTo>
                  <a:lnTo>
                    <a:pt x="1644525" y="27780"/>
                  </a:lnTo>
                  <a:lnTo>
                    <a:pt x="1649922" y="32092"/>
                  </a:lnTo>
                  <a:lnTo>
                    <a:pt x="1652706" y="35576"/>
                  </a:lnTo>
                  <a:lnTo>
                    <a:pt x="1655693" y="38127"/>
                  </a:lnTo>
                  <a:lnTo>
                    <a:pt x="1659950" y="43934"/>
                  </a:lnTo>
                  <a:lnTo>
                    <a:pt x="1659984" y="43994"/>
                  </a:lnTo>
                  <a:lnTo>
                    <a:pt x="1660010" y="44020"/>
                  </a:lnTo>
                  <a:lnTo>
                    <a:pt x="1664271" y="49826"/>
                  </a:lnTo>
                  <a:lnTo>
                    <a:pt x="1664863" y="50957"/>
                  </a:lnTo>
                  <a:lnTo>
                    <a:pt x="1665398" y="51458"/>
                  </a:lnTo>
                  <a:lnTo>
                    <a:pt x="1669218" y="57351"/>
                  </a:lnTo>
                  <a:lnTo>
                    <a:pt x="1674049" y="63908"/>
                  </a:lnTo>
                  <a:lnTo>
                    <a:pt x="1675789" y="67232"/>
                  </a:lnTo>
                  <a:lnTo>
                    <a:pt x="1678155" y="71321"/>
                  </a:lnTo>
                  <a:lnTo>
                    <a:pt x="1680874" y="78245"/>
                  </a:lnTo>
                  <a:lnTo>
                    <a:pt x="1684431" y="85351"/>
                  </a:lnTo>
                  <a:lnTo>
                    <a:pt x="1684617" y="86115"/>
                  </a:lnTo>
                  <a:lnTo>
                    <a:pt x="1685312" y="87250"/>
                  </a:lnTo>
                  <a:lnTo>
                    <a:pt x="1688765" y="95288"/>
                  </a:lnTo>
                  <a:lnTo>
                    <a:pt x="1689020" y="96497"/>
                  </a:lnTo>
                  <a:lnTo>
                    <a:pt x="1689797" y="97999"/>
                  </a:lnTo>
                  <a:lnTo>
                    <a:pt x="1692875" y="107199"/>
                  </a:lnTo>
                  <a:lnTo>
                    <a:pt x="1692931" y="107531"/>
                  </a:lnTo>
                  <a:lnTo>
                    <a:pt x="1693061" y="107795"/>
                  </a:lnTo>
                  <a:lnTo>
                    <a:pt x="1696139" y="117387"/>
                  </a:lnTo>
                  <a:lnTo>
                    <a:pt x="1696152" y="117473"/>
                  </a:lnTo>
                  <a:lnTo>
                    <a:pt x="1696169" y="117503"/>
                  </a:lnTo>
                  <a:lnTo>
                    <a:pt x="1699165" y="126733"/>
                  </a:lnTo>
                  <a:lnTo>
                    <a:pt x="1699226" y="127113"/>
                  </a:lnTo>
                  <a:lnTo>
                    <a:pt x="1699372" y="127411"/>
                  </a:lnTo>
                  <a:lnTo>
                    <a:pt x="1702455" y="137396"/>
                  </a:lnTo>
                  <a:lnTo>
                    <a:pt x="1702748" y="139321"/>
                  </a:lnTo>
                  <a:lnTo>
                    <a:pt x="1703314" y="140767"/>
                  </a:lnTo>
                  <a:lnTo>
                    <a:pt x="1705239" y="150381"/>
                  </a:lnTo>
                  <a:lnTo>
                    <a:pt x="1705274" y="150688"/>
                  </a:lnTo>
                  <a:lnTo>
                    <a:pt x="1705321" y="150822"/>
                  </a:lnTo>
                  <a:lnTo>
                    <a:pt x="1707251" y="160828"/>
                  </a:lnTo>
                  <a:lnTo>
                    <a:pt x="1707346" y="161800"/>
                  </a:lnTo>
                  <a:lnTo>
                    <a:pt x="1707493" y="162214"/>
                  </a:lnTo>
                  <a:lnTo>
                    <a:pt x="1709038" y="172247"/>
                  </a:lnTo>
                  <a:lnTo>
                    <a:pt x="1709193" y="174250"/>
                  </a:lnTo>
                  <a:lnTo>
                    <a:pt x="1709332" y="174751"/>
                  </a:lnTo>
                  <a:lnTo>
                    <a:pt x="1710113" y="184455"/>
                  </a:lnTo>
                  <a:lnTo>
                    <a:pt x="1710126" y="184788"/>
                  </a:lnTo>
                  <a:lnTo>
                    <a:pt x="1710139" y="184844"/>
                  </a:lnTo>
                  <a:lnTo>
                    <a:pt x="1710920" y="195735"/>
                  </a:lnTo>
                  <a:lnTo>
                    <a:pt x="1711007" y="198127"/>
                  </a:lnTo>
                  <a:lnTo>
                    <a:pt x="1710929" y="200380"/>
                  </a:lnTo>
                  <a:lnTo>
                    <a:pt x="1710204" y="210702"/>
                  </a:lnTo>
                  <a:lnTo>
                    <a:pt x="1710135" y="210953"/>
                  </a:lnTo>
                  <a:lnTo>
                    <a:pt x="1710065" y="212105"/>
                  </a:lnTo>
                  <a:lnTo>
                    <a:pt x="1708943" y="221693"/>
                  </a:lnTo>
                  <a:lnTo>
                    <a:pt x="1708883" y="221883"/>
                  </a:lnTo>
                  <a:lnTo>
                    <a:pt x="1708844" y="222384"/>
                  </a:lnTo>
                  <a:lnTo>
                    <a:pt x="1707346" y="232788"/>
                  </a:lnTo>
                  <a:lnTo>
                    <a:pt x="1707121" y="233444"/>
                  </a:lnTo>
                  <a:lnTo>
                    <a:pt x="1706983" y="234756"/>
                  </a:lnTo>
                  <a:lnTo>
                    <a:pt x="1704587" y="245968"/>
                  </a:lnTo>
                  <a:lnTo>
                    <a:pt x="1704078" y="247211"/>
                  </a:lnTo>
                  <a:lnTo>
                    <a:pt x="1703853" y="248683"/>
                  </a:lnTo>
                  <a:lnTo>
                    <a:pt x="1700581" y="259104"/>
                  </a:lnTo>
                  <a:lnTo>
                    <a:pt x="1699036" y="262156"/>
                  </a:lnTo>
                  <a:lnTo>
                    <a:pt x="1698647" y="263779"/>
                  </a:lnTo>
                  <a:lnTo>
                    <a:pt x="1694006" y="272944"/>
                  </a:lnTo>
                  <a:lnTo>
                    <a:pt x="1691010" y="281388"/>
                  </a:lnTo>
                  <a:lnTo>
                    <a:pt x="1689482" y="284177"/>
                  </a:lnTo>
                  <a:lnTo>
                    <a:pt x="1689133" y="285563"/>
                  </a:lnTo>
                  <a:lnTo>
                    <a:pt x="1683158" y="296731"/>
                  </a:lnTo>
                  <a:lnTo>
                    <a:pt x="1683084" y="296830"/>
                  </a:lnTo>
                  <a:lnTo>
                    <a:pt x="1683050" y="296908"/>
                  </a:lnTo>
                  <a:lnTo>
                    <a:pt x="1676682" y="308464"/>
                  </a:lnTo>
                  <a:lnTo>
                    <a:pt x="1676074" y="309276"/>
                  </a:lnTo>
                  <a:lnTo>
                    <a:pt x="1675698" y="310096"/>
                  </a:lnTo>
                  <a:lnTo>
                    <a:pt x="1669335" y="320042"/>
                  </a:lnTo>
                  <a:lnTo>
                    <a:pt x="1669283" y="320090"/>
                  </a:lnTo>
                  <a:lnTo>
                    <a:pt x="1669244" y="320180"/>
                  </a:lnTo>
                  <a:lnTo>
                    <a:pt x="1663209" y="329414"/>
                  </a:lnTo>
                  <a:lnTo>
                    <a:pt x="1657437" y="339887"/>
                  </a:lnTo>
                  <a:lnTo>
                    <a:pt x="1656164" y="341593"/>
                  </a:lnTo>
                  <a:lnTo>
                    <a:pt x="1655430" y="343017"/>
                  </a:lnTo>
                  <a:lnTo>
                    <a:pt x="1647957" y="353361"/>
                  </a:lnTo>
                  <a:lnTo>
                    <a:pt x="1647586" y="353684"/>
                  </a:lnTo>
                  <a:lnTo>
                    <a:pt x="1647245" y="354306"/>
                  </a:lnTo>
                  <a:lnTo>
                    <a:pt x="1639341" y="364365"/>
                  </a:lnTo>
                  <a:lnTo>
                    <a:pt x="1632537" y="374505"/>
                  </a:lnTo>
                  <a:lnTo>
                    <a:pt x="1631877" y="375105"/>
                  </a:lnTo>
                  <a:lnTo>
                    <a:pt x="1631194" y="376344"/>
                  </a:lnTo>
                  <a:lnTo>
                    <a:pt x="1629956" y="377920"/>
                  </a:lnTo>
                  <a:lnTo>
                    <a:pt x="1632183" y="379703"/>
                  </a:lnTo>
                  <a:lnTo>
                    <a:pt x="1637057" y="383048"/>
                  </a:lnTo>
                  <a:lnTo>
                    <a:pt x="1643243" y="386951"/>
                  </a:lnTo>
                  <a:lnTo>
                    <a:pt x="1649650" y="390508"/>
                  </a:lnTo>
                  <a:lnTo>
                    <a:pt x="1649680" y="390530"/>
                  </a:lnTo>
                  <a:lnTo>
                    <a:pt x="1655361" y="393681"/>
                  </a:lnTo>
                  <a:lnTo>
                    <a:pt x="1661314" y="396323"/>
                  </a:lnTo>
                  <a:lnTo>
                    <a:pt x="1662385" y="397001"/>
                  </a:lnTo>
                  <a:lnTo>
                    <a:pt x="1663002" y="397156"/>
                  </a:lnTo>
                  <a:lnTo>
                    <a:pt x="1667966" y="399764"/>
                  </a:lnTo>
                  <a:lnTo>
                    <a:pt x="1672944" y="401331"/>
                  </a:lnTo>
                  <a:lnTo>
                    <a:pt x="1673315" y="401521"/>
                  </a:lnTo>
                  <a:lnTo>
                    <a:pt x="1673643" y="401577"/>
                  </a:lnTo>
                  <a:lnTo>
                    <a:pt x="1681301" y="404245"/>
                  </a:lnTo>
                  <a:lnTo>
                    <a:pt x="1689508" y="406852"/>
                  </a:lnTo>
                  <a:lnTo>
                    <a:pt x="1689543" y="406869"/>
                  </a:lnTo>
                  <a:lnTo>
                    <a:pt x="1695349" y="408695"/>
                  </a:lnTo>
                  <a:lnTo>
                    <a:pt x="1703119" y="410379"/>
                  </a:lnTo>
                  <a:lnTo>
                    <a:pt x="1703720" y="410625"/>
                  </a:lnTo>
                  <a:lnTo>
                    <a:pt x="1704509" y="410733"/>
                  </a:lnTo>
                  <a:lnTo>
                    <a:pt x="1713377" y="413142"/>
                  </a:lnTo>
                  <a:lnTo>
                    <a:pt x="1713463" y="413185"/>
                  </a:lnTo>
                  <a:lnTo>
                    <a:pt x="1713519" y="413194"/>
                  </a:lnTo>
                  <a:lnTo>
                    <a:pt x="1721039" y="415335"/>
                  </a:lnTo>
                  <a:lnTo>
                    <a:pt x="1726850" y="416652"/>
                  </a:lnTo>
                  <a:lnTo>
                    <a:pt x="1732855" y="417247"/>
                  </a:lnTo>
                  <a:lnTo>
                    <a:pt x="1734715" y="417800"/>
                  </a:lnTo>
                  <a:lnTo>
                    <a:pt x="1738268" y="418301"/>
                  </a:lnTo>
                  <a:lnTo>
                    <a:pt x="1743004" y="419648"/>
                  </a:lnTo>
                  <a:lnTo>
                    <a:pt x="1747649" y="419868"/>
                  </a:lnTo>
                  <a:lnTo>
                    <a:pt x="1747830" y="419915"/>
                  </a:lnTo>
                  <a:lnTo>
                    <a:pt x="1749065" y="419971"/>
                  </a:lnTo>
                  <a:lnTo>
                    <a:pt x="1755691" y="420602"/>
                  </a:lnTo>
                  <a:lnTo>
                    <a:pt x="1763095" y="420891"/>
                  </a:lnTo>
                  <a:lnTo>
                    <a:pt x="1763423" y="420969"/>
                  </a:lnTo>
                  <a:lnTo>
                    <a:pt x="1765832" y="421124"/>
                  </a:lnTo>
                  <a:lnTo>
                    <a:pt x="1772333" y="421957"/>
                  </a:lnTo>
                  <a:lnTo>
                    <a:pt x="1777578" y="421910"/>
                  </a:lnTo>
                  <a:lnTo>
                    <a:pt x="1777885" y="421910"/>
                  </a:lnTo>
                  <a:lnTo>
                    <a:pt x="1784136" y="421910"/>
                  </a:lnTo>
                  <a:lnTo>
                    <a:pt x="1789467" y="421107"/>
                  </a:lnTo>
                  <a:lnTo>
                    <a:pt x="1792390" y="420882"/>
                  </a:lnTo>
                  <a:lnTo>
                    <a:pt x="1792865" y="420766"/>
                  </a:lnTo>
                  <a:lnTo>
                    <a:pt x="1799604" y="420446"/>
                  </a:lnTo>
                  <a:lnTo>
                    <a:pt x="1803998" y="419816"/>
                  </a:lnTo>
                  <a:lnTo>
                    <a:pt x="1809334" y="418210"/>
                  </a:lnTo>
                  <a:lnTo>
                    <a:pt x="1815326" y="417312"/>
                  </a:lnTo>
                  <a:lnTo>
                    <a:pt x="1817286" y="416833"/>
                  </a:lnTo>
                  <a:lnTo>
                    <a:pt x="1823899" y="416535"/>
                  </a:lnTo>
                  <a:lnTo>
                    <a:pt x="1830746" y="415339"/>
                  </a:lnTo>
                  <a:lnTo>
                    <a:pt x="1830807" y="415335"/>
                  </a:lnTo>
                  <a:lnTo>
                    <a:pt x="1836445" y="414303"/>
                  </a:lnTo>
                  <a:lnTo>
                    <a:pt x="1841720" y="412292"/>
                  </a:lnTo>
                  <a:lnTo>
                    <a:pt x="1843265" y="412002"/>
                  </a:lnTo>
                  <a:lnTo>
                    <a:pt x="1844901" y="411251"/>
                  </a:lnTo>
                  <a:lnTo>
                    <a:pt x="1853043" y="409024"/>
                  </a:lnTo>
                  <a:lnTo>
                    <a:pt x="1860680" y="406584"/>
                  </a:lnTo>
                  <a:lnTo>
                    <a:pt x="1860822" y="406563"/>
                  </a:lnTo>
                  <a:lnTo>
                    <a:pt x="1860904" y="406520"/>
                  </a:lnTo>
                  <a:lnTo>
                    <a:pt x="1868222" y="404184"/>
                  </a:lnTo>
                  <a:lnTo>
                    <a:pt x="1872470" y="402393"/>
                  </a:lnTo>
                  <a:lnTo>
                    <a:pt x="1877792" y="399306"/>
                  </a:lnTo>
                  <a:lnTo>
                    <a:pt x="1883383" y="395809"/>
                  </a:lnTo>
                  <a:lnTo>
                    <a:pt x="1883819" y="395611"/>
                  </a:lnTo>
                  <a:lnTo>
                    <a:pt x="1884194" y="395317"/>
                  </a:lnTo>
                  <a:lnTo>
                    <a:pt x="1889850" y="391972"/>
                  </a:lnTo>
                  <a:lnTo>
                    <a:pt x="1893165" y="388876"/>
                  </a:lnTo>
                  <a:lnTo>
                    <a:pt x="1893484" y="388673"/>
                  </a:lnTo>
                  <a:lnTo>
                    <a:pt x="1893679" y="388406"/>
                  </a:lnTo>
                  <a:lnTo>
                    <a:pt x="1901113" y="381753"/>
                  </a:lnTo>
                  <a:lnTo>
                    <a:pt x="1901182" y="381714"/>
                  </a:lnTo>
                  <a:lnTo>
                    <a:pt x="1901221" y="381658"/>
                  </a:lnTo>
                  <a:lnTo>
                    <a:pt x="1903172" y="379927"/>
                  </a:lnTo>
                  <a:lnTo>
                    <a:pt x="1903060" y="379828"/>
                  </a:lnTo>
                  <a:lnTo>
                    <a:pt x="1896165" y="374656"/>
                  </a:lnTo>
                  <a:lnTo>
                    <a:pt x="1895583" y="373961"/>
                  </a:lnTo>
                  <a:lnTo>
                    <a:pt x="1894529" y="373331"/>
                  </a:lnTo>
                  <a:lnTo>
                    <a:pt x="1888922" y="368474"/>
                  </a:lnTo>
                  <a:lnTo>
                    <a:pt x="1882506" y="363190"/>
                  </a:lnTo>
                  <a:lnTo>
                    <a:pt x="1881665" y="362111"/>
                  </a:lnTo>
                  <a:lnTo>
                    <a:pt x="1880352" y="361230"/>
                  </a:lnTo>
                  <a:lnTo>
                    <a:pt x="1874257" y="355144"/>
                  </a:lnTo>
                  <a:lnTo>
                    <a:pt x="1868161" y="349061"/>
                  </a:lnTo>
                  <a:lnTo>
                    <a:pt x="1867168" y="347585"/>
                  </a:lnTo>
                  <a:lnTo>
                    <a:pt x="1865994" y="346652"/>
                  </a:lnTo>
                  <a:lnTo>
                    <a:pt x="1861470" y="341066"/>
                  </a:lnTo>
                  <a:lnTo>
                    <a:pt x="1856859" y="335829"/>
                  </a:lnTo>
                  <a:lnTo>
                    <a:pt x="1851688" y="330286"/>
                  </a:lnTo>
                  <a:lnTo>
                    <a:pt x="1851433" y="329889"/>
                  </a:lnTo>
                  <a:lnTo>
                    <a:pt x="1851105" y="329643"/>
                  </a:lnTo>
                  <a:lnTo>
                    <a:pt x="1845238" y="322995"/>
                  </a:lnTo>
                  <a:lnTo>
                    <a:pt x="1844068" y="321078"/>
                  </a:lnTo>
                  <a:lnTo>
                    <a:pt x="1842972" y="320094"/>
                  </a:lnTo>
                  <a:lnTo>
                    <a:pt x="1839255" y="314689"/>
                  </a:lnTo>
                  <a:lnTo>
                    <a:pt x="1835288" y="309733"/>
                  </a:lnTo>
                  <a:lnTo>
                    <a:pt x="1834890" y="309030"/>
                  </a:lnTo>
                  <a:lnTo>
                    <a:pt x="1834472" y="308667"/>
                  </a:lnTo>
                  <a:lnTo>
                    <a:pt x="1830206" y="302861"/>
                  </a:lnTo>
                  <a:lnTo>
                    <a:pt x="1829015" y="300569"/>
                  </a:lnTo>
                  <a:lnTo>
                    <a:pt x="1827180" y="297780"/>
                  </a:lnTo>
                  <a:lnTo>
                    <a:pt x="1825272" y="293730"/>
                  </a:lnTo>
                  <a:lnTo>
                    <a:pt x="1822747" y="290290"/>
                  </a:lnTo>
                  <a:lnTo>
                    <a:pt x="1821529" y="287959"/>
                  </a:lnTo>
                  <a:lnTo>
                    <a:pt x="1819677" y="285122"/>
                  </a:lnTo>
                  <a:lnTo>
                    <a:pt x="1817005" y="279415"/>
                  </a:lnTo>
                  <a:lnTo>
                    <a:pt x="1817001" y="279394"/>
                  </a:lnTo>
                  <a:lnTo>
                    <a:pt x="1813772" y="272810"/>
                  </a:lnTo>
                  <a:lnTo>
                    <a:pt x="1813370" y="271110"/>
                  </a:lnTo>
                  <a:lnTo>
                    <a:pt x="1811950" y="268222"/>
                  </a:lnTo>
                  <a:lnTo>
                    <a:pt x="1810336" y="262976"/>
                  </a:lnTo>
                  <a:lnTo>
                    <a:pt x="1807996" y="258185"/>
                  </a:lnTo>
                  <a:lnTo>
                    <a:pt x="1807452" y="255866"/>
                  </a:lnTo>
                  <a:lnTo>
                    <a:pt x="1805501" y="250923"/>
                  </a:lnTo>
                  <a:lnTo>
                    <a:pt x="1804564" y="246421"/>
                  </a:lnTo>
                  <a:lnTo>
                    <a:pt x="1802483" y="241228"/>
                  </a:lnTo>
                  <a:lnTo>
                    <a:pt x="1801805" y="237770"/>
                  </a:lnTo>
                  <a:lnTo>
                    <a:pt x="1800527" y="233807"/>
                  </a:lnTo>
                  <a:lnTo>
                    <a:pt x="1799720" y="227629"/>
                  </a:lnTo>
                  <a:lnTo>
                    <a:pt x="1798373" y="222798"/>
                  </a:lnTo>
                  <a:lnTo>
                    <a:pt x="1798032" y="220346"/>
                  </a:lnTo>
                  <a:lnTo>
                    <a:pt x="1797544" y="218905"/>
                  </a:lnTo>
                  <a:lnTo>
                    <a:pt x="1796478" y="211587"/>
                  </a:lnTo>
                  <a:lnTo>
                    <a:pt x="1796297" y="209144"/>
                  </a:lnTo>
                  <a:lnTo>
                    <a:pt x="1796193" y="208721"/>
                  </a:lnTo>
                  <a:lnTo>
                    <a:pt x="1795800" y="201335"/>
                  </a:lnTo>
                  <a:lnTo>
                    <a:pt x="1795757" y="199698"/>
                  </a:lnTo>
                  <a:lnTo>
                    <a:pt x="1795757" y="199400"/>
                  </a:lnTo>
                  <a:lnTo>
                    <a:pt x="1795809" y="194514"/>
                  </a:lnTo>
                  <a:lnTo>
                    <a:pt x="1795235" y="189355"/>
                  </a:lnTo>
                  <a:lnTo>
                    <a:pt x="1795041" y="185949"/>
                  </a:lnTo>
                  <a:lnTo>
                    <a:pt x="1795041" y="165525"/>
                  </a:lnTo>
                  <a:lnTo>
                    <a:pt x="1795300" y="161614"/>
                  </a:lnTo>
                  <a:lnTo>
                    <a:pt x="1795951" y="156719"/>
                  </a:lnTo>
                  <a:lnTo>
                    <a:pt x="1796279" y="151417"/>
                  </a:lnTo>
                  <a:lnTo>
                    <a:pt x="1796422" y="150865"/>
                  </a:lnTo>
                  <a:lnTo>
                    <a:pt x="1796621" y="148486"/>
                  </a:lnTo>
                  <a:lnTo>
                    <a:pt x="1797825" y="141238"/>
                  </a:lnTo>
                  <a:lnTo>
                    <a:pt x="1797924" y="140966"/>
                  </a:lnTo>
                  <a:lnTo>
                    <a:pt x="1797972" y="140474"/>
                  </a:lnTo>
                  <a:lnTo>
                    <a:pt x="1799181" y="134391"/>
                  </a:lnTo>
                  <a:lnTo>
                    <a:pt x="1799193" y="134365"/>
                  </a:lnTo>
                  <a:lnTo>
                    <a:pt x="1800752" y="126539"/>
                  </a:lnTo>
                  <a:lnTo>
                    <a:pt x="1800942" y="126055"/>
                  </a:lnTo>
                  <a:lnTo>
                    <a:pt x="1801028" y="125356"/>
                  </a:lnTo>
                  <a:lnTo>
                    <a:pt x="1802647" y="118863"/>
                  </a:lnTo>
                  <a:lnTo>
                    <a:pt x="1803221" y="117564"/>
                  </a:lnTo>
                  <a:lnTo>
                    <a:pt x="1803441" y="116295"/>
                  </a:lnTo>
                  <a:lnTo>
                    <a:pt x="1805008" y="111896"/>
                  </a:lnTo>
                  <a:lnTo>
                    <a:pt x="1806299" y="107022"/>
                  </a:lnTo>
                  <a:lnTo>
                    <a:pt x="1807093" y="105295"/>
                  </a:lnTo>
                  <a:lnTo>
                    <a:pt x="1807370" y="103866"/>
                  </a:lnTo>
                  <a:lnTo>
                    <a:pt x="1809796" y="97775"/>
                  </a:lnTo>
                  <a:lnTo>
                    <a:pt x="1810849" y="95996"/>
                  </a:lnTo>
                  <a:lnTo>
                    <a:pt x="1811091" y="95038"/>
                  </a:lnTo>
                  <a:lnTo>
                    <a:pt x="1813180" y="91109"/>
                  </a:lnTo>
                  <a:lnTo>
                    <a:pt x="1814860" y="86339"/>
                  </a:lnTo>
                  <a:lnTo>
                    <a:pt x="1815624" y="84936"/>
                  </a:lnTo>
                  <a:lnTo>
                    <a:pt x="1815831" y="83995"/>
                  </a:lnTo>
                  <a:lnTo>
                    <a:pt x="1818266" y="78707"/>
                  </a:lnTo>
                  <a:lnTo>
                    <a:pt x="1818529" y="78301"/>
                  </a:lnTo>
                  <a:lnTo>
                    <a:pt x="1818590" y="78055"/>
                  </a:lnTo>
                  <a:lnTo>
                    <a:pt x="1821417" y="72387"/>
                  </a:lnTo>
                  <a:lnTo>
                    <a:pt x="1821611" y="72102"/>
                  </a:lnTo>
                  <a:lnTo>
                    <a:pt x="1821655" y="71942"/>
                  </a:lnTo>
                  <a:lnTo>
                    <a:pt x="1825264" y="65108"/>
                  </a:lnTo>
                  <a:lnTo>
                    <a:pt x="1826153" y="63882"/>
                  </a:lnTo>
                  <a:lnTo>
                    <a:pt x="1826718" y="62700"/>
                  </a:lnTo>
                  <a:lnTo>
                    <a:pt x="1828933" y="59375"/>
                  </a:lnTo>
                  <a:lnTo>
                    <a:pt x="1831294" y="54769"/>
                  </a:lnTo>
                  <a:lnTo>
                    <a:pt x="1831627" y="54303"/>
                  </a:lnTo>
                  <a:lnTo>
                    <a:pt x="1831843" y="53776"/>
                  </a:lnTo>
                  <a:lnTo>
                    <a:pt x="1835063" y="48134"/>
                  </a:lnTo>
                  <a:lnTo>
                    <a:pt x="1836514" y="46671"/>
                  </a:lnTo>
                  <a:lnTo>
                    <a:pt x="1838698" y="43144"/>
                  </a:lnTo>
                  <a:lnTo>
                    <a:pt x="1840964" y="40627"/>
                  </a:lnTo>
                  <a:lnTo>
                    <a:pt x="1843490" y="36975"/>
                  </a:lnTo>
                  <a:lnTo>
                    <a:pt x="1846387" y="34406"/>
                  </a:lnTo>
                  <a:lnTo>
                    <a:pt x="1849288" y="30789"/>
                  </a:lnTo>
                  <a:lnTo>
                    <a:pt x="1852495" y="28224"/>
                  </a:lnTo>
                  <a:lnTo>
                    <a:pt x="1856087" y="24952"/>
                  </a:lnTo>
                  <a:lnTo>
                    <a:pt x="1856255" y="24848"/>
                  </a:lnTo>
                  <a:lnTo>
                    <a:pt x="1856359" y="24710"/>
                  </a:lnTo>
                  <a:lnTo>
                    <a:pt x="1859864" y="21593"/>
                  </a:lnTo>
                  <a:lnTo>
                    <a:pt x="1861966" y="20307"/>
                  </a:lnTo>
                  <a:lnTo>
                    <a:pt x="1863024" y="19141"/>
                  </a:lnTo>
                  <a:lnTo>
                    <a:pt x="1866741" y="16633"/>
                  </a:lnTo>
                  <a:lnTo>
                    <a:pt x="1869923" y="14268"/>
                  </a:lnTo>
                  <a:lnTo>
                    <a:pt x="1871986" y="13180"/>
                  </a:lnTo>
                  <a:lnTo>
                    <a:pt x="1872806" y="12364"/>
                  </a:lnTo>
                  <a:lnTo>
                    <a:pt x="1876916" y="9964"/>
                  </a:lnTo>
                  <a:lnTo>
                    <a:pt x="1878531" y="9281"/>
                  </a:lnTo>
                  <a:lnTo>
                    <a:pt x="1879744" y="8500"/>
                  </a:lnTo>
                  <a:lnTo>
                    <a:pt x="1884207" y="6467"/>
                  </a:lnTo>
                  <a:lnTo>
                    <a:pt x="1885515" y="6182"/>
                  </a:lnTo>
                  <a:lnTo>
                    <a:pt x="1887333" y="5236"/>
                  </a:lnTo>
                  <a:lnTo>
                    <a:pt x="1890657" y="4123"/>
                  </a:lnTo>
                  <a:lnTo>
                    <a:pt x="1892258" y="3855"/>
                  </a:lnTo>
                  <a:lnTo>
                    <a:pt x="1893636" y="3281"/>
                  </a:lnTo>
                  <a:lnTo>
                    <a:pt x="1898535" y="2141"/>
                  </a:lnTo>
                  <a:lnTo>
                    <a:pt x="1899230" y="2063"/>
                  </a:lnTo>
                  <a:lnTo>
                    <a:pt x="1899610" y="1912"/>
                  </a:lnTo>
                  <a:lnTo>
                    <a:pt x="1903340" y="1161"/>
                  </a:lnTo>
                  <a:lnTo>
                    <a:pt x="1909470" y="540"/>
                  </a:lnTo>
                  <a:lnTo>
                    <a:pt x="1912842" y="540"/>
                  </a:lnTo>
                  <a:lnTo>
                    <a:pt x="1916114" y="337"/>
                  </a:lnTo>
                  <a:lnTo>
                    <a:pt x="1916136" y="337"/>
                  </a:lnTo>
                  <a:lnTo>
                    <a:pt x="1919822" y="78"/>
                  </a:lnTo>
                  <a:lnTo>
                    <a:pt x="1922041" y="0"/>
                  </a:lnTo>
                  <a:close/>
                  <a:moveTo>
                    <a:pt x="804488" y="149039"/>
                  </a:moveTo>
                  <a:lnTo>
                    <a:pt x="803149" y="149082"/>
                  </a:lnTo>
                  <a:lnTo>
                    <a:pt x="803089" y="149095"/>
                  </a:lnTo>
                  <a:lnTo>
                    <a:pt x="800192" y="149142"/>
                  </a:lnTo>
                  <a:lnTo>
                    <a:pt x="798180" y="149462"/>
                  </a:lnTo>
                  <a:lnTo>
                    <a:pt x="793151" y="149868"/>
                  </a:lnTo>
                  <a:lnTo>
                    <a:pt x="792387" y="149855"/>
                  </a:lnTo>
                  <a:lnTo>
                    <a:pt x="789218" y="149777"/>
                  </a:lnTo>
                  <a:lnTo>
                    <a:pt x="788498" y="150071"/>
                  </a:lnTo>
                  <a:lnTo>
                    <a:pt x="788221" y="150200"/>
                  </a:lnTo>
                  <a:lnTo>
                    <a:pt x="788066" y="150312"/>
                  </a:lnTo>
                  <a:lnTo>
                    <a:pt x="787626" y="150969"/>
                  </a:lnTo>
                  <a:lnTo>
                    <a:pt x="785346" y="153244"/>
                  </a:lnTo>
                  <a:lnTo>
                    <a:pt x="783149" y="155825"/>
                  </a:lnTo>
                  <a:lnTo>
                    <a:pt x="782160" y="157150"/>
                  </a:lnTo>
                  <a:lnTo>
                    <a:pt x="780533" y="160414"/>
                  </a:lnTo>
                  <a:lnTo>
                    <a:pt x="780533" y="160414"/>
                  </a:lnTo>
                  <a:lnTo>
                    <a:pt x="778802" y="163997"/>
                  </a:lnTo>
                  <a:lnTo>
                    <a:pt x="777394" y="168232"/>
                  </a:lnTo>
                  <a:lnTo>
                    <a:pt x="776881" y="169216"/>
                  </a:lnTo>
                  <a:lnTo>
                    <a:pt x="776725" y="169989"/>
                  </a:lnTo>
                  <a:lnTo>
                    <a:pt x="775301" y="173451"/>
                  </a:lnTo>
                  <a:lnTo>
                    <a:pt x="774800" y="175722"/>
                  </a:lnTo>
                  <a:lnTo>
                    <a:pt x="774498" y="180337"/>
                  </a:lnTo>
                  <a:lnTo>
                    <a:pt x="774118" y="187611"/>
                  </a:lnTo>
                  <a:lnTo>
                    <a:pt x="774044" y="187896"/>
                  </a:lnTo>
                  <a:lnTo>
                    <a:pt x="773945" y="189562"/>
                  </a:lnTo>
                  <a:lnTo>
                    <a:pt x="773500" y="193253"/>
                  </a:lnTo>
                  <a:lnTo>
                    <a:pt x="773919" y="197207"/>
                  </a:lnTo>
                  <a:lnTo>
                    <a:pt x="774006" y="198831"/>
                  </a:lnTo>
                  <a:lnTo>
                    <a:pt x="774062" y="199055"/>
                  </a:lnTo>
                  <a:lnTo>
                    <a:pt x="774450" y="207236"/>
                  </a:lnTo>
                  <a:lnTo>
                    <a:pt x="774454" y="207357"/>
                  </a:lnTo>
                  <a:lnTo>
                    <a:pt x="774454" y="207370"/>
                  </a:lnTo>
                  <a:lnTo>
                    <a:pt x="774757" y="213983"/>
                  </a:lnTo>
                  <a:lnTo>
                    <a:pt x="775896" y="220226"/>
                  </a:lnTo>
                  <a:lnTo>
                    <a:pt x="777614" y="228035"/>
                  </a:lnTo>
                  <a:lnTo>
                    <a:pt x="777632" y="228216"/>
                  </a:lnTo>
                  <a:lnTo>
                    <a:pt x="777662" y="228290"/>
                  </a:lnTo>
                  <a:lnTo>
                    <a:pt x="779570" y="237036"/>
                  </a:lnTo>
                  <a:lnTo>
                    <a:pt x="781495" y="244716"/>
                  </a:lnTo>
                  <a:lnTo>
                    <a:pt x="784090" y="252344"/>
                  </a:lnTo>
                  <a:lnTo>
                    <a:pt x="784189" y="252935"/>
                  </a:lnTo>
                  <a:lnTo>
                    <a:pt x="784440" y="253449"/>
                  </a:lnTo>
                  <a:lnTo>
                    <a:pt x="786948" y="261664"/>
                  </a:lnTo>
                  <a:lnTo>
                    <a:pt x="789896" y="269508"/>
                  </a:lnTo>
                  <a:lnTo>
                    <a:pt x="793393" y="277538"/>
                  </a:lnTo>
                  <a:lnTo>
                    <a:pt x="793531" y="278185"/>
                  </a:lnTo>
                  <a:lnTo>
                    <a:pt x="793976" y="278971"/>
                  </a:lnTo>
                  <a:lnTo>
                    <a:pt x="797369" y="287829"/>
                  </a:lnTo>
                  <a:lnTo>
                    <a:pt x="797373" y="287851"/>
                  </a:lnTo>
                  <a:lnTo>
                    <a:pt x="800930" y="296562"/>
                  </a:lnTo>
                  <a:lnTo>
                    <a:pt x="805157" y="304354"/>
                  </a:lnTo>
                  <a:lnTo>
                    <a:pt x="805342" y="305080"/>
                  </a:lnTo>
                  <a:lnTo>
                    <a:pt x="806119" y="306288"/>
                  </a:lnTo>
                  <a:lnTo>
                    <a:pt x="809538" y="313731"/>
                  </a:lnTo>
                  <a:lnTo>
                    <a:pt x="814132" y="320772"/>
                  </a:lnTo>
                  <a:lnTo>
                    <a:pt x="814175" y="320858"/>
                  </a:lnTo>
                  <a:lnTo>
                    <a:pt x="814201" y="320884"/>
                  </a:lnTo>
                  <a:lnTo>
                    <a:pt x="820024" y="329807"/>
                  </a:lnTo>
                  <a:lnTo>
                    <a:pt x="820655" y="331146"/>
                  </a:lnTo>
                  <a:lnTo>
                    <a:pt x="821134" y="331638"/>
                  </a:lnTo>
                  <a:lnTo>
                    <a:pt x="826021" y="340349"/>
                  </a:lnTo>
                  <a:lnTo>
                    <a:pt x="831080" y="347770"/>
                  </a:lnTo>
                  <a:lnTo>
                    <a:pt x="831292" y="348198"/>
                  </a:lnTo>
                  <a:lnTo>
                    <a:pt x="831486" y="348379"/>
                  </a:lnTo>
                  <a:lnTo>
                    <a:pt x="837309" y="357302"/>
                  </a:lnTo>
                  <a:lnTo>
                    <a:pt x="837823" y="358394"/>
                  </a:lnTo>
                  <a:lnTo>
                    <a:pt x="838579" y="359426"/>
                  </a:lnTo>
                  <a:lnTo>
                    <a:pt x="841760" y="365245"/>
                  </a:lnTo>
                  <a:lnTo>
                    <a:pt x="846725" y="370965"/>
                  </a:lnTo>
                  <a:lnTo>
                    <a:pt x="847955" y="373011"/>
                  </a:lnTo>
                  <a:lnTo>
                    <a:pt x="849052" y="374017"/>
                  </a:lnTo>
                  <a:lnTo>
                    <a:pt x="853636" y="380886"/>
                  </a:lnTo>
                  <a:lnTo>
                    <a:pt x="857945" y="386001"/>
                  </a:lnTo>
                  <a:lnTo>
                    <a:pt x="864869" y="392831"/>
                  </a:lnTo>
                  <a:lnTo>
                    <a:pt x="865452" y="393685"/>
                  </a:lnTo>
                  <a:lnTo>
                    <a:pt x="866220" y="394255"/>
                  </a:lnTo>
                  <a:lnTo>
                    <a:pt x="871586" y="400290"/>
                  </a:lnTo>
                  <a:lnTo>
                    <a:pt x="878096" y="406382"/>
                  </a:lnTo>
                  <a:lnTo>
                    <a:pt x="878105" y="406386"/>
                  </a:lnTo>
                  <a:lnTo>
                    <a:pt x="878109" y="406395"/>
                  </a:lnTo>
                  <a:lnTo>
                    <a:pt x="884412" y="412300"/>
                  </a:lnTo>
                  <a:lnTo>
                    <a:pt x="884619" y="412594"/>
                  </a:lnTo>
                  <a:lnTo>
                    <a:pt x="884938" y="412805"/>
                  </a:lnTo>
                  <a:lnTo>
                    <a:pt x="890214" y="418007"/>
                  </a:lnTo>
                  <a:lnTo>
                    <a:pt x="891988" y="419341"/>
                  </a:lnTo>
                  <a:lnTo>
                    <a:pt x="894134" y="416125"/>
                  </a:lnTo>
                  <a:lnTo>
                    <a:pt x="898360" y="409477"/>
                  </a:lnTo>
                  <a:lnTo>
                    <a:pt x="901930" y="401853"/>
                  </a:lnTo>
                  <a:lnTo>
                    <a:pt x="905233" y="393914"/>
                  </a:lnTo>
                  <a:lnTo>
                    <a:pt x="908496" y="384456"/>
                  </a:lnTo>
                  <a:lnTo>
                    <a:pt x="908833" y="383830"/>
                  </a:lnTo>
                  <a:lnTo>
                    <a:pt x="908932" y="383333"/>
                  </a:lnTo>
                  <a:lnTo>
                    <a:pt x="912071" y="375464"/>
                  </a:lnTo>
                  <a:lnTo>
                    <a:pt x="913923" y="367853"/>
                  </a:lnTo>
                  <a:lnTo>
                    <a:pt x="915269" y="358731"/>
                  </a:lnTo>
                  <a:lnTo>
                    <a:pt x="916508" y="349212"/>
                  </a:lnTo>
                  <a:lnTo>
                    <a:pt x="916854" y="338864"/>
                  </a:lnTo>
                  <a:lnTo>
                    <a:pt x="916953" y="338441"/>
                  </a:lnTo>
                  <a:lnTo>
                    <a:pt x="917212" y="335156"/>
                  </a:lnTo>
                  <a:lnTo>
                    <a:pt x="918676" y="325952"/>
                  </a:lnTo>
                  <a:lnTo>
                    <a:pt x="918542" y="317254"/>
                  </a:lnTo>
                  <a:lnTo>
                    <a:pt x="918542" y="317245"/>
                  </a:lnTo>
                  <a:lnTo>
                    <a:pt x="918339" y="305524"/>
                  </a:lnTo>
                  <a:lnTo>
                    <a:pt x="918339" y="305481"/>
                  </a:lnTo>
                  <a:lnTo>
                    <a:pt x="918339" y="305481"/>
                  </a:lnTo>
                  <a:lnTo>
                    <a:pt x="918153" y="294305"/>
                  </a:lnTo>
                  <a:lnTo>
                    <a:pt x="917273" y="283482"/>
                  </a:lnTo>
                  <a:lnTo>
                    <a:pt x="916232" y="273808"/>
                  </a:lnTo>
                  <a:lnTo>
                    <a:pt x="914454" y="263140"/>
                  </a:lnTo>
                  <a:lnTo>
                    <a:pt x="914389" y="262385"/>
                  </a:lnTo>
                  <a:lnTo>
                    <a:pt x="914294" y="262109"/>
                  </a:lnTo>
                  <a:lnTo>
                    <a:pt x="913038" y="253030"/>
                  </a:lnTo>
                  <a:lnTo>
                    <a:pt x="911212" y="245562"/>
                  </a:lnTo>
                  <a:lnTo>
                    <a:pt x="908069" y="237554"/>
                  </a:lnTo>
                  <a:lnTo>
                    <a:pt x="907900" y="236690"/>
                  </a:lnTo>
                  <a:lnTo>
                    <a:pt x="907421" y="235762"/>
                  </a:lnTo>
                  <a:lnTo>
                    <a:pt x="905142" y="228877"/>
                  </a:lnTo>
                  <a:lnTo>
                    <a:pt x="902245" y="222708"/>
                  </a:lnTo>
                  <a:lnTo>
                    <a:pt x="898589" y="215934"/>
                  </a:lnTo>
                  <a:lnTo>
                    <a:pt x="894716" y="209498"/>
                  </a:lnTo>
                  <a:lnTo>
                    <a:pt x="890615" y="204110"/>
                  </a:lnTo>
                  <a:lnTo>
                    <a:pt x="885193" y="198101"/>
                  </a:lnTo>
                  <a:lnTo>
                    <a:pt x="884744" y="197376"/>
                  </a:lnTo>
                  <a:lnTo>
                    <a:pt x="884205" y="196948"/>
                  </a:lnTo>
                  <a:lnTo>
                    <a:pt x="879646" y="191393"/>
                  </a:lnTo>
                  <a:lnTo>
                    <a:pt x="874811" y="187572"/>
                  </a:lnTo>
                  <a:lnTo>
                    <a:pt x="873442" y="185880"/>
                  </a:lnTo>
                  <a:lnTo>
                    <a:pt x="871396" y="184429"/>
                  </a:lnTo>
                  <a:lnTo>
                    <a:pt x="866622" y="179340"/>
                  </a:lnTo>
                  <a:lnTo>
                    <a:pt x="860910" y="174388"/>
                  </a:lnTo>
                  <a:lnTo>
                    <a:pt x="855985" y="170693"/>
                  </a:lnTo>
                  <a:lnTo>
                    <a:pt x="850597" y="166971"/>
                  </a:lnTo>
                  <a:lnTo>
                    <a:pt x="844596" y="163535"/>
                  </a:lnTo>
                  <a:lnTo>
                    <a:pt x="843340" y="162568"/>
                  </a:lnTo>
                  <a:lnTo>
                    <a:pt x="842244" y="162016"/>
                  </a:lnTo>
                  <a:lnTo>
                    <a:pt x="836057" y="157643"/>
                  </a:lnTo>
                  <a:lnTo>
                    <a:pt x="832889" y="155467"/>
                  </a:lnTo>
                  <a:lnTo>
                    <a:pt x="828632" y="153580"/>
                  </a:lnTo>
                  <a:lnTo>
                    <a:pt x="823767" y="151582"/>
                  </a:lnTo>
                  <a:lnTo>
                    <a:pt x="819830" y="150355"/>
                  </a:lnTo>
                  <a:lnTo>
                    <a:pt x="815889" y="149432"/>
                  </a:lnTo>
                  <a:lnTo>
                    <a:pt x="812137" y="148965"/>
                  </a:lnTo>
                  <a:lnTo>
                    <a:pt x="809128" y="148767"/>
                  </a:lnTo>
                  <a:close/>
                  <a:moveTo>
                    <a:pt x="501661" y="161692"/>
                  </a:moveTo>
                  <a:lnTo>
                    <a:pt x="497750" y="161903"/>
                  </a:lnTo>
                  <a:lnTo>
                    <a:pt x="496602" y="162067"/>
                  </a:lnTo>
                  <a:lnTo>
                    <a:pt x="495885" y="162344"/>
                  </a:lnTo>
                  <a:lnTo>
                    <a:pt x="492328" y="164204"/>
                  </a:lnTo>
                  <a:lnTo>
                    <a:pt x="490882" y="164563"/>
                  </a:lnTo>
                  <a:lnTo>
                    <a:pt x="489228" y="165422"/>
                  </a:lnTo>
                  <a:lnTo>
                    <a:pt x="488451" y="165901"/>
                  </a:lnTo>
                  <a:lnTo>
                    <a:pt x="487959" y="166510"/>
                  </a:lnTo>
                  <a:lnTo>
                    <a:pt x="487389" y="166963"/>
                  </a:lnTo>
                  <a:lnTo>
                    <a:pt x="487199" y="167373"/>
                  </a:lnTo>
                  <a:lnTo>
                    <a:pt x="484389" y="171664"/>
                  </a:lnTo>
                  <a:lnTo>
                    <a:pt x="483120" y="173663"/>
                  </a:lnTo>
                  <a:lnTo>
                    <a:pt x="482822" y="174384"/>
                  </a:lnTo>
                  <a:lnTo>
                    <a:pt x="482533" y="176115"/>
                  </a:lnTo>
                  <a:lnTo>
                    <a:pt x="481989" y="177626"/>
                  </a:lnTo>
                  <a:lnTo>
                    <a:pt x="481687" y="179616"/>
                  </a:lnTo>
                  <a:lnTo>
                    <a:pt x="480262" y="184209"/>
                  </a:lnTo>
                  <a:lnTo>
                    <a:pt x="479779" y="187550"/>
                  </a:lnTo>
                  <a:lnTo>
                    <a:pt x="479222" y="192593"/>
                  </a:lnTo>
                  <a:lnTo>
                    <a:pt x="479222" y="197341"/>
                  </a:lnTo>
                  <a:lnTo>
                    <a:pt x="479217" y="197622"/>
                  </a:lnTo>
                  <a:lnTo>
                    <a:pt x="479157" y="203579"/>
                  </a:lnTo>
                  <a:lnTo>
                    <a:pt x="479783" y="209826"/>
                  </a:lnTo>
                  <a:lnTo>
                    <a:pt x="479856" y="211233"/>
                  </a:lnTo>
                  <a:lnTo>
                    <a:pt x="479899" y="211419"/>
                  </a:lnTo>
                  <a:lnTo>
                    <a:pt x="480292" y="220001"/>
                  </a:lnTo>
                  <a:lnTo>
                    <a:pt x="480292" y="220057"/>
                  </a:lnTo>
                  <a:lnTo>
                    <a:pt x="480292" y="220061"/>
                  </a:lnTo>
                  <a:lnTo>
                    <a:pt x="480586" y="226511"/>
                  </a:lnTo>
                  <a:lnTo>
                    <a:pt x="482071" y="233617"/>
                  </a:lnTo>
                  <a:lnTo>
                    <a:pt x="482351" y="236263"/>
                  </a:lnTo>
                  <a:lnTo>
                    <a:pt x="482585" y="237101"/>
                  </a:lnTo>
                  <a:lnTo>
                    <a:pt x="483185" y="244318"/>
                  </a:lnTo>
                  <a:lnTo>
                    <a:pt x="484963" y="251407"/>
                  </a:lnTo>
                  <a:lnTo>
                    <a:pt x="484963" y="251407"/>
                  </a:lnTo>
                  <a:lnTo>
                    <a:pt x="487510" y="260481"/>
                  </a:lnTo>
                  <a:lnTo>
                    <a:pt x="487549" y="260762"/>
                  </a:lnTo>
                  <a:lnTo>
                    <a:pt x="487631" y="260939"/>
                  </a:lnTo>
                  <a:lnTo>
                    <a:pt x="490334" y="270958"/>
                  </a:lnTo>
                  <a:lnTo>
                    <a:pt x="490429" y="271654"/>
                  </a:lnTo>
                  <a:lnTo>
                    <a:pt x="490618" y="272111"/>
                  </a:lnTo>
                  <a:lnTo>
                    <a:pt x="492665" y="280939"/>
                  </a:lnTo>
                  <a:lnTo>
                    <a:pt x="495579" y="289353"/>
                  </a:lnTo>
                  <a:lnTo>
                    <a:pt x="499576" y="299502"/>
                  </a:lnTo>
                  <a:lnTo>
                    <a:pt x="499581" y="299528"/>
                  </a:lnTo>
                  <a:lnTo>
                    <a:pt x="503630" y="309246"/>
                  </a:lnTo>
                  <a:lnTo>
                    <a:pt x="503720" y="309708"/>
                  </a:lnTo>
                  <a:lnTo>
                    <a:pt x="504014" y="310226"/>
                  </a:lnTo>
                  <a:lnTo>
                    <a:pt x="507869" y="320370"/>
                  </a:lnTo>
                  <a:lnTo>
                    <a:pt x="512126" y="328871"/>
                  </a:lnTo>
                  <a:lnTo>
                    <a:pt x="517604" y="338726"/>
                  </a:lnTo>
                  <a:lnTo>
                    <a:pt x="517608" y="338739"/>
                  </a:lnTo>
                  <a:lnTo>
                    <a:pt x="523725" y="349441"/>
                  </a:lnTo>
                  <a:lnTo>
                    <a:pt x="523794" y="349691"/>
                  </a:lnTo>
                  <a:lnTo>
                    <a:pt x="523958" y="349860"/>
                  </a:lnTo>
                  <a:lnTo>
                    <a:pt x="529782" y="360328"/>
                  </a:lnTo>
                  <a:lnTo>
                    <a:pt x="529842" y="360566"/>
                  </a:lnTo>
                  <a:lnTo>
                    <a:pt x="529989" y="360721"/>
                  </a:lnTo>
                  <a:lnTo>
                    <a:pt x="534526" y="369083"/>
                  </a:lnTo>
                  <a:lnTo>
                    <a:pt x="540030" y="377341"/>
                  </a:lnTo>
                  <a:lnTo>
                    <a:pt x="540825" y="378990"/>
                  </a:lnTo>
                  <a:lnTo>
                    <a:pt x="541382" y="379573"/>
                  </a:lnTo>
                  <a:lnTo>
                    <a:pt x="545228" y="386666"/>
                  </a:lnTo>
                  <a:lnTo>
                    <a:pt x="550313" y="392805"/>
                  </a:lnTo>
                  <a:lnTo>
                    <a:pt x="556608" y="399841"/>
                  </a:lnTo>
                  <a:lnTo>
                    <a:pt x="556621" y="399859"/>
                  </a:lnTo>
                  <a:lnTo>
                    <a:pt x="556629" y="399867"/>
                  </a:lnTo>
                  <a:lnTo>
                    <a:pt x="563286" y="407305"/>
                  </a:lnTo>
                  <a:lnTo>
                    <a:pt x="563320" y="407362"/>
                  </a:lnTo>
                  <a:lnTo>
                    <a:pt x="563368" y="407396"/>
                  </a:lnTo>
                  <a:lnTo>
                    <a:pt x="564590" y="408773"/>
                  </a:lnTo>
                  <a:lnTo>
                    <a:pt x="564926" y="408048"/>
                  </a:lnTo>
                  <a:lnTo>
                    <a:pt x="567599" y="399846"/>
                  </a:lnTo>
                  <a:lnTo>
                    <a:pt x="570668" y="388945"/>
                  </a:lnTo>
                  <a:lnTo>
                    <a:pt x="573306" y="378330"/>
                  </a:lnTo>
                  <a:lnTo>
                    <a:pt x="575641" y="366394"/>
                  </a:lnTo>
                  <a:lnTo>
                    <a:pt x="577424" y="355675"/>
                  </a:lnTo>
                  <a:lnTo>
                    <a:pt x="578926" y="343639"/>
                  </a:lnTo>
                  <a:lnTo>
                    <a:pt x="579064" y="343211"/>
                  </a:lnTo>
                  <a:lnTo>
                    <a:pt x="579155" y="342188"/>
                  </a:lnTo>
                  <a:lnTo>
                    <a:pt x="581283" y="330459"/>
                  </a:lnTo>
                  <a:lnTo>
                    <a:pt x="582328" y="318933"/>
                  </a:lnTo>
                  <a:lnTo>
                    <a:pt x="583131" y="308387"/>
                  </a:lnTo>
                  <a:lnTo>
                    <a:pt x="583261" y="297529"/>
                  </a:lnTo>
                  <a:lnTo>
                    <a:pt x="583261" y="297525"/>
                  </a:lnTo>
                  <a:lnTo>
                    <a:pt x="583261" y="297512"/>
                  </a:lnTo>
                  <a:lnTo>
                    <a:pt x="583403" y="287087"/>
                  </a:lnTo>
                  <a:lnTo>
                    <a:pt x="582859" y="276959"/>
                  </a:lnTo>
                  <a:lnTo>
                    <a:pt x="581715" y="266037"/>
                  </a:lnTo>
                  <a:lnTo>
                    <a:pt x="580118" y="255042"/>
                  </a:lnTo>
                  <a:lnTo>
                    <a:pt x="580057" y="254235"/>
                  </a:lnTo>
                  <a:lnTo>
                    <a:pt x="579984" y="253988"/>
                  </a:lnTo>
                  <a:lnTo>
                    <a:pt x="578874" y="244189"/>
                  </a:lnTo>
                  <a:lnTo>
                    <a:pt x="576612" y="235339"/>
                  </a:lnTo>
                  <a:lnTo>
                    <a:pt x="574169" y="227426"/>
                  </a:lnTo>
                  <a:lnTo>
                    <a:pt x="570979" y="220105"/>
                  </a:lnTo>
                  <a:lnTo>
                    <a:pt x="570797" y="219246"/>
                  </a:lnTo>
                  <a:lnTo>
                    <a:pt x="570215" y="218175"/>
                  </a:lnTo>
                  <a:lnTo>
                    <a:pt x="567240" y="209934"/>
                  </a:lnTo>
                  <a:lnTo>
                    <a:pt x="565030" y="205518"/>
                  </a:lnTo>
                  <a:lnTo>
                    <a:pt x="561041" y="200471"/>
                  </a:lnTo>
                  <a:lnTo>
                    <a:pt x="560523" y="199530"/>
                  </a:lnTo>
                  <a:lnTo>
                    <a:pt x="560001" y="199068"/>
                  </a:lnTo>
                  <a:lnTo>
                    <a:pt x="555485" y="192623"/>
                  </a:lnTo>
                  <a:lnTo>
                    <a:pt x="550188" y="186704"/>
                  </a:lnTo>
                  <a:lnTo>
                    <a:pt x="545759" y="181977"/>
                  </a:lnTo>
                  <a:lnTo>
                    <a:pt x="542310" y="179102"/>
                  </a:lnTo>
                  <a:lnTo>
                    <a:pt x="536754" y="175554"/>
                  </a:lnTo>
                  <a:lnTo>
                    <a:pt x="536478" y="175256"/>
                  </a:lnTo>
                  <a:lnTo>
                    <a:pt x="535865" y="174949"/>
                  </a:lnTo>
                  <a:lnTo>
                    <a:pt x="529972" y="170827"/>
                  </a:lnTo>
                  <a:lnTo>
                    <a:pt x="526078" y="168603"/>
                  </a:lnTo>
                  <a:lnTo>
                    <a:pt x="520496" y="165884"/>
                  </a:lnTo>
                  <a:lnTo>
                    <a:pt x="514867" y="163324"/>
                  </a:lnTo>
                  <a:lnTo>
                    <a:pt x="512169" y="162175"/>
                  </a:lnTo>
                  <a:lnTo>
                    <a:pt x="510731" y="161977"/>
                  </a:lnTo>
                  <a:lnTo>
                    <a:pt x="505620" y="161692"/>
                  </a:lnTo>
                  <a:close/>
                  <a:moveTo>
                    <a:pt x="207465" y="141648"/>
                  </a:moveTo>
                  <a:lnTo>
                    <a:pt x="205397" y="141834"/>
                  </a:lnTo>
                  <a:lnTo>
                    <a:pt x="202340" y="142395"/>
                  </a:lnTo>
                  <a:lnTo>
                    <a:pt x="200337" y="142581"/>
                  </a:lnTo>
                  <a:lnTo>
                    <a:pt x="199767" y="142740"/>
                  </a:lnTo>
                  <a:lnTo>
                    <a:pt x="196081" y="143047"/>
                  </a:lnTo>
                  <a:lnTo>
                    <a:pt x="192541" y="143638"/>
                  </a:lnTo>
                  <a:lnTo>
                    <a:pt x="188431" y="143988"/>
                  </a:lnTo>
                  <a:lnTo>
                    <a:pt x="188397" y="144001"/>
                  </a:lnTo>
                  <a:lnTo>
                    <a:pt x="186199" y="144394"/>
                  </a:lnTo>
                  <a:lnTo>
                    <a:pt x="184114" y="145166"/>
                  </a:lnTo>
                  <a:lnTo>
                    <a:pt x="181174" y="145706"/>
                  </a:lnTo>
                  <a:lnTo>
                    <a:pt x="179650" y="146168"/>
                  </a:lnTo>
                  <a:lnTo>
                    <a:pt x="177729" y="146936"/>
                  </a:lnTo>
                  <a:lnTo>
                    <a:pt x="175040" y="148288"/>
                  </a:lnTo>
                  <a:lnTo>
                    <a:pt x="173041" y="149535"/>
                  </a:lnTo>
                  <a:lnTo>
                    <a:pt x="171224" y="150062"/>
                  </a:lnTo>
                  <a:lnTo>
                    <a:pt x="169816" y="151258"/>
                  </a:lnTo>
                  <a:lnTo>
                    <a:pt x="168884" y="151672"/>
                  </a:lnTo>
                  <a:lnTo>
                    <a:pt x="168090" y="152268"/>
                  </a:lnTo>
                  <a:lnTo>
                    <a:pt x="166544" y="153092"/>
                  </a:lnTo>
                  <a:lnTo>
                    <a:pt x="166475" y="153174"/>
                  </a:lnTo>
                  <a:lnTo>
                    <a:pt x="163328" y="155747"/>
                  </a:lnTo>
                  <a:lnTo>
                    <a:pt x="161075" y="158299"/>
                  </a:lnTo>
                  <a:lnTo>
                    <a:pt x="160617" y="158618"/>
                  </a:lnTo>
                  <a:lnTo>
                    <a:pt x="159697" y="160138"/>
                  </a:lnTo>
                  <a:lnTo>
                    <a:pt x="156926" y="163306"/>
                  </a:lnTo>
                  <a:lnTo>
                    <a:pt x="155583" y="164312"/>
                  </a:lnTo>
                  <a:lnTo>
                    <a:pt x="155355" y="164770"/>
                  </a:lnTo>
                  <a:lnTo>
                    <a:pt x="155342" y="164783"/>
                  </a:lnTo>
                  <a:lnTo>
                    <a:pt x="153891" y="167697"/>
                  </a:lnTo>
                  <a:lnTo>
                    <a:pt x="152363" y="170930"/>
                  </a:lnTo>
                  <a:lnTo>
                    <a:pt x="151655" y="171733"/>
                  </a:lnTo>
                  <a:lnTo>
                    <a:pt x="150761" y="173525"/>
                  </a:lnTo>
                  <a:lnTo>
                    <a:pt x="150740" y="173684"/>
                  </a:lnTo>
                  <a:lnTo>
                    <a:pt x="150109" y="176003"/>
                  </a:lnTo>
                  <a:lnTo>
                    <a:pt x="149915" y="177945"/>
                  </a:lnTo>
                  <a:lnTo>
                    <a:pt x="149803" y="178325"/>
                  </a:lnTo>
                  <a:lnTo>
                    <a:pt x="149708" y="179460"/>
                  </a:lnTo>
                  <a:lnTo>
                    <a:pt x="148901" y="184326"/>
                  </a:lnTo>
                  <a:lnTo>
                    <a:pt x="148870" y="184408"/>
                  </a:lnTo>
                  <a:lnTo>
                    <a:pt x="148862" y="184537"/>
                  </a:lnTo>
                  <a:lnTo>
                    <a:pt x="148150" y="188474"/>
                  </a:lnTo>
                  <a:lnTo>
                    <a:pt x="147947" y="189877"/>
                  </a:lnTo>
                  <a:lnTo>
                    <a:pt x="148210" y="191699"/>
                  </a:lnTo>
                  <a:lnTo>
                    <a:pt x="148478" y="195377"/>
                  </a:lnTo>
                  <a:lnTo>
                    <a:pt x="148478" y="198511"/>
                  </a:lnTo>
                  <a:lnTo>
                    <a:pt x="149419" y="202738"/>
                  </a:lnTo>
                  <a:lnTo>
                    <a:pt x="149777" y="205915"/>
                  </a:lnTo>
                  <a:lnTo>
                    <a:pt x="150001" y="206778"/>
                  </a:lnTo>
                  <a:lnTo>
                    <a:pt x="150312" y="211777"/>
                  </a:lnTo>
                  <a:lnTo>
                    <a:pt x="151150" y="216768"/>
                  </a:lnTo>
                  <a:lnTo>
                    <a:pt x="152868" y="223973"/>
                  </a:lnTo>
                  <a:lnTo>
                    <a:pt x="152872" y="224016"/>
                  </a:lnTo>
                  <a:lnTo>
                    <a:pt x="154763" y="231553"/>
                  </a:lnTo>
                  <a:lnTo>
                    <a:pt x="154780" y="231674"/>
                  </a:lnTo>
                  <a:lnTo>
                    <a:pt x="154802" y="231726"/>
                  </a:lnTo>
                  <a:lnTo>
                    <a:pt x="157120" y="240977"/>
                  </a:lnTo>
                  <a:lnTo>
                    <a:pt x="157176" y="241417"/>
                  </a:lnTo>
                  <a:lnTo>
                    <a:pt x="157284" y="241676"/>
                  </a:lnTo>
                  <a:lnTo>
                    <a:pt x="159214" y="250151"/>
                  </a:lnTo>
                  <a:lnTo>
                    <a:pt x="159240" y="250388"/>
                  </a:lnTo>
                  <a:lnTo>
                    <a:pt x="159287" y="250505"/>
                  </a:lnTo>
                  <a:lnTo>
                    <a:pt x="160712" y="256984"/>
                  </a:lnTo>
                  <a:lnTo>
                    <a:pt x="163712" y="264168"/>
                  </a:lnTo>
                  <a:lnTo>
                    <a:pt x="164144" y="266305"/>
                  </a:lnTo>
                  <a:lnTo>
                    <a:pt x="165210" y="269037"/>
                  </a:lnTo>
                  <a:lnTo>
                    <a:pt x="166760" y="276786"/>
                  </a:lnTo>
                  <a:lnTo>
                    <a:pt x="169864" y="284833"/>
                  </a:lnTo>
                  <a:lnTo>
                    <a:pt x="170140" y="286318"/>
                  </a:lnTo>
                  <a:lnTo>
                    <a:pt x="170839" y="287911"/>
                  </a:lnTo>
                  <a:lnTo>
                    <a:pt x="173434" y="298259"/>
                  </a:lnTo>
                  <a:lnTo>
                    <a:pt x="176223" y="307113"/>
                  </a:lnTo>
                  <a:lnTo>
                    <a:pt x="179426" y="315643"/>
                  </a:lnTo>
                  <a:lnTo>
                    <a:pt x="179473" y="315894"/>
                  </a:lnTo>
                  <a:lnTo>
                    <a:pt x="179599" y="316123"/>
                  </a:lnTo>
                  <a:lnTo>
                    <a:pt x="182728" y="324804"/>
                  </a:lnTo>
                  <a:lnTo>
                    <a:pt x="186419" y="332510"/>
                  </a:lnTo>
                  <a:lnTo>
                    <a:pt x="186562" y="333123"/>
                  </a:lnTo>
                  <a:lnTo>
                    <a:pt x="187071" y="333977"/>
                  </a:lnTo>
                  <a:lnTo>
                    <a:pt x="189933" y="340958"/>
                  </a:lnTo>
                  <a:lnTo>
                    <a:pt x="194030" y="347891"/>
                  </a:lnTo>
                  <a:lnTo>
                    <a:pt x="194155" y="348340"/>
                  </a:lnTo>
                  <a:lnTo>
                    <a:pt x="194479" y="348677"/>
                  </a:lnTo>
                  <a:lnTo>
                    <a:pt x="198731" y="356404"/>
                  </a:lnTo>
                  <a:lnTo>
                    <a:pt x="198930" y="357155"/>
                  </a:lnTo>
                  <a:lnTo>
                    <a:pt x="199388" y="357673"/>
                  </a:lnTo>
                  <a:lnTo>
                    <a:pt x="202263" y="363592"/>
                  </a:lnTo>
                  <a:lnTo>
                    <a:pt x="203605" y="360691"/>
                  </a:lnTo>
                  <a:lnTo>
                    <a:pt x="207490" y="350088"/>
                  </a:lnTo>
                  <a:lnTo>
                    <a:pt x="208354" y="348543"/>
                  </a:lnTo>
                  <a:lnTo>
                    <a:pt x="208565" y="347645"/>
                  </a:lnTo>
                  <a:lnTo>
                    <a:pt x="213703" y="337444"/>
                  </a:lnTo>
                  <a:lnTo>
                    <a:pt x="217355" y="327463"/>
                  </a:lnTo>
                  <a:lnTo>
                    <a:pt x="221102" y="316386"/>
                  </a:lnTo>
                  <a:lnTo>
                    <a:pt x="221378" y="315864"/>
                  </a:lnTo>
                  <a:lnTo>
                    <a:pt x="221460" y="315436"/>
                  </a:lnTo>
                  <a:lnTo>
                    <a:pt x="225423" y="305334"/>
                  </a:lnTo>
                  <a:lnTo>
                    <a:pt x="228592" y="294779"/>
                  </a:lnTo>
                  <a:lnTo>
                    <a:pt x="228790" y="294378"/>
                  </a:lnTo>
                  <a:lnTo>
                    <a:pt x="228851" y="294007"/>
                  </a:lnTo>
                  <a:lnTo>
                    <a:pt x="232835" y="282442"/>
                  </a:lnTo>
                  <a:lnTo>
                    <a:pt x="232857" y="282403"/>
                  </a:lnTo>
                  <a:lnTo>
                    <a:pt x="236457" y="272094"/>
                  </a:lnTo>
                  <a:lnTo>
                    <a:pt x="239047" y="262998"/>
                  </a:lnTo>
                  <a:lnTo>
                    <a:pt x="240809" y="253466"/>
                  </a:lnTo>
                  <a:lnTo>
                    <a:pt x="241340" y="252067"/>
                  </a:lnTo>
                  <a:lnTo>
                    <a:pt x="241607" y="250401"/>
                  </a:lnTo>
                  <a:lnTo>
                    <a:pt x="244612" y="241150"/>
                  </a:lnTo>
                  <a:lnTo>
                    <a:pt x="246179" y="233297"/>
                  </a:lnTo>
                  <a:lnTo>
                    <a:pt x="247513" y="224607"/>
                  </a:lnTo>
                  <a:lnTo>
                    <a:pt x="248230" y="215654"/>
                  </a:lnTo>
                  <a:lnTo>
                    <a:pt x="248368" y="215157"/>
                  </a:lnTo>
                  <a:lnTo>
                    <a:pt x="248519" y="213426"/>
                  </a:lnTo>
                  <a:lnTo>
                    <a:pt x="249646" y="206916"/>
                  </a:lnTo>
                  <a:lnTo>
                    <a:pt x="249646" y="191561"/>
                  </a:lnTo>
                  <a:lnTo>
                    <a:pt x="249572" y="183044"/>
                  </a:lnTo>
                  <a:lnTo>
                    <a:pt x="249572" y="182810"/>
                  </a:lnTo>
                  <a:lnTo>
                    <a:pt x="249572" y="178152"/>
                  </a:lnTo>
                  <a:lnTo>
                    <a:pt x="248640" y="173974"/>
                  </a:lnTo>
                  <a:lnTo>
                    <a:pt x="248415" y="171988"/>
                  </a:lnTo>
                  <a:lnTo>
                    <a:pt x="248165" y="171172"/>
                  </a:lnTo>
                  <a:lnTo>
                    <a:pt x="247379" y="164334"/>
                  </a:lnTo>
                  <a:lnTo>
                    <a:pt x="246339" y="158091"/>
                  </a:lnTo>
                  <a:lnTo>
                    <a:pt x="246136" y="155730"/>
                  </a:lnTo>
                  <a:lnTo>
                    <a:pt x="246011" y="155242"/>
                  </a:lnTo>
                  <a:lnTo>
                    <a:pt x="245998" y="154979"/>
                  </a:lnTo>
                  <a:lnTo>
                    <a:pt x="245743" y="154452"/>
                  </a:lnTo>
                  <a:lnTo>
                    <a:pt x="245130" y="153779"/>
                  </a:lnTo>
                  <a:lnTo>
                    <a:pt x="242954" y="149432"/>
                  </a:lnTo>
                  <a:lnTo>
                    <a:pt x="241966" y="147882"/>
                  </a:lnTo>
                  <a:lnTo>
                    <a:pt x="241875" y="147778"/>
                  </a:lnTo>
                  <a:lnTo>
                    <a:pt x="240230" y="147023"/>
                  </a:lnTo>
                  <a:lnTo>
                    <a:pt x="239583" y="146457"/>
                  </a:lnTo>
                  <a:lnTo>
                    <a:pt x="237377" y="145447"/>
                  </a:lnTo>
                  <a:lnTo>
                    <a:pt x="235464" y="144230"/>
                  </a:lnTo>
                  <a:lnTo>
                    <a:pt x="232978" y="143738"/>
                  </a:lnTo>
                  <a:lnTo>
                    <a:pt x="232326" y="143479"/>
                  </a:lnTo>
                  <a:lnTo>
                    <a:pt x="231428" y="143358"/>
                  </a:lnTo>
                  <a:lnTo>
                    <a:pt x="228091" y="142455"/>
                  </a:lnTo>
                  <a:lnTo>
                    <a:pt x="225604" y="141998"/>
                  </a:lnTo>
                  <a:lnTo>
                    <a:pt x="223381" y="141795"/>
                  </a:lnTo>
                  <a:lnTo>
                    <a:pt x="219833" y="141730"/>
                  </a:lnTo>
                  <a:lnTo>
                    <a:pt x="215740" y="141730"/>
                  </a:lnTo>
                  <a:lnTo>
                    <a:pt x="215248" y="141726"/>
                  </a:lnTo>
                  <a:lnTo>
                    <a:pt x="211169" y="141648"/>
                  </a:lnTo>
                  <a:close/>
                  <a:moveTo>
                    <a:pt x="1185740" y="131344"/>
                  </a:moveTo>
                  <a:lnTo>
                    <a:pt x="1185157" y="131348"/>
                  </a:lnTo>
                  <a:lnTo>
                    <a:pt x="1183659" y="131348"/>
                  </a:lnTo>
                  <a:lnTo>
                    <a:pt x="1183042" y="131473"/>
                  </a:lnTo>
                  <a:lnTo>
                    <a:pt x="1177227" y="132065"/>
                  </a:lnTo>
                  <a:lnTo>
                    <a:pt x="1176303" y="132436"/>
                  </a:lnTo>
                  <a:lnTo>
                    <a:pt x="1174132" y="133524"/>
                  </a:lnTo>
                  <a:lnTo>
                    <a:pt x="1173342" y="135186"/>
                  </a:lnTo>
                  <a:lnTo>
                    <a:pt x="1172289" y="137655"/>
                  </a:lnTo>
                  <a:lnTo>
                    <a:pt x="1172060" y="138574"/>
                  </a:lnTo>
                  <a:lnTo>
                    <a:pt x="1171840" y="142352"/>
                  </a:lnTo>
                  <a:lnTo>
                    <a:pt x="1171835" y="142356"/>
                  </a:lnTo>
                  <a:lnTo>
                    <a:pt x="1171835" y="142378"/>
                  </a:lnTo>
                  <a:lnTo>
                    <a:pt x="1171438" y="148754"/>
                  </a:lnTo>
                  <a:lnTo>
                    <a:pt x="1171399" y="148905"/>
                  </a:lnTo>
                  <a:lnTo>
                    <a:pt x="1171360" y="149695"/>
                  </a:lnTo>
                  <a:lnTo>
                    <a:pt x="1170911" y="154444"/>
                  </a:lnTo>
                  <a:lnTo>
                    <a:pt x="1171244" y="157086"/>
                  </a:lnTo>
                  <a:lnTo>
                    <a:pt x="1171507" y="161204"/>
                  </a:lnTo>
                  <a:lnTo>
                    <a:pt x="1171507" y="161204"/>
                  </a:lnTo>
                  <a:lnTo>
                    <a:pt x="1171503" y="161640"/>
                  </a:lnTo>
                  <a:lnTo>
                    <a:pt x="1171421" y="167550"/>
                  </a:lnTo>
                  <a:lnTo>
                    <a:pt x="1171835" y="172480"/>
                  </a:lnTo>
                  <a:lnTo>
                    <a:pt x="1172940" y="178001"/>
                  </a:lnTo>
                  <a:lnTo>
                    <a:pt x="1173091" y="179486"/>
                  </a:lnTo>
                  <a:lnTo>
                    <a:pt x="1173294" y="180104"/>
                  </a:lnTo>
                  <a:lnTo>
                    <a:pt x="1174391" y="188116"/>
                  </a:lnTo>
                  <a:lnTo>
                    <a:pt x="1175794" y="195809"/>
                  </a:lnTo>
                  <a:lnTo>
                    <a:pt x="1175837" y="196275"/>
                  </a:lnTo>
                  <a:lnTo>
                    <a:pt x="1175902" y="196461"/>
                  </a:lnTo>
                  <a:lnTo>
                    <a:pt x="1176895" y="202392"/>
                  </a:lnTo>
                  <a:lnTo>
                    <a:pt x="1179006" y="207547"/>
                  </a:lnTo>
                  <a:lnTo>
                    <a:pt x="1179632" y="210676"/>
                  </a:lnTo>
                  <a:lnTo>
                    <a:pt x="1181009" y="214531"/>
                  </a:lnTo>
                  <a:lnTo>
                    <a:pt x="1182213" y="221736"/>
                  </a:lnTo>
                  <a:lnTo>
                    <a:pt x="1184208" y="227983"/>
                  </a:lnTo>
                  <a:lnTo>
                    <a:pt x="1184294" y="228518"/>
                  </a:lnTo>
                  <a:lnTo>
                    <a:pt x="1184493" y="228941"/>
                  </a:lnTo>
                  <a:lnTo>
                    <a:pt x="1187186" y="238145"/>
                  </a:lnTo>
                  <a:lnTo>
                    <a:pt x="1187273" y="238724"/>
                  </a:lnTo>
                  <a:lnTo>
                    <a:pt x="1187458" y="239134"/>
                  </a:lnTo>
                  <a:lnTo>
                    <a:pt x="1189271" y="245968"/>
                  </a:lnTo>
                  <a:lnTo>
                    <a:pt x="1191935" y="252616"/>
                  </a:lnTo>
                  <a:lnTo>
                    <a:pt x="1191957" y="252737"/>
                  </a:lnTo>
                  <a:lnTo>
                    <a:pt x="1192008" y="252823"/>
                  </a:lnTo>
                  <a:lnTo>
                    <a:pt x="1195397" y="261284"/>
                  </a:lnTo>
                  <a:lnTo>
                    <a:pt x="1195669" y="262674"/>
                  </a:lnTo>
                  <a:lnTo>
                    <a:pt x="1196429" y="264246"/>
                  </a:lnTo>
                  <a:lnTo>
                    <a:pt x="1198536" y="271360"/>
                  </a:lnTo>
                  <a:lnTo>
                    <a:pt x="1201320" y="277598"/>
                  </a:lnTo>
                  <a:lnTo>
                    <a:pt x="1205179" y="285312"/>
                  </a:lnTo>
                  <a:lnTo>
                    <a:pt x="1205503" y="286664"/>
                  </a:lnTo>
                  <a:lnTo>
                    <a:pt x="1206716" y="288878"/>
                  </a:lnTo>
                  <a:lnTo>
                    <a:pt x="1209742" y="297270"/>
                  </a:lnTo>
                  <a:lnTo>
                    <a:pt x="1213278" y="304648"/>
                  </a:lnTo>
                  <a:lnTo>
                    <a:pt x="1213399" y="305166"/>
                  </a:lnTo>
                  <a:lnTo>
                    <a:pt x="1213826" y="305857"/>
                  </a:lnTo>
                  <a:lnTo>
                    <a:pt x="1217474" y="314227"/>
                  </a:lnTo>
                  <a:lnTo>
                    <a:pt x="1220984" y="321234"/>
                  </a:lnTo>
                  <a:lnTo>
                    <a:pt x="1224701" y="327653"/>
                  </a:lnTo>
                  <a:lnTo>
                    <a:pt x="1225012" y="328383"/>
                  </a:lnTo>
                  <a:lnTo>
                    <a:pt x="1225417" y="328957"/>
                  </a:lnTo>
                  <a:lnTo>
                    <a:pt x="1228646" y="335109"/>
                  </a:lnTo>
                  <a:lnTo>
                    <a:pt x="1232657" y="340544"/>
                  </a:lnTo>
                  <a:lnTo>
                    <a:pt x="1233162" y="341511"/>
                  </a:lnTo>
                  <a:lnTo>
                    <a:pt x="1233633" y="341947"/>
                  </a:lnTo>
                  <a:lnTo>
                    <a:pt x="1237833" y="348301"/>
                  </a:lnTo>
                  <a:lnTo>
                    <a:pt x="1242193" y="353512"/>
                  </a:lnTo>
                  <a:lnTo>
                    <a:pt x="1242210" y="353542"/>
                  </a:lnTo>
                  <a:lnTo>
                    <a:pt x="1242232" y="353559"/>
                  </a:lnTo>
                  <a:lnTo>
                    <a:pt x="1243950" y="355610"/>
                  </a:lnTo>
                  <a:lnTo>
                    <a:pt x="1246078" y="350313"/>
                  </a:lnTo>
                  <a:lnTo>
                    <a:pt x="1249968" y="339331"/>
                  </a:lnTo>
                  <a:lnTo>
                    <a:pt x="1253719" y="327299"/>
                  </a:lnTo>
                  <a:lnTo>
                    <a:pt x="1253819" y="327101"/>
                  </a:lnTo>
                  <a:lnTo>
                    <a:pt x="1253845" y="326945"/>
                  </a:lnTo>
                  <a:lnTo>
                    <a:pt x="1257708" y="315341"/>
                  </a:lnTo>
                  <a:lnTo>
                    <a:pt x="1260022" y="305395"/>
                  </a:lnTo>
                  <a:lnTo>
                    <a:pt x="1262297" y="293994"/>
                  </a:lnTo>
                  <a:lnTo>
                    <a:pt x="1263217" y="283840"/>
                  </a:lnTo>
                  <a:lnTo>
                    <a:pt x="1263355" y="283352"/>
                  </a:lnTo>
                  <a:lnTo>
                    <a:pt x="1263480" y="281768"/>
                  </a:lnTo>
                  <a:lnTo>
                    <a:pt x="1265030" y="272081"/>
                  </a:lnTo>
                  <a:lnTo>
                    <a:pt x="1265297" y="261660"/>
                  </a:lnTo>
                  <a:lnTo>
                    <a:pt x="1265315" y="261591"/>
                  </a:lnTo>
                  <a:lnTo>
                    <a:pt x="1265341" y="260680"/>
                  </a:lnTo>
                  <a:lnTo>
                    <a:pt x="1265880" y="251273"/>
                  </a:lnTo>
                  <a:lnTo>
                    <a:pt x="1265699" y="240753"/>
                  </a:lnTo>
                  <a:lnTo>
                    <a:pt x="1265699" y="240744"/>
                  </a:lnTo>
                  <a:lnTo>
                    <a:pt x="1265518" y="231009"/>
                  </a:lnTo>
                  <a:lnTo>
                    <a:pt x="1264654" y="221788"/>
                  </a:lnTo>
                  <a:lnTo>
                    <a:pt x="1264633" y="221309"/>
                  </a:lnTo>
                  <a:lnTo>
                    <a:pt x="1264607" y="221214"/>
                  </a:lnTo>
                  <a:lnTo>
                    <a:pt x="1264028" y="213996"/>
                  </a:lnTo>
                  <a:lnTo>
                    <a:pt x="1262327" y="206934"/>
                  </a:lnTo>
                  <a:lnTo>
                    <a:pt x="1262258" y="206342"/>
                  </a:lnTo>
                  <a:lnTo>
                    <a:pt x="1262120" y="206005"/>
                  </a:lnTo>
                  <a:lnTo>
                    <a:pt x="1260713" y="199556"/>
                  </a:lnTo>
                  <a:lnTo>
                    <a:pt x="1258257" y="193296"/>
                  </a:lnTo>
                  <a:lnTo>
                    <a:pt x="1255498" y="186873"/>
                  </a:lnTo>
                  <a:lnTo>
                    <a:pt x="1252161" y="180509"/>
                  </a:lnTo>
                  <a:lnTo>
                    <a:pt x="1247624" y="172843"/>
                  </a:lnTo>
                  <a:lnTo>
                    <a:pt x="1247524" y="172609"/>
                  </a:lnTo>
                  <a:lnTo>
                    <a:pt x="1247391" y="172437"/>
                  </a:lnTo>
                  <a:lnTo>
                    <a:pt x="1244619" y="167649"/>
                  </a:lnTo>
                  <a:lnTo>
                    <a:pt x="1242184" y="164826"/>
                  </a:lnTo>
                  <a:lnTo>
                    <a:pt x="1238377" y="161593"/>
                  </a:lnTo>
                  <a:lnTo>
                    <a:pt x="1236939" y="159715"/>
                  </a:lnTo>
                  <a:lnTo>
                    <a:pt x="1235001" y="158268"/>
                  </a:lnTo>
                  <a:lnTo>
                    <a:pt x="1232027" y="154893"/>
                  </a:lnTo>
                  <a:lnTo>
                    <a:pt x="1228655" y="152419"/>
                  </a:lnTo>
                  <a:lnTo>
                    <a:pt x="1228547" y="152285"/>
                  </a:lnTo>
                  <a:lnTo>
                    <a:pt x="1228336" y="152177"/>
                  </a:lnTo>
                  <a:lnTo>
                    <a:pt x="1223859" y="148780"/>
                  </a:lnTo>
                  <a:lnTo>
                    <a:pt x="1218545" y="145564"/>
                  </a:lnTo>
                  <a:lnTo>
                    <a:pt x="1218502" y="145520"/>
                  </a:lnTo>
                  <a:lnTo>
                    <a:pt x="1218433" y="145490"/>
                  </a:lnTo>
                  <a:lnTo>
                    <a:pt x="1213295" y="142317"/>
                  </a:lnTo>
                  <a:lnTo>
                    <a:pt x="1207316" y="139062"/>
                  </a:lnTo>
                  <a:lnTo>
                    <a:pt x="1207001" y="138829"/>
                  </a:lnTo>
                  <a:lnTo>
                    <a:pt x="1206673" y="138687"/>
                  </a:lnTo>
                  <a:lnTo>
                    <a:pt x="1203664" y="136938"/>
                  </a:lnTo>
                  <a:lnTo>
                    <a:pt x="1199788" y="135281"/>
                  </a:lnTo>
                  <a:lnTo>
                    <a:pt x="1199421" y="135052"/>
                  </a:lnTo>
                  <a:lnTo>
                    <a:pt x="1199187" y="135000"/>
                  </a:lnTo>
                  <a:lnTo>
                    <a:pt x="1196330" y="133688"/>
                  </a:lnTo>
                  <a:lnTo>
                    <a:pt x="1192993" y="132738"/>
                  </a:lnTo>
                  <a:lnTo>
                    <a:pt x="1192984" y="132734"/>
                  </a:lnTo>
                  <a:lnTo>
                    <a:pt x="1190575" y="132082"/>
                  </a:lnTo>
                  <a:lnTo>
                    <a:pt x="1187458" y="131521"/>
                  </a:lnTo>
                  <a:lnTo>
                    <a:pt x="1187432" y="131508"/>
                  </a:lnTo>
                  <a:lnTo>
                    <a:pt x="1186457" y="131331"/>
                  </a:lnTo>
                  <a:close/>
                  <a:moveTo>
                    <a:pt x="1587701" y="70133"/>
                  </a:moveTo>
                  <a:lnTo>
                    <a:pt x="1585944" y="70341"/>
                  </a:lnTo>
                  <a:lnTo>
                    <a:pt x="1585059" y="70643"/>
                  </a:lnTo>
                  <a:lnTo>
                    <a:pt x="1581027" y="71260"/>
                  </a:lnTo>
                  <a:lnTo>
                    <a:pt x="1576516" y="72175"/>
                  </a:lnTo>
                  <a:lnTo>
                    <a:pt x="1576464" y="72180"/>
                  </a:lnTo>
                  <a:lnTo>
                    <a:pt x="1572868" y="72957"/>
                  </a:lnTo>
                  <a:lnTo>
                    <a:pt x="1570748" y="73665"/>
                  </a:lnTo>
                  <a:lnTo>
                    <a:pt x="1567442" y="75322"/>
                  </a:lnTo>
                  <a:lnTo>
                    <a:pt x="1565857" y="75702"/>
                  </a:lnTo>
                  <a:lnTo>
                    <a:pt x="1563146" y="77110"/>
                  </a:lnTo>
                  <a:lnTo>
                    <a:pt x="1561704" y="77593"/>
                  </a:lnTo>
                  <a:lnTo>
                    <a:pt x="1558911" y="79272"/>
                  </a:lnTo>
                  <a:lnTo>
                    <a:pt x="1558803" y="79320"/>
                  </a:lnTo>
                  <a:lnTo>
                    <a:pt x="1558769" y="79350"/>
                  </a:lnTo>
                  <a:lnTo>
                    <a:pt x="1553770" y="82359"/>
                  </a:lnTo>
                  <a:lnTo>
                    <a:pt x="1551331" y="83421"/>
                  </a:lnTo>
                  <a:lnTo>
                    <a:pt x="1549557" y="84492"/>
                  </a:lnTo>
                  <a:lnTo>
                    <a:pt x="1549060" y="84703"/>
                  </a:lnTo>
                  <a:lnTo>
                    <a:pt x="1546267" y="87492"/>
                  </a:lnTo>
                  <a:lnTo>
                    <a:pt x="1545550" y="87975"/>
                  </a:lnTo>
                  <a:lnTo>
                    <a:pt x="1545075" y="88623"/>
                  </a:lnTo>
                  <a:lnTo>
                    <a:pt x="1541233" y="92081"/>
                  </a:lnTo>
                  <a:lnTo>
                    <a:pt x="1540556" y="92702"/>
                  </a:lnTo>
                  <a:lnTo>
                    <a:pt x="1540219" y="93324"/>
                  </a:lnTo>
                  <a:lnTo>
                    <a:pt x="1540197" y="93354"/>
                  </a:lnTo>
                  <a:lnTo>
                    <a:pt x="1537715" y="97978"/>
                  </a:lnTo>
                  <a:lnTo>
                    <a:pt x="1536234" y="100944"/>
                  </a:lnTo>
                  <a:lnTo>
                    <a:pt x="1535414" y="103421"/>
                  </a:lnTo>
                  <a:lnTo>
                    <a:pt x="1534132" y="108882"/>
                  </a:lnTo>
                  <a:lnTo>
                    <a:pt x="1533156" y="111162"/>
                  </a:lnTo>
                  <a:lnTo>
                    <a:pt x="1532789" y="113074"/>
                  </a:lnTo>
                  <a:lnTo>
                    <a:pt x="1531041" y="117477"/>
                  </a:lnTo>
                  <a:lnTo>
                    <a:pt x="1530121" y="121095"/>
                  </a:lnTo>
                  <a:lnTo>
                    <a:pt x="1529163" y="126509"/>
                  </a:lnTo>
                  <a:lnTo>
                    <a:pt x="1528580" y="131456"/>
                  </a:lnTo>
                  <a:lnTo>
                    <a:pt x="1528641" y="137698"/>
                  </a:lnTo>
                  <a:lnTo>
                    <a:pt x="1528645" y="138031"/>
                  </a:lnTo>
                  <a:lnTo>
                    <a:pt x="1528421" y="141722"/>
                  </a:lnTo>
                  <a:lnTo>
                    <a:pt x="1527631" y="148305"/>
                  </a:lnTo>
                  <a:lnTo>
                    <a:pt x="1527730" y="154802"/>
                  </a:lnTo>
                  <a:lnTo>
                    <a:pt x="1527734" y="155311"/>
                  </a:lnTo>
                  <a:lnTo>
                    <a:pt x="1527721" y="156209"/>
                  </a:lnTo>
                  <a:lnTo>
                    <a:pt x="1527488" y="164412"/>
                  </a:lnTo>
                  <a:lnTo>
                    <a:pt x="1527488" y="171491"/>
                  </a:lnTo>
                  <a:lnTo>
                    <a:pt x="1527846" y="179357"/>
                  </a:lnTo>
                  <a:lnTo>
                    <a:pt x="1527881" y="180846"/>
                  </a:lnTo>
                  <a:lnTo>
                    <a:pt x="1527881" y="187360"/>
                  </a:lnTo>
                  <a:lnTo>
                    <a:pt x="1528753" y="193741"/>
                  </a:lnTo>
                  <a:lnTo>
                    <a:pt x="1528848" y="195088"/>
                  </a:lnTo>
                  <a:lnTo>
                    <a:pt x="1528939" y="195420"/>
                  </a:lnTo>
                  <a:lnTo>
                    <a:pt x="1529664" y="203722"/>
                  </a:lnTo>
                  <a:lnTo>
                    <a:pt x="1530709" y="211363"/>
                  </a:lnTo>
                  <a:lnTo>
                    <a:pt x="1531879" y="218645"/>
                  </a:lnTo>
                  <a:lnTo>
                    <a:pt x="1533575" y="224283"/>
                  </a:lnTo>
                  <a:lnTo>
                    <a:pt x="1533864" y="226235"/>
                  </a:lnTo>
                  <a:lnTo>
                    <a:pt x="1534400" y="227633"/>
                  </a:lnTo>
                  <a:lnTo>
                    <a:pt x="1535539" y="233612"/>
                  </a:lnTo>
                  <a:lnTo>
                    <a:pt x="1537447" y="239047"/>
                  </a:lnTo>
                  <a:lnTo>
                    <a:pt x="1537547" y="239609"/>
                  </a:lnTo>
                  <a:lnTo>
                    <a:pt x="1537801" y="240114"/>
                  </a:lnTo>
                  <a:lnTo>
                    <a:pt x="1540487" y="248532"/>
                  </a:lnTo>
                  <a:lnTo>
                    <a:pt x="1540702" y="249892"/>
                  </a:lnTo>
                  <a:lnTo>
                    <a:pt x="1541173" y="250988"/>
                  </a:lnTo>
                  <a:lnTo>
                    <a:pt x="1542546" y="256743"/>
                  </a:lnTo>
                  <a:lnTo>
                    <a:pt x="1543931" y="260028"/>
                  </a:lnTo>
                  <a:lnTo>
                    <a:pt x="1547165" y="265601"/>
                  </a:lnTo>
                  <a:lnTo>
                    <a:pt x="1547886" y="267311"/>
                  </a:lnTo>
                  <a:lnTo>
                    <a:pt x="1548697" y="268580"/>
                  </a:lnTo>
                  <a:lnTo>
                    <a:pt x="1551603" y="275025"/>
                  </a:lnTo>
                  <a:lnTo>
                    <a:pt x="1555022" y="280922"/>
                  </a:lnTo>
                  <a:lnTo>
                    <a:pt x="1555095" y="281099"/>
                  </a:lnTo>
                  <a:lnTo>
                    <a:pt x="1555186" y="281220"/>
                  </a:lnTo>
                  <a:lnTo>
                    <a:pt x="1559822" y="289319"/>
                  </a:lnTo>
                  <a:lnTo>
                    <a:pt x="1559965" y="289664"/>
                  </a:lnTo>
                  <a:lnTo>
                    <a:pt x="1560150" y="289914"/>
                  </a:lnTo>
                  <a:lnTo>
                    <a:pt x="1563859" y="296644"/>
                  </a:lnTo>
                  <a:lnTo>
                    <a:pt x="1568137" y="303059"/>
                  </a:lnTo>
                  <a:lnTo>
                    <a:pt x="1573425" y="310109"/>
                  </a:lnTo>
                  <a:lnTo>
                    <a:pt x="1574215" y="311590"/>
                  </a:lnTo>
                  <a:lnTo>
                    <a:pt x="1575614" y="313429"/>
                  </a:lnTo>
                  <a:lnTo>
                    <a:pt x="1580121" y="321307"/>
                  </a:lnTo>
                  <a:lnTo>
                    <a:pt x="1583686" y="327062"/>
                  </a:lnTo>
                  <a:lnTo>
                    <a:pt x="1585448" y="329155"/>
                  </a:lnTo>
                  <a:lnTo>
                    <a:pt x="1586842" y="327118"/>
                  </a:lnTo>
                  <a:lnTo>
                    <a:pt x="1587425" y="326600"/>
                  </a:lnTo>
                  <a:lnTo>
                    <a:pt x="1588008" y="325546"/>
                  </a:lnTo>
                  <a:lnTo>
                    <a:pt x="1596374" y="314892"/>
                  </a:lnTo>
                  <a:lnTo>
                    <a:pt x="1602327" y="306837"/>
                  </a:lnTo>
                  <a:lnTo>
                    <a:pt x="1607667" y="297154"/>
                  </a:lnTo>
                  <a:lnTo>
                    <a:pt x="1608379" y="296195"/>
                  </a:lnTo>
                  <a:lnTo>
                    <a:pt x="1608824" y="295254"/>
                  </a:lnTo>
                  <a:lnTo>
                    <a:pt x="1615576" y="284920"/>
                  </a:lnTo>
                  <a:lnTo>
                    <a:pt x="1615576" y="284920"/>
                  </a:lnTo>
                  <a:lnTo>
                    <a:pt x="1621071" y="276329"/>
                  </a:lnTo>
                  <a:lnTo>
                    <a:pt x="1626912" y="265726"/>
                  </a:lnTo>
                  <a:lnTo>
                    <a:pt x="1626912" y="265726"/>
                  </a:lnTo>
                  <a:lnTo>
                    <a:pt x="1631264" y="257597"/>
                  </a:lnTo>
                  <a:lnTo>
                    <a:pt x="1633919" y="249693"/>
                  </a:lnTo>
                  <a:lnTo>
                    <a:pt x="1635166" y="247332"/>
                  </a:lnTo>
                  <a:lnTo>
                    <a:pt x="1635490" y="245946"/>
                  </a:lnTo>
                  <a:lnTo>
                    <a:pt x="1639746" y="237308"/>
                  </a:lnTo>
                  <a:lnTo>
                    <a:pt x="1641680" y="230850"/>
                  </a:lnTo>
                  <a:lnTo>
                    <a:pt x="1643597" y="221883"/>
                  </a:lnTo>
                  <a:lnTo>
                    <a:pt x="1645056" y="212926"/>
                  </a:lnTo>
                  <a:lnTo>
                    <a:pt x="1646123" y="204827"/>
                  </a:lnTo>
                  <a:lnTo>
                    <a:pt x="1646701" y="197928"/>
                  </a:lnTo>
                  <a:lnTo>
                    <a:pt x="1646097" y="189523"/>
                  </a:lnTo>
                  <a:lnTo>
                    <a:pt x="1646097" y="189497"/>
                  </a:lnTo>
                  <a:lnTo>
                    <a:pt x="1645419" y="181023"/>
                  </a:lnTo>
                  <a:lnTo>
                    <a:pt x="1644098" y="172476"/>
                  </a:lnTo>
                  <a:lnTo>
                    <a:pt x="1642302" y="163151"/>
                  </a:lnTo>
                  <a:lnTo>
                    <a:pt x="1642293" y="163091"/>
                  </a:lnTo>
                  <a:lnTo>
                    <a:pt x="1640657" y="154918"/>
                  </a:lnTo>
                  <a:lnTo>
                    <a:pt x="1638080" y="146569"/>
                  </a:lnTo>
                  <a:lnTo>
                    <a:pt x="1635166" y="138087"/>
                  </a:lnTo>
                  <a:lnTo>
                    <a:pt x="1635084" y="137629"/>
                  </a:lnTo>
                  <a:lnTo>
                    <a:pt x="1634886" y="137236"/>
                  </a:lnTo>
                  <a:lnTo>
                    <a:pt x="1631807" y="127644"/>
                  </a:lnTo>
                  <a:lnTo>
                    <a:pt x="1631803" y="127592"/>
                  </a:lnTo>
                  <a:lnTo>
                    <a:pt x="1629118" y="119563"/>
                  </a:lnTo>
                  <a:lnTo>
                    <a:pt x="1626463" y="113385"/>
                  </a:lnTo>
                  <a:lnTo>
                    <a:pt x="1622699" y="105865"/>
                  </a:lnTo>
                  <a:lnTo>
                    <a:pt x="1622388" y="104561"/>
                  </a:lnTo>
                  <a:lnTo>
                    <a:pt x="1621214" y="102459"/>
                  </a:lnTo>
                  <a:lnTo>
                    <a:pt x="1619720" y="98427"/>
                  </a:lnTo>
                  <a:lnTo>
                    <a:pt x="1616979" y="94706"/>
                  </a:lnTo>
                  <a:lnTo>
                    <a:pt x="1616366" y="93536"/>
                  </a:lnTo>
                  <a:lnTo>
                    <a:pt x="1615809" y="93018"/>
                  </a:lnTo>
                  <a:lnTo>
                    <a:pt x="1611971" y="87090"/>
                  </a:lnTo>
                  <a:lnTo>
                    <a:pt x="1608293" y="82078"/>
                  </a:lnTo>
                  <a:lnTo>
                    <a:pt x="1608263" y="82018"/>
                  </a:lnTo>
                  <a:lnTo>
                    <a:pt x="1608233" y="81992"/>
                  </a:lnTo>
                  <a:lnTo>
                    <a:pt x="1606424" y="79527"/>
                  </a:lnTo>
                  <a:lnTo>
                    <a:pt x="1603790" y="77420"/>
                  </a:lnTo>
                  <a:lnTo>
                    <a:pt x="1603065" y="76518"/>
                  </a:lnTo>
                  <a:lnTo>
                    <a:pt x="1601869" y="75745"/>
                  </a:lnTo>
                  <a:lnTo>
                    <a:pt x="1599456" y="73466"/>
                  </a:lnTo>
                  <a:lnTo>
                    <a:pt x="1598243" y="72637"/>
                  </a:lnTo>
                  <a:lnTo>
                    <a:pt x="1596771" y="71847"/>
                  </a:lnTo>
                  <a:lnTo>
                    <a:pt x="1595804" y="71506"/>
                  </a:lnTo>
                  <a:lnTo>
                    <a:pt x="1592402" y="70660"/>
                  </a:lnTo>
                  <a:lnTo>
                    <a:pt x="1590917" y="70004"/>
                  </a:lnTo>
                  <a:lnTo>
                    <a:pt x="1590913" y="70004"/>
                  </a:lnTo>
                  <a:lnTo>
                    <a:pt x="1590369" y="70000"/>
                  </a:lnTo>
                  <a:lnTo>
                    <a:pt x="1588422" y="69965"/>
                  </a:lnTo>
                  <a:close/>
                  <a:moveTo>
                    <a:pt x="1912488" y="61050"/>
                  </a:moveTo>
                  <a:lnTo>
                    <a:pt x="1911763" y="61197"/>
                  </a:lnTo>
                  <a:lnTo>
                    <a:pt x="1908624" y="61927"/>
                  </a:lnTo>
                  <a:lnTo>
                    <a:pt x="1906940" y="62492"/>
                  </a:lnTo>
                  <a:lnTo>
                    <a:pt x="1904385" y="63468"/>
                  </a:lnTo>
                  <a:lnTo>
                    <a:pt x="1902943" y="64206"/>
                  </a:lnTo>
                  <a:lnTo>
                    <a:pt x="1900456" y="65847"/>
                  </a:lnTo>
                  <a:lnTo>
                    <a:pt x="1899615" y="66248"/>
                  </a:lnTo>
                  <a:lnTo>
                    <a:pt x="1899282" y="66585"/>
                  </a:lnTo>
                  <a:lnTo>
                    <a:pt x="1897262" y="67798"/>
                  </a:lnTo>
                  <a:lnTo>
                    <a:pt x="1895915" y="68998"/>
                  </a:lnTo>
                  <a:lnTo>
                    <a:pt x="1891758" y="72775"/>
                  </a:lnTo>
                  <a:lnTo>
                    <a:pt x="1890842" y="73350"/>
                  </a:lnTo>
                  <a:lnTo>
                    <a:pt x="1890312" y="74014"/>
                  </a:lnTo>
                  <a:lnTo>
                    <a:pt x="1889776" y="74437"/>
                  </a:lnTo>
                  <a:lnTo>
                    <a:pt x="1888645" y="76073"/>
                  </a:lnTo>
                  <a:lnTo>
                    <a:pt x="1887527" y="77066"/>
                  </a:lnTo>
                  <a:lnTo>
                    <a:pt x="1886366" y="78940"/>
                  </a:lnTo>
                  <a:lnTo>
                    <a:pt x="1884971" y="80494"/>
                  </a:lnTo>
                  <a:lnTo>
                    <a:pt x="1883361" y="83309"/>
                  </a:lnTo>
                  <a:lnTo>
                    <a:pt x="1880296" y="88865"/>
                  </a:lnTo>
                  <a:lnTo>
                    <a:pt x="1879770" y="89404"/>
                  </a:lnTo>
                  <a:lnTo>
                    <a:pt x="1879100" y="90812"/>
                  </a:lnTo>
                  <a:lnTo>
                    <a:pt x="1876782" y="94287"/>
                  </a:lnTo>
                  <a:lnTo>
                    <a:pt x="1874028" y="99502"/>
                  </a:lnTo>
                  <a:lnTo>
                    <a:pt x="1871662" y="104242"/>
                  </a:lnTo>
                  <a:lnTo>
                    <a:pt x="1870130" y="107574"/>
                  </a:lnTo>
                  <a:lnTo>
                    <a:pt x="1868174" y="113126"/>
                  </a:lnTo>
                  <a:lnTo>
                    <a:pt x="1866771" y="115703"/>
                  </a:lnTo>
                  <a:lnTo>
                    <a:pt x="1866447" y="116994"/>
                  </a:lnTo>
                  <a:lnTo>
                    <a:pt x="1864060" y="121475"/>
                  </a:lnTo>
                  <a:lnTo>
                    <a:pt x="1862968" y="124221"/>
                  </a:lnTo>
                  <a:lnTo>
                    <a:pt x="1861811" y="128576"/>
                  </a:lnTo>
                  <a:lnTo>
                    <a:pt x="1861314" y="129660"/>
                  </a:lnTo>
                  <a:lnTo>
                    <a:pt x="1861133" y="130700"/>
                  </a:lnTo>
                  <a:lnTo>
                    <a:pt x="1859648" y="134871"/>
                  </a:lnTo>
                  <a:lnTo>
                    <a:pt x="1858591" y="139131"/>
                  </a:lnTo>
                  <a:lnTo>
                    <a:pt x="1857144" y="146380"/>
                  </a:lnTo>
                  <a:lnTo>
                    <a:pt x="1857131" y="146405"/>
                  </a:lnTo>
                  <a:lnTo>
                    <a:pt x="1856069" y="151750"/>
                  </a:lnTo>
                  <a:lnTo>
                    <a:pt x="1855241" y="156745"/>
                  </a:lnTo>
                  <a:lnTo>
                    <a:pt x="1854938" y="161567"/>
                  </a:lnTo>
                  <a:lnTo>
                    <a:pt x="1854852" y="161908"/>
                  </a:lnTo>
                  <a:lnTo>
                    <a:pt x="1854740" y="163544"/>
                  </a:lnTo>
                  <a:lnTo>
                    <a:pt x="1854217" y="167507"/>
                  </a:lnTo>
                  <a:lnTo>
                    <a:pt x="1854217" y="184308"/>
                  </a:lnTo>
                  <a:lnTo>
                    <a:pt x="1854809" y="189618"/>
                  </a:lnTo>
                  <a:lnTo>
                    <a:pt x="1854977" y="192623"/>
                  </a:lnTo>
                  <a:lnTo>
                    <a:pt x="1854999" y="192722"/>
                  </a:lnTo>
                  <a:lnTo>
                    <a:pt x="1855059" y="198766"/>
                  </a:lnTo>
                  <a:lnTo>
                    <a:pt x="1855331" y="203873"/>
                  </a:lnTo>
                  <a:lnTo>
                    <a:pt x="1856061" y="208147"/>
                  </a:lnTo>
                  <a:lnTo>
                    <a:pt x="1857559" y="213521"/>
                  </a:lnTo>
                  <a:lnTo>
                    <a:pt x="1857874" y="215766"/>
                  </a:lnTo>
                  <a:lnTo>
                    <a:pt x="1858344" y="217130"/>
                  </a:lnTo>
                  <a:lnTo>
                    <a:pt x="1859104" y="222004"/>
                  </a:lnTo>
                  <a:lnTo>
                    <a:pt x="1860913" y="226515"/>
                  </a:lnTo>
                  <a:lnTo>
                    <a:pt x="1861310" y="228540"/>
                  </a:lnTo>
                  <a:lnTo>
                    <a:pt x="1862307" y="230884"/>
                  </a:lnTo>
                  <a:lnTo>
                    <a:pt x="1863153" y="234424"/>
                  </a:lnTo>
                  <a:lnTo>
                    <a:pt x="1865031" y="238085"/>
                  </a:lnTo>
                  <a:lnTo>
                    <a:pt x="1865424" y="239686"/>
                  </a:lnTo>
                  <a:lnTo>
                    <a:pt x="1866940" y="242648"/>
                  </a:lnTo>
                  <a:lnTo>
                    <a:pt x="1868636" y="247850"/>
                  </a:lnTo>
                  <a:lnTo>
                    <a:pt x="1871058" y="252581"/>
                  </a:lnTo>
                  <a:lnTo>
                    <a:pt x="1871170" y="253047"/>
                  </a:lnTo>
                  <a:lnTo>
                    <a:pt x="1871606" y="253717"/>
                  </a:lnTo>
                  <a:lnTo>
                    <a:pt x="1873113" y="256928"/>
                  </a:lnTo>
                  <a:lnTo>
                    <a:pt x="1875608" y="260334"/>
                  </a:lnTo>
                  <a:lnTo>
                    <a:pt x="1876804" y="262627"/>
                  </a:lnTo>
                  <a:lnTo>
                    <a:pt x="1878638" y="265411"/>
                  </a:lnTo>
                  <a:lnTo>
                    <a:pt x="1880547" y="269460"/>
                  </a:lnTo>
                  <a:lnTo>
                    <a:pt x="1882778" y="272504"/>
                  </a:lnTo>
                  <a:lnTo>
                    <a:pt x="1887031" y="277814"/>
                  </a:lnTo>
                  <a:lnTo>
                    <a:pt x="1887713" y="279031"/>
                  </a:lnTo>
                  <a:lnTo>
                    <a:pt x="1888378" y="279627"/>
                  </a:lnTo>
                  <a:lnTo>
                    <a:pt x="1891676" y="284419"/>
                  </a:lnTo>
                  <a:lnTo>
                    <a:pt x="1896079" y="289409"/>
                  </a:lnTo>
                  <a:lnTo>
                    <a:pt x="1900983" y="294667"/>
                  </a:lnTo>
                  <a:lnTo>
                    <a:pt x="1906332" y="300072"/>
                  </a:lnTo>
                  <a:lnTo>
                    <a:pt x="1906625" y="300504"/>
                  </a:lnTo>
                  <a:lnTo>
                    <a:pt x="1907023" y="300789"/>
                  </a:lnTo>
                  <a:lnTo>
                    <a:pt x="1911262" y="305365"/>
                  </a:lnTo>
                  <a:lnTo>
                    <a:pt x="1916593" y="310053"/>
                  </a:lnTo>
                  <a:lnTo>
                    <a:pt x="1916593" y="310053"/>
                  </a:lnTo>
                  <a:lnTo>
                    <a:pt x="1922646" y="315380"/>
                  </a:lnTo>
                  <a:lnTo>
                    <a:pt x="1928970" y="320591"/>
                  </a:lnTo>
                  <a:lnTo>
                    <a:pt x="1929173" y="320845"/>
                  </a:lnTo>
                  <a:lnTo>
                    <a:pt x="1929518" y="321053"/>
                  </a:lnTo>
                  <a:lnTo>
                    <a:pt x="1934582" y="325439"/>
                  </a:lnTo>
                  <a:lnTo>
                    <a:pt x="1938731" y="328551"/>
                  </a:lnTo>
                  <a:lnTo>
                    <a:pt x="1941999" y="322861"/>
                  </a:lnTo>
                  <a:lnTo>
                    <a:pt x="1945439" y="313942"/>
                  </a:lnTo>
                  <a:lnTo>
                    <a:pt x="1945763" y="313381"/>
                  </a:lnTo>
                  <a:lnTo>
                    <a:pt x="1945845" y="312975"/>
                  </a:lnTo>
                  <a:lnTo>
                    <a:pt x="1949829" y="303750"/>
                  </a:lnTo>
                  <a:lnTo>
                    <a:pt x="1952208" y="297396"/>
                  </a:lnTo>
                  <a:lnTo>
                    <a:pt x="1954099" y="288550"/>
                  </a:lnTo>
                  <a:lnTo>
                    <a:pt x="1954544" y="287458"/>
                  </a:lnTo>
                  <a:lnTo>
                    <a:pt x="1954742" y="286124"/>
                  </a:lnTo>
                  <a:lnTo>
                    <a:pt x="1956771" y="279441"/>
                  </a:lnTo>
                  <a:lnTo>
                    <a:pt x="1957833" y="271977"/>
                  </a:lnTo>
                  <a:lnTo>
                    <a:pt x="1958541" y="262402"/>
                  </a:lnTo>
                  <a:lnTo>
                    <a:pt x="1958628" y="262087"/>
                  </a:lnTo>
                  <a:lnTo>
                    <a:pt x="1958714" y="260749"/>
                  </a:lnTo>
                  <a:lnTo>
                    <a:pt x="1959728" y="252888"/>
                  </a:lnTo>
                  <a:lnTo>
                    <a:pt x="1959784" y="243490"/>
                  </a:lnTo>
                  <a:lnTo>
                    <a:pt x="1959784" y="243490"/>
                  </a:lnTo>
                  <a:lnTo>
                    <a:pt x="1959849" y="232801"/>
                  </a:lnTo>
                  <a:lnTo>
                    <a:pt x="1959495" y="223252"/>
                  </a:lnTo>
                  <a:lnTo>
                    <a:pt x="1958804" y="211950"/>
                  </a:lnTo>
                  <a:lnTo>
                    <a:pt x="1958804" y="211924"/>
                  </a:lnTo>
                  <a:lnTo>
                    <a:pt x="1958092" y="201278"/>
                  </a:lnTo>
                  <a:lnTo>
                    <a:pt x="1956754" y="191151"/>
                  </a:lnTo>
                  <a:lnTo>
                    <a:pt x="1954958" y="179650"/>
                  </a:lnTo>
                  <a:lnTo>
                    <a:pt x="1954954" y="179590"/>
                  </a:lnTo>
                  <a:lnTo>
                    <a:pt x="1953089" y="168016"/>
                  </a:lnTo>
                  <a:lnTo>
                    <a:pt x="1952946" y="166268"/>
                  </a:lnTo>
                  <a:lnTo>
                    <a:pt x="1952800" y="165763"/>
                  </a:lnTo>
                  <a:lnTo>
                    <a:pt x="1951893" y="156140"/>
                  </a:lnTo>
                  <a:lnTo>
                    <a:pt x="1949752" y="147079"/>
                  </a:lnTo>
                  <a:lnTo>
                    <a:pt x="1949501" y="144955"/>
                  </a:lnTo>
                  <a:lnTo>
                    <a:pt x="1949165" y="143932"/>
                  </a:lnTo>
                  <a:lnTo>
                    <a:pt x="1947680" y="133200"/>
                  </a:lnTo>
                  <a:lnTo>
                    <a:pt x="1946225" y="125352"/>
                  </a:lnTo>
                  <a:lnTo>
                    <a:pt x="1943380" y="116532"/>
                  </a:lnTo>
                  <a:lnTo>
                    <a:pt x="1943099" y="114766"/>
                  </a:lnTo>
                  <a:lnTo>
                    <a:pt x="1942521" y="113342"/>
                  </a:lnTo>
                  <a:lnTo>
                    <a:pt x="1940816" y="105515"/>
                  </a:lnTo>
                  <a:lnTo>
                    <a:pt x="1938519" y="97991"/>
                  </a:lnTo>
                  <a:lnTo>
                    <a:pt x="1938515" y="97978"/>
                  </a:lnTo>
                  <a:lnTo>
                    <a:pt x="1936028" y="90535"/>
                  </a:lnTo>
                  <a:lnTo>
                    <a:pt x="1935726" y="88718"/>
                  </a:lnTo>
                  <a:lnTo>
                    <a:pt x="1935087" y="87164"/>
                  </a:lnTo>
                  <a:lnTo>
                    <a:pt x="1934362" y="83909"/>
                  </a:lnTo>
                  <a:lnTo>
                    <a:pt x="1933831" y="82851"/>
                  </a:lnTo>
                  <a:lnTo>
                    <a:pt x="1931090" y="78737"/>
                  </a:lnTo>
                  <a:lnTo>
                    <a:pt x="1930610" y="77744"/>
                  </a:lnTo>
                  <a:lnTo>
                    <a:pt x="1930209" y="77351"/>
                  </a:lnTo>
                  <a:lnTo>
                    <a:pt x="1927204" y="72348"/>
                  </a:lnTo>
                  <a:lnTo>
                    <a:pt x="1926863" y="71575"/>
                  </a:lnTo>
                  <a:lnTo>
                    <a:pt x="1926397" y="70932"/>
                  </a:lnTo>
                  <a:lnTo>
                    <a:pt x="1926125" y="70427"/>
                  </a:lnTo>
                  <a:lnTo>
                    <a:pt x="1925659" y="69991"/>
                  </a:lnTo>
                  <a:lnTo>
                    <a:pt x="1925236" y="69399"/>
                  </a:lnTo>
                  <a:lnTo>
                    <a:pt x="1924614" y="68972"/>
                  </a:lnTo>
                  <a:lnTo>
                    <a:pt x="1922054" y="66356"/>
                  </a:lnTo>
                  <a:lnTo>
                    <a:pt x="1919650" y="64564"/>
                  </a:lnTo>
                  <a:lnTo>
                    <a:pt x="1919382" y="64241"/>
                  </a:lnTo>
                  <a:lnTo>
                    <a:pt x="1918868" y="63951"/>
                  </a:lnTo>
                  <a:lnTo>
                    <a:pt x="1917478" y="62838"/>
                  </a:lnTo>
                  <a:lnTo>
                    <a:pt x="1916174" y="62117"/>
                  </a:lnTo>
                  <a:lnTo>
                    <a:pt x="1913792" y="61111"/>
                  </a:lnTo>
                  <a:lnTo>
                    <a:pt x="1912833" y="6105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n que contiene suelo&#10;&#10;Descripción generada automáticamente" id="2325" name="Google Shape;2325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4481" y="4225266"/>
            <a:ext cx="1260000" cy="1263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26" name="Google Shape;2326;p36"/>
          <p:cNvSpPr/>
          <p:nvPr/>
        </p:nvSpPr>
        <p:spPr>
          <a:xfrm>
            <a:off x="783664" y="5037997"/>
            <a:ext cx="1328400" cy="1221300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27" name="Google Shape;2327;p36"/>
          <p:cNvGrpSpPr/>
          <p:nvPr/>
        </p:nvGrpSpPr>
        <p:grpSpPr>
          <a:xfrm>
            <a:off x="10874672" y="4662266"/>
            <a:ext cx="1160300" cy="1571263"/>
            <a:chOff x="334683" y="3251450"/>
            <a:chExt cx="2900751" cy="3606297"/>
          </a:xfrm>
        </p:grpSpPr>
        <p:grpSp>
          <p:nvGrpSpPr>
            <p:cNvPr id="2328" name="Google Shape;2328;p36"/>
            <p:cNvGrpSpPr/>
            <p:nvPr/>
          </p:nvGrpSpPr>
          <p:grpSpPr>
            <a:xfrm>
              <a:off x="334683" y="4255156"/>
              <a:ext cx="663389" cy="2533816"/>
              <a:chOff x="782917" y="1932006"/>
              <a:chExt cx="1434354" cy="4516606"/>
            </a:xfrm>
          </p:grpSpPr>
          <p:sp>
            <p:nvSpPr>
              <p:cNvPr id="2329" name="Google Shape;2329;p36"/>
              <p:cNvSpPr/>
              <p:nvPr/>
            </p:nvSpPr>
            <p:spPr>
              <a:xfrm>
                <a:off x="782918" y="5417671"/>
                <a:ext cx="1434353" cy="1030941"/>
              </a:xfrm>
              <a:prstGeom prst="flowChartMagneticDisk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0" name="Google Shape;2330;p36"/>
              <p:cNvSpPr/>
              <p:nvPr/>
            </p:nvSpPr>
            <p:spPr>
              <a:xfrm>
                <a:off x="782918" y="4745318"/>
                <a:ext cx="1434353" cy="1030941"/>
              </a:xfrm>
              <a:prstGeom prst="flowChartMagneticDisk">
                <a:avLst/>
              </a:prstGeom>
              <a:blipFill rotWithShape="1">
                <a:blip r:embed="rId5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1" name="Google Shape;2331;p36"/>
              <p:cNvSpPr/>
              <p:nvPr/>
            </p:nvSpPr>
            <p:spPr>
              <a:xfrm>
                <a:off x="782918" y="4072965"/>
                <a:ext cx="1434353" cy="1030941"/>
              </a:xfrm>
              <a:prstGeom prst="flowChartMagneticDisk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2" name="Google Shape;2332;p36"/>
              <p:cNvSpPr/>
              <p:nvPr/>
            </p:nvSpPr>
            <p:spPr>
              <a:xfrm>
                <a:off x="782918" y="3400612"/>
                <a:ext cx="1434353" cy="1030941"/>
              </a:xfrm>
              <a:prstGeom prst="flowChartMagneticDisk">
                <a:avLst/>
              </a:prstGeom>
              <a:blipFill rotWithShape="1">
                <a:blip r:embed="rId5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3" name="Google Shape;2333;p36"/>
              <p:cNvSpPr/>
              <p:nvPr/>
            </p:nvSpPr>
            <p:spPr>
              <a:xfrm>
                <a:off x="782917" y="2959269"/>
                <a:ext cx="1434300" cy="882600"/>
              </a:xfrm>
              <a:prstGeom prst="can">
                <a:avLst>
                  <a:gd fmla="val 25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334" name="Google Shape;2334;p36"/>
              <p:cNvGrpSpPr/>
              <p:nvPr/>
            </p:nvGrpSpPr>
            <p:grpSpPr>
              <a:xfrm>
                <a:off x="1202217" y="1932006"/>
                <a:ext cx="666155" cy="1130197"/>
                <a:chOff x="1229308" y="1810865"/>
                <a:chExt cx="666155" cy="1130197"/>
              </a:xfrm>
            </p:grpSpPr>
            <p:sp>
              <p:nvSpPr>
                <p:cNvPr id="2335" name="Google Shape;2335;p36"/>
                <p:cNvSpPr/>
                <p:nvPr/>
              </p:nvSpPr>
              <p:spPr>
                <a:xfrm rot="10800000">
                  <a:off x="1229308" y="1810865"/>
                  <a:ext cx="666155" cy="1059676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D966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6" name="Google Shape;2336;p36"/>
                <p:cNvSpPr/>
                <p:nvPr/>
              </p:nvSpPr>
              <p:spPr>
                <a:xfrm rot="10800000">
                  <a:off x="1305046" y="2102277"/>
                  <a:ext cx="496263" cy="768265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2337" name="Google Shape;2337;p36"/>
                <p:cNvCxnSpPr>
                  <a:stCxn id="2336" idx="0"/>
                </p:cNvCxnSpPr>
                <p:nvPr/>
              </p:nvCxnSpPr>
              <p:spPr>
                <a:xfrm flipH="1">
                  <a:off x="1528598" y="2779062"/>
                  <a:ext cx="25800" cy="162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7F6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2338" name="Google Shape;2338;p36"/>
            <p:cNvGrpSpPr/>
            <p:nvPr/>
          </p:nvGrpSpPr>
          <p:grpSpPr>
            <a:xfrm>
              <a:off x="1090739" y="3334794"/>
              <a:ext cx="663389" cy="3522953"/>
              <a:chOff x="782917" y="1932006"/>
              <a:chExt cx="1434354" cy="4516606"/>
            </a:xfrm>
          </p:grpSpPr>
          <p:sp>
            <p:nvSpPr>
              <p:cNvPr id="2339" name="Google Shape;2339;p36"/>
              <p:cNvSpPr/>
              <p:nvPr/>
            </p:nvSpPr>
            <p:spPr>
              <a:xfrm>
                <a:off x="782918" y="5417671"/>
                <a:ext cx="1434353" cy="1030941"/>
              </a:xfrm>
              <a:prstGeom prst="flowChartMagneticDisk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0" name="Google Shape;2340;p36"/>
              <p:cNvSpPr/>
              <p:nvPr/>
            </p:nvSpPr>
            <p:spPr>
              <a:xfrm>
                <a:off x="782918" y="4745318"/>
                <a:ext cx="1434353" cy="1030941"/>
              </a:xfrm>
              <a:prstGeom prst="flowChartMagneticDisk">
                <a:avLst/>
              </a:prstGeom>
              <a:blipFill rotWithShape="1">
                <a:blip r:embed="rId5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1" name="Google Shape;2341;p36"/>
              <p:cNvSpPr/>
              <p:nvPr/>
            </p:nvSpPr>
            <p:spPr>
              <a:xfrm>
                <a:off x="782918" y="4072965"/>
                <a:ext cx="1434353" cy="1030941"/>
              </a:xfrm>
              <a:prstGeom prst="flowChartMagneticDisk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2" name="Google Shape;2342;p36"/>
              <p:cNvSpPr/>
              <p:nvPr/>
            </p:nvSpPr>
            <p:spPr>
              <a:xfrm>
                <a:off x="782918" y="3400612"/>
                <a:ext cx="1434353" cy="1030941"/>
              </a:xfrm>
              <a:prstGeom prst="flowChartMagneticDisk">
                <a:avLst/>
              </a:prstGeom>
              <a:blipFill rotWithShape="1">
                <a:blip r:embed="rId5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3" name="Google Shape;2343;p36"/>
              <p:cNvSpPr/>
              <p:nvPr/>
            </p:nvSpPr>
            <p:spPr>
              <a:xfrm>
                <a:off x="782917" y="2959269"/>
                <a:ext cx="1434300" cy="882600"/>
              </a:xfrm>
              <a:prstGeom prst="can">
                <a:avLst>
                  <a:gd fmla="val 25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344" name="Google Shape;2344;p36"/>
              <p:cNvGrpSpPr/>
              <p:nvPr/>
            </p:nvGrpSpPr>
            <p:grpSpPr>
              <a:xfrm>
                <a:off x="1202192" y="1932006"/>
                <a:ext cx="763023" cy="1130496"/>
                <a:chOff x="1229283" y="1810865"/>
                <a:chExt cx="763023" cy="1130496"/>
              </a:xfrm>
            </p:grpSpPr>
            <p:sp>
              <p:nvSpPr>
                <p:cNvPr id="2345" name="Google Shape;2345;p36"/>
                <p:cNvSpPr/>
                <p:nvPr/>
              </p:nvSpPr>
              <p:spPr>
                <a:xfrm rot="10800000">
                  <a:off x="1229283" y="1810865"/>
                  <a:ext cx="763023" cy="1059676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D966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46" name="Google Shape;2346;p36"/>
                <p:cNvSpPr/>
                <p:nvPr/>
              </p:nvSpPr>
              <p:spPr>
                <a:xfrm rot="10800000">
                  <a:off x="1305600" y="2102276"/>
                  <a:ext cx="567797" cy="768265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2347" name="Google Shape;2347;p36"/>
                <p:cNvCxnSpPr>
                  <a:stCxn id="2346" idx="0"/>
                </p:cNvCxnSpPr>
                <p:nvPr/>
              </p:nvCxnSpPr>
              <p:spPr>
                <a:xfrm flipH="1">
                  <a:off x="1527900" y="2779061"/>
                  <a:ext cx="62700" cy="1623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7F6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2348" name="Google Shape;2348;p36"/>
            <p:cNvGrpSpPr/>
            <p:nvPr/>
          </p:nvGrpSpPr>
          <p:grpSpPr>
            <a:xfrm>
              <a:off x="1831392" y="4059712"/>
              <a:ext cx="663389" cy="2533816"/>
              <a:chOff x="782917" y="1932006"/>
              <a:chExt cx="1434354" cy="4516606"/>
            </a:xfrm>
          </p:grpSpPr>
          <p:sp>
            <p:nvSpPr>
              <p:cNvPr id="2349" name="Google Shape;2349;p36"/>
              <p:cNvSpPr/>
              <p:nvPr/>
            </p:nvSpPr>
            <p:spPr>
              <a:xfrm>
                <a:off x="782918" y="5417671"/>
                <a:ext cx="1434353" cy="1030941"/>
              </a:xfrm>
              <a:prstGeom prst="flowChartMagneticDisk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0" name="Google Shape;2350;p36"/>
              <p:cNvSpPr/>
              <p:nvPr/>
            </p:nvSpPr>
            <p:spPr>
              <a:xfrm>
                <a:off x="782918" y="4745318"/>
                <a:ext cx="1434353" cy="1030941"/>
              </a:xfrm>
              <a:prstGeom prst="flowChartMagneticDisk">
                <a:avLst/>
              </a:prstGeom>
              <a:blipFill rotWithShape="1">
                <a:blip r:embed="rId5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1" name="Google Shape;2351;p36"/>
              <p:cNvSpPr/>
              <p:nvPr/>
            </p:nvSpPr>
            <p:spPr>
              <a:xfrm>
                <a:off x="782918" y="4072965"/>
                <a:ext cx="1434353" cy="1030941"/>
              </a:xfrm>
              <a:prstGeom prst="flowChartMagneticDisk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2" name="Google Shape;2352;p36"/>
              <p:cNvSpPr/>
              <p:nvPr/>
            </p:nvSpPr>
            <p:spPr>
              <a:xfrm>
                <a:off x="782918" y="3400612"/>
                <a:ext cx="1434353" cy="1030941"/>
              </a:xfrm>
              <a:prstGeom prst="flowChartMagneticDisk">
                <a:avLst/>
              </a:prstGeom>
              <a:blipFill rotWithShape="1">
                <a:blip r:embed="rId5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3" name="Google Shape;2353;p36"/>
              <p:cNvSpPr/>
              <p:nvPr/>
            </p:nvSpPr>
            <p:spPr>
              <a:xfrm>
                <a:off x="782917" y="2959269"/>
                <a:ext cx="1434300" cy="882600"/>
              </a:xfrm>
              <a:prstGeom prst="can">
                <a:avLst>
                  <a:gd fmla="val 25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354" name="Google Shape;2354;p36"/>
              <p:cNvGrpSpPr/>
              <p:nvPr/>
            </p:nvGrpSpPr>
            <p:grpSpPr>
              <a:xfrm>
                <a:off x="1202217" y="1932006"/>
                <a:ext cx="666155" cy="1130197"/>
                <a:chOff x="1229308" y="1810865"/>
                <a:chExt cx="666155" cy="1130197"/>
              </a:xfrm>
            </p:grpSpPr>
            <p:sp>
              <p:nvSpPr>
                <p:cNvPr id="2355" name="Google Shape;2355;p36"/>
                <p:cNvSpPr/>
                <p:nvPr/>
              </p:nvSpPr>
              <p:spPr>
                <a:xfrm rot="10800000">
                  <a:off x="1229308" y="1810865"/>
                  <a:ext cx="666155" cy="1059676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D966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56" name="Google Shape;2356;p36"/>
                <p:cNvSpPr/>
                <p:nvPr/>
              </p:nvSpPr>
              <p:spPr>
                <a:xfrm rot="10800000">
                  <a:off x="1305046" y="2102277"/>
                  <a:ext cx="496263" cy="768265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2357" name="Google Shape;2357;p36"/>
                <p:cNvCxnSpPr>
                  <a:stCxn id="2356" idx="0"/>
                </p:cNvCxnSpPr>
                <p:nvPr/>
              </p:nvCxnSpPr>
              <p:spPr>
                <a:xfrm flipH="1">
                  <a:off x="1528598" y="2779062"/>
                  <a:ext cx="25800" cy="162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7F6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2358" name="Google Shape;2358;p36"/>
            <p:cNvGrpSpPr/>
            <p:nvPr/>
          </p:nvGrpSpPr>
          <p:grpSpPr>
            <a:xfrm>
              <a:off x="2572045" y="3251450"/>
              <a:ext cx="663389" cy="3522953"/>
              <a:chOff x="782917" y="1932006"/>
              <a:chExt cx="1434354" cy="4516606"/>
            </a:xfrm>
          </p:grpSpPr>
          <p:sp>
            <p:nvSpPr>
              <p:cNvPr id="2359" name="Google Shape;2359;p36"/>
              <p:cNvSpPr/>
              <p:nvPr/>
            </p:nvSpPr>
            <p:spPr>
              <a:xfrm>
                <a:off x="782918" y="5417671"/>
                <a:ext cx="1434353" cy="1030941"/>
              </a:xfrm>
              <a:prstGeom prst="flowChartMagneticDisk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0" name="Google Shape;2360;p36"/>
              <p:cNvSpPr/>
              <p:nvPr/>
            </p:nvSpPr>
            <p:spPr>
              <a:xfrm>
                <a:off x="782918" y="4745318"/>
                <a:ext cx="1434353" cy="1030941"/>
              </a:xfrm>
              <a:prstGeom prst="flowChartMagneticDisk">
                <a:avLst/>
              </a:prstGeom>
              <a:blipFill rotWithShape="1">
                <a:blip r:embed="rId5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1" name="Google Shape;2361;p36"/>
              <p:cNvSpPr/>
              <p:nvPr/>
            </p:nvSpPr>
            <p:spPr>
              <a:xfrm>
                <a:off x="782918" y="4072965"/>
                <a:ext cx="1434353" cy="1030941"/>
              </a:xfrm>
              <a:prstGeom prst="flowChartMagneticDisk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2" name="Google Shape;2362;p36"/>
              <p:cNvSpPr/>
              <p:nvPr/>
            </p:nvSpPr>
            <p:spPr>
              <a:xfrm>
                <a:off x="782918" y="3400612"/>
                <a:ext cx="1434353" cy="1030941"/>
              </a:xfrm>
              <a:prstGeom prst="flowChartMagneticDisk">
                <a:avLst/>
              </a:prstGeom>
              <a:blipFill rotWithShape="1">
                <a:blip r:embed="rId5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3" name="Google Shape;2363;p36"/>
              <p:cNvSpPr/>
              <p:nvPr/>
            </p:nvSpPr>
            <p:spPr>
              <a:xfrm>
                <a:off x="782917" y="2959269"/>
                <a:ext cx="1434300" cy="882600"/>
              </a:xfrm>
              <a:prstGeom prst="can">
                <a:avLst>
                  <a:gd fmla="val 25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364" name="Google Shape;2364;p36"/>
              <p:cNvGrpSpPr/>
              <p:nvPr/>
            </p:nvGrpSpPr>
            <p:grpSpPr>
              <a:xfrm>
                <a:off x="1202192" y="1932006"/>
                <a:ext cx="763023" cy="1130496"/>
                <a:chOff x="1229283" y="1810865"/>
                <a:chExt cx="763023" cy="1130496"/>
              </a:xfrm>
            </p:grpSpPr>
            <p:sp>
              <p:nvSpPr>
                <p:cNvPr id="2365" name="Google Shape;2365;p36"/>
                <p:cNvSpPr/>
                <p:nvPr/>
              </p:nvSpPr>
              <p:spPr>
                <a:xfrm rot="10800000">
                  <a:off x="1229283" y="1810865"/>
                  <a:ext cx="763023" cy="1059676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D966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66" name="Google Shape;2366;p36"/>
                <p:cNvSpPr/>
                <p:nvPr/>
              </p:nvSpPr>
              <p:spPr>
                <a:xfrm rot="10800000">
                  <a:off x="1305600" y="2102276"/>
                  <a:ext cx="567797" cy="768265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2367" name="Google Shape;2367;p36"/>
                <p:cNvCxnSpPr>
                  <a:stCxn id="2366" idx="0"/>
                </p:cNvCxnSpPr>
                <p:nvPr/>
              </p:nvCxnSpPr>
              <p:spPr>
                <a:xfrm flipH="1">
                  <a:off x="1527900" y="2779061"/>
                  <a:ext cx="62700" cy="1623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7F6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</p:grpSp>
      <p:pic>
        <p:nvPicPr>
          <p:cNvPr descr="Imagen que contiene suelo&#10;&#10;Descripción generada automáticamente" id="2368" name="Google Shape;2368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21988" y="451033"/>
            <a:ext cx="1478400" cy="1263900"/>
          </a:xfrm>
          <a:prstGeom prst="heart">
            <a:avLst/>
          </a:prstGeom>
          <a:solidFill>
            <a:srgbClr val="FBE4D4"/>
          </a:solidFill>
          <a:ln>
            <a:noFill/>
          </a:ln>
        </p:spPr>
      </p:pic>
      <p:sp>
        <p:nvSpPr>
          <p:cNvPr id="2369" name="Google Shape;2369;p36"/>
          <p:cNvSpPr/>
          <p:nvPr/>
        </p:nvSpPr>
        <p:spPr>
          <a:xfrm>
            <a:off x="10305402" y="989622"/>
            <a:ext cx="1007100" cy="1007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0" name="Google Shape;2370;p36"/>
          <p:cNvSpPr txBox="1"/>
          <p:nvPr/>
        </p:nvSpPr>
        <p:spPr>
          <a:xfrm rot="5400000">
            <a:off x="-1007350" y="5722983"/>
            <a:ext cx="21063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3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">
  <p:cSld name="SECTION_HEADER_1">
    <p:spTree>
      <p:nvGrpSpPr>
        <p:cNvPr id="2371" name="Shape 2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2" name="Google Shape;2372;p3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73" name="Google Shape;2373;p37"/>
          <p:cNvSpPr/>
          <p:nvPr/>
        </p:nvSpPr>
        <p:spPr>
          <a:xfrm>
            <a:off x="-12633" y="1135000"/>
            <a:ext cx="12209100" cy="5797200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4" name="Google Shape;2374;p37"/>
          <p:cNvSpPr txBox="1"/>
          <p:nvPr/>
        </p:nvSpPr>
        <p:spPr>
          <a:xfrm rot="5400000">
            <a:off x="-1007350" y="6434183"/>
            <a:ext cx="21063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3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">
  <p:cSld name="ONE_COLUMN_TEXT">
    <p:spTree>
      <p:nvGrpSpPr>
        <p:cNvPr id="2375" name="Shape 2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6" name="Google Shape;2376;p38"/>
          <p:cNvSpPr/>
          <p:nvPr/>
        </p:nvSpPr>
        <p:spPr>
          <a:xfrm>
            <a:off x="3479764" y="657939"/>
            <a:ext cx="8031300" cy="5557200"/>
          </a:xfrm>
          <a:prstGeom prst="rect">
            <a:avLst/>
          </a:prstGeom>
          <a:solidFill>
            <a:srgbClr val="FFFFFF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77" name="Google Shape;2377;p38"/>
          <p:cNvGrpSpPr/>
          <p:nvPr/>
        </p:nvGrpSpPr>
        <p:grpSpPr>
          <a:xfrm>
            <a:off x="128137" y="4195795"/>
            <a:ext cx="2200219" cy="2546406"/>
            <a:chOff x="334683" y="3251450"/>
            <a:chExt cx="2900751" cy="3606297"/>
          </a:xfrm>
        </p:grpSpPr>
        <p:grpSp>
          <p:nvGrpSpPr>
            <p:cNvPr id="2378" name="Google Shape;2378;p38"/>
            <p:cNvGrpSpPr/>
            <p:nvPr/>
          </p:nvGrpSpPr>
          <p:grpSpPr>
            <a:xfrm>
              <a:off x="334683" y="4255156"/>
              <a:ext cx="663389" cy="2533816"/>
              <a:chOff x="782917" y="1932006"/>
              <a:chExt cx="1434354" cy="4516606"/>
            </a:xfrm>
          </p:grpSpPr>
          <p:sp>
            <p:nvSpPr>
              <p:cNvPr id="2379" name="Google Shape;2379;p38"/>
              <p:cNvSpPr/>
              <p:nvPr/>
            </p:nvSpPr>
            <p:spPr>
              <a:xfrm>
                <a:off x="782918" y="5417671"/>
                <a:ext cx="1434353" cy="1030941"/>
              </a:xfrm>
              <a:prstGeom prst="flowChartMagneticDisk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0" name="Google Shape;2380;p38"/>
              <p:cNvSpPr/>
              <p:nvPr/>
            </p:nvSpPr>
            <p:spPr>
              <a:xfrm>
                <a:off x="782918" y="4745318"/>
                <a:ext cx="1434353" cy="1030941"/>
              </a:xfrm>
              <a:prstGeom prst="flowChartMagneticDisk">
                <a:avLst/>
              </a:pr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1" name="Google Shape;2381;p38"/>
              <p:cNvSpPr/>
              <p:nvPr/>
            </p:nvSpPr>
            <p:spPr>
              <a:xfrm>
                <a:off x="782918" y="4072965"/>
                <a:ext cx="1434353" cy="1030941"/>
              </a:xfrm>
              <a:prstGeom prst="flowChartMagneticDisk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2" name="Google Shape;2382;p38"/>
              <p:cNvSpPr/>
              <p:nvPr/>
            </p:nvSpPr>
            <p:spPr>
              <a:xfrm>
                <a:off x="782918" y="3400612"/>
                <a:ext cx="1434353" cy="1030941"/>
              </a:xfrm>
              <a:prstGeom prst="flowChartMagneticDisk">
                <a:avLst/>
              </a:pr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3" name="Google Shape;2383;p38"/>
              <p:cNvSpPr/>
              <p:nvPr/>
            </p:nvSpPr>
            <p:spPr>
              <a:xfrm>
                <a:off x="782917" y="2959269"/>
                <a:ext cx="1434300" cy="882600"/>
              </a:xfrm>
              <a:prstGeom prst="can">
                <a:avLst>
                  <a:gd fmla="val 25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384" name="Google Shape;2384;p38"/>
              <p:cNvGrpSpPr/>
              <p:nvPr/>
            </p:nvGrpSpPr>
            <p:grpSpPr>
              <a:xfrm>
                <a:off x="1202217" y="1932006"/>
                <a:ext cx="666155" cy="1130797"/>
                <a:chOff x="1229308" y="1810865"/>
                <a:chExt cx="666155" cy="1130797"/>
              </a:xfrm>
            </p:grpSpPr>
            <p:sp>
              <p:nvSpPr>
                <p:cNvPr id="2385" name="Google Shape;2385;p38"/>
                <p:cNvSpPr/>
                <p:nvPr/>
              </p:nvSpPr>
              <p:spPr>
                <a:xfrm rot="10800000">
                  <a:off x="1229308" y="1810865"/>
                  <a:ext cx="666155" cy="1059676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D966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6" name="Google Shape;2386;p38"/>
                <p:cNvSpPr/>
                <p:nvPr/>
              </p:nvSpPr>
              <p:spPr>
                <a:xfrm rot="10800000">
                  <a:off x="1305046" y="2102277"/>
                  <a:ext cx="496263" cy="768265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2387" name="Google Shape;2387;p38"/>
                <p:cNvCxnSpPr>
                  <a:stCxn id="2386" idx="0"/>
                </p:cNvCxnSpPr>
                <p:nvPr/>
              </p:nvCxnSpPr>
              <p:spPr>
                <a:xfrm flipH="1">
                  <a:off x="1528298" y="2779062"/>
                  <a:ext cx="26100" cy="1626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7F6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2388" name="Google Shape;2388;p38"/>
            <p:cNvGrpSpPr/>
            <p:nvPr/>
          </p:nvGrpSpPr>
          <p:grpSpPr>
            <a:xfrm>
              <a:off x="1090739" y="3334794"/>
              <a:ext cx="663389" cy="3522953"/>
              <a:chOff x="782917" y="1932006"/>
              <a:chExt cx="1434354" cy="4516606"/>
            </a:xfrm>
          </p:grpSpPr>
          <p:sp>
            <p:nvSpPr>
              <p:cNvPr id="2389" name="Google Shape;2389;p38"/>
              <p:cNvSpPr/>
              <p:nvPr/>
            </p:nvSpPr>
            <p:spPr>
              <a:xfrm>
                <a:off x="782918" y="5417671"/>
                <a:ext cx="1434353" cy="1030941"/>
              </a:xfrm>
              <a:prstGeom prst="flowChartMagneticDisk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0" name="Google Shape;2390;p38"/>
              <p:cNvSpPr/>
              <p:nvPr/>
            </p:nvSpPr>
            <p:spPr>
              <a:xfrm>
                <a:off x="782918" y="4745318"/>
                <a:ext cx="1434353" cy="1030941"/>
              </a:xfrm>
              <a:prstGeom prst="flowChartMagneticDisk">
                <a:avLst/>
              </a:pr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1" name="Google Shape;2391;p38"/>
              <p:cNvSpPr/>
              <p:nvPr/>
            </p:nvSpPr>
            <p:spPr>
              <a:xfrm>
                <a:off x="782918" y="4072965"/>
                <a:ext cx="1434353" cy="1030941"/>
              </a:xfrm>
              <a:prstGeom prst="flowChartMagneticDisk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2" name="Google Shape;2392;p38"/>
              <p:cNvSpPr/>
              <p:nvPr/>
            </p:nvSpPr>
            <p:spPr>
              <a:xfrm>
                <a:off x="782918" y="3400612"/>
                <a:ext cx="1434353" cy="1030941"/>
              </a:xfrm>
              <a:prstGeom prst="flowChartMagneticDisk">
                <a:avLst/>
              </a:pr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3" name="Google Shape;2393;p38"/>
              <p:cNvSpPr/>
              <p:nvPr/>
            </p:nvSpPr>
            <p:spPr>
              <a:xfrm>
                <a:off x="782917" y="2959269"/>
                <a:ext cx="1434300" cy="882600"/>
              </a:xfrm>
              <a:prstGeom prst="can">
                <a:avLst>
                  <a:gd fmla="val 25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394" name="Google Shape;2394;p38"/>
              <p:cNvGrpSpPr/>
              <p:nvPr/>
            </p:nvGrpSpPr>
            <p:grpSpPr>
              <a:xfrm>
                <a:off x="1202192" y="1932006"/>
                <a:ext cx="763023" cy="1130796"/>
                <a:chOff x="1229283" y="1810865"/>
                <a:chExt cx="763023" cy="1130796"/>
              </a:xfrm>
            </p:grpSpPr>
            <p:sp>
              <p:nvSpPr>
                <p:cNvPr id="2395" name="Google Shape;2395;p38"/>
                <p:cNvSpPr/>
                <p:nvPr/>
              </p:nvSpPr>
              <p:spPr>
                <a:xfrm rot="10800000">
                  <a:off x="1229283" y="1810865"/>
                  <a:ext cx="763023" cy="1059676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D966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6" name="Google Shape;2396;p38"/>
                <p:cNvSpPr/>
                <p:nvPr/>
              </p:nvSpPr>
              <p:spPr>
                <a:xfrm rot="10800000">
                  <a:off x="1305600" y="2102276"/>
                  <a:ext cx="567797" cy="768265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2397" name="Google Shape;2397;p38"/>
                <p:cNvCxnSpPr>
                  <a:stCxn id="2396" idx="0"/>
                </p:cNvCxnSpPr>
                <p:nvPr/>
              </p:nvCxnSpPr>
              <p:spPr>
                <a:xfrm flipH="1">
                  <a:off x="1527900" y="2779061"/>
                  <a:ext cx="62700" cy="1626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7F6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2398" name="Google Shape;2398;p38"/>
            <p:cNvGrpSpPr/>
            <p:nvPr/>
          </p:nvGrpSpPr>
          <p:grpSpPr>
            <a:xfrm>
              <a:off x="1831392" y="4059712"/>
              <a:ext cx="663389" cy="2533816"/>
              <a:chOff x="782917" y="1932006"/>
              <a:chExt cx="1434354" cy="4516606"/>
            </a:xfrm>
          </p:grpSpPr>
          <p:sp>
            <p:nvSpPr>
              <p:cNvPr id="2399" name="Google Shape;2399;p38"/>
              <p:cNvSpPr/>
              <p:nvPr/>
            </p:nvSpPr>
            <p:spPr>
              <a:xfrm>
                <a:off x="782918" y="5417671"/>
                <a:ext cx="1434353" cy="1030941"/>
              </a:xfrm>
              <a:prstGeom prst="flowChartMagneticDisk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0" name="Google Shape;2400;p38"/>
              <p:cNvSpPr/>
              <p:nvPr/>
            </p:nvSpPr>
            <p:spPr>
              <a:xfrm>
                <a:off x="782918" y="4745318"/>
                <a:ext cx="1434353" cy="1030941"/>
              </a:xfrm>
              <a:prstGeom prst="flowChartMagneticDisk">
                <a:avLst/>
              </a:pr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1" name="Google Shape;2401;p38"/>
              <p:cNvSpPr/>
              <p:nvPr/>
            </p:nvSpPr>
            <p:spPr>
              <a:xfrm>
                <a:off x="782918" y="4072965"/>
                <a:ext cx="1434353" cy="1030941"/>
              </a:xfrm>
              <a:prstGeom prst="flowChartMagneticDisk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2" name="Google Shape;2402;p38"/>
              <p:cNvSpPr/>
              <p:nvPr/>
            </p:nvSpPr>
            <p:spPr>
              <a:xfrm>
                <a:off x="782918" y="3400612"/>
                <a:ext cx="1434353" cy="1030941"/>
              </a:xfrm>
              <a:prstGeom prst="flowChartMagneticDisk">
                <a:avLst/>
              </a:pr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3" name="Google Shape;2403;p38"/>
              <p:cNvSpPr/>
              <p:nvPr/>
            </p:nvSpPr>
            <p:spPr>
              <a:xfrm>
                <a:off x="782917" y="2959269"/>
                <a:ext cx="1434300" cy="882600"/>
              </a:xfrm>
              <a:prstGeom prst="can">
                <a:avLst>
                  <a:gd fmla="val 25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404" name="Google Shape;2404;p38"/>
              <p:cNvGrpSpPr/>
              <p:nvPr/>
            </p:nvGrpSpPr>
            <p:grpSpPr>
              <a:xfrm>
                <a:off x="1202217" y="1932006"/>
                <a:ext cx="666155" cy="1130797"/>
                <a:chOff x="1229308" y="1810865"/>
                <a:chExt cx="666155" cy="1130797"/>
              </a:xfrm>
            </p:grpSpPr>
            <p:sp>
              <p:nvSpPr>
                <p:cNvPr id="2405" name="Google Shape;2405;p38"/>
                <p:cNvSpPr/>
                <p:nvPr/>
              </p:nvSpPr>
              <p:spPr>
                <a:xfrm rot="10800000">
                  <a:off x="1229308" y="1810865"/>
                  <a:ext cx="666155" cy="1059676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D966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6" name="Google Shape;2406;p38"/>
                <p:cNvSpPr/>
                <p:nvPr/>
              </p:nvSpPr>
              <p:spPr>
                <a:xfrm rot="10800000">
                  <a:off x="1305046" y="2102277"/>
                  <a:ext cx="496263" cy="768265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2407" name="Google Shape;2407;p38"/>
                <p:cNvCxnSpPr>
                  <a:stCxn id="2406" idx="0"/>
                </p:cNvCxnSpPr>
                <p:nvPr/>
              </p:nvCxnSpPr>
              <p:spPr>
                <a:xfrm flipH="1">
                  <a:off x="1528298" y="2779062"/>
                  <a:ext cx="26100" cy="1626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7F6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2408" name="Google Shape;2408;p38"/>
            <p:cNvGrpSpPr/>
            <p:nvPr/>
          </p:nvGrpSpPr>
          <p:grpSpPr>
            <a:xfrm>
              <a:off x="2572045" y="3251450"/>
              <a:ext cx="663389" cy="3522953"/>
              <a:chOff x="782917" y="1932006"/>
              <a:chExt cx="1434354" cy="4516606"/>
            </a:xfrm>
          </p:grpSpPr>
          <p:sp>
            <p:nvSpPr>
              <p:cNvPr id="2409" name="Google Shape;2409;p38"/>
              <p:cNvSpPr/>
              <p:nvPr/>
            </p:nvSpPr>
            <p:spPr>
              <a:xfrm>
                <a:off x="782918" y="5417671"/>
                <a:ext cx="1434353" cy="1030941"/>
              </a:xfrm>
              <a:prstGeom prst="flowChartMagneticDisk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0" name="Google Shape;2410;p38"/>
              <p:cNvSpPr/>
              <p:nvPr/>
            </p:nvSpPr>
            <p:spPr>
              <a:xfrm>
                <a:off x="782918" y="4745318"/>
                <a:ext cx="1434353" cy="1030941"/>
              </a:xfrm>
              <a:prstGeom prst="flowChartMagneticDisk">
                <a:avLst/>
              </a:pr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1" name="Google Shape;2411;p38"/>
              <p:cNvSpPr/>
              <p:nvPr/>
            </p:nvSpPr>
            <p:spPr>
              <a:xfrm>
                <a:off x="782918" y="4072965"/>
                <a:ext cx="1434353" cy="1030941"/>
              </a:xfrm>
              <a:prstGeom prst="flowChartMagneticDisk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2" name="Google Shape;2412;p38"/>
              <p:cNvSpPr/>
              <p:nvPr/>
            </p:nvSpPr>
            <p:spPr>
              <a:xfrm>
                <a:off x="782918" y="3400612"/>
                <a:ext cx="1434353" cy="1030941"/>
              </a:xfrm>
              <a:prstGeom prst="flowChartMagneticDisk">
                <a:avLst/>
              </a:pr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3" name="Google Shape;2413;p38"/>
              <p:cNvSpPr/>
              <p:nvPr/>
            </p:nvSpPr>
            <p:spPr>
              <a:xfrm>
                <a:off x="782917" y="2959269"/>
                <a:ext cx="1434300" cy="882600"/>
              </a:xfrm>
              <a:prstGeom prst="can">
                <a:avLst>
                  <a:gd fmla="val 25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414" name="Google Shape;2414;p38"/>
              <p:cNvGrpSpPr/>
              <p:nvPr/>
            </p:nvGrpSpPr>
            <p:grpSpPr>
              <a:xfrm>
                <a:off x="1202192" y="1932006"/>
                <a:ext cx="763023" cy="1130796"/>
                <a:chOff x="1229283" y="1810865"/>
                <a:chExt cx="763023" cy="1130796"/>
              </a:xfrm>
            </p:grpSpPr>
            <p:sp>
              <p:nvSpPr>
                <p:cNvPr id="2415" name="Google Shape;2415;p38"/>
                <p:cNvSpPr/>
                <p:nvPr/>
              </p:nvSpPr>
              <p:spPr>
                <a:xfrm rot="10800000">
                  <a:off x="1229283" y="1810865"/>
                  <a:ext cx="763023" cy="1059676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D966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6" name="Google Shape;2416;p38"/>
                <p:cNvSpPr/>
                <p:nvPr/>
              </p:nvSpPr>
              <p:spPr>
                <a:xfrm rot="10800000">
                  <a:off x="1305600" y="2102276"/>
                  <a:ext cx="567797" cy="768265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2417" name="Google Shape;2417;p38"/>
                <p:cNvCxnSpPr>
                  <a:stCxn id="2416" idx="0"/>
                </p:cNvCxnSpPr>
                <p:nvPr/>
              </p:nvCxnSpPr>
              <p:spPr>
                <a:xfrm flipH="1">
                  <a:off x="1527900" y="2779061"/>
                  <a:ext cx="62700" cy="1626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7F6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</p:grpSp>
      <p:grpSp>
        <p:nvGrpSpPr>
          <p:cNvPr id="2418" name="Google Shape;2418;p38"/>
          <p:cNvGrpSpPr/>
          <p:nvPr/>
        </p:nvGrpSpPr>
        <p:grpSpPr>
          <a:xfrm rot="2520587">
            <a:off x="6399160" y="501023"/>
            <a:ext cx="6013213" cy="2833194"/>
            <a:chOff x="-41834" y="216047"/>
            <a:chExt cx="6640905" cy="3275055"/>
          </a:xfrm>
        </p:grpSpPr>
        <p:sp>
          <p:nvSpPr>
            <p:cNvPr id="2419" name="Google Shape;2419;p38"/>
            <p:cNvSpPr/>
            <p:nvPr/>
          </p:nvSpPr>
          <p:spPr>
            <a:xfrm flipH="1" rot="10623357">
              <a:off x="46090" y="1882665"/>
              <a:ext cx="1471943" cy="1571673"/>
            </a:xfrm>
            <a:prstGeom prst="triangle">
              <a:avLst>
                <a:gd fmla="val 50000" name="adj"/>
              </a:avLst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0" name="Google Shape;2420;p38"/>
            <p:cNvSpPr/>
            <p:nvPr/>
          </p:nvSpPr>
          <p:spPr>
            <a:xfrm flipH="1" rot="10130062">
              <a:off x="1614212" y="1699631"/>
              <a:ext cx="1471758" cy="1571777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1" name="Google Shape;2421;p38"/>
            <p:cNvSpPr/>
            <p:nvPr/>
          </p:nvSpPr>
          <p:spPr>
            <a:xfrm flipH="1" rot="9673517">
              <a:off x="3260802" y="1321376"/>
              <a:ext cx="1471813" cy="1571997"/>
            </a:xfrm>
            <a:prstGeom prst="triangle">
              <a:avLst>
                <a:gd fmla="val 50000" name="adj"/>
              </a:avLst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2" name="Google Shape;2422;p38"/>
            <p:cNvSpPr/>
            <p:nvPr/>
          </p:nvSpPr>
          <p:spPr>
            <a:xfrm flipH="1" rot="9285061">
              <a:off x="4862104" y="641150"/>
              <a:ext cx="1472034" cy="1571878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3" name="Google Shape;2423;p38"/>
            <p:cNvSpPr/>
            <p:nvPr/>
          </p:nvSpPr>
          <p:spPr>
            <a:xfrm>
              <a:off x="-41834" y="216047"/>
              <a:ext cx="6155361" cy="1666241"/>
            </a:xfrm>
            <a:custGeom>
              <a:rect b="b" l="l" r="r" t="t"/>
              <a:pathLst>
                <a:path extrusionOk="0" h="1960283" w="6496423">
                  <a:moveTo>
                    <a:pt x="0" y="1960283"/>
                  </a:moveTo>
                  <a:cubicBezTo>
                    <a:pt x="539874" y="1960283"/>
                    <a:pt x="1079748" y="1960283"/>
                    <a:pt x="1631576" y="1894542"/>
                  </a:cubicBezTo>
                  <a:cubicBezTo>
                    <a:pt x="2183404" y="1828801"/>
                    <a:pt x="2754157" y="1724212"/>
                    <a:pt x="3310965" y="1565836"/>
                  </a:cubicBezTo>
                  <a:cubicBezTo>
                    <a:pt x="3867773" y="1407459"/>
                    <a:pt x="4441513" y="1205256"/>
                    <a:pt x="4972423" y="944283"/>
                  </a:cubicBezTo>
                  <a:cubicBezTo>
                    <a:pt x="5503333" y="683310"/>
                    <a:pt x="5999878" y="341655"/>
                    <a:pt x="6496423" y="0"/>
                  </a:cubicBezTo>
                </a:path>
              </a:pathLst>
            </a:custGeom>
            <a:noFill/>
            <a:ln cap="flat" cmpd="sng" w="6985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n que contiene suelo&#10;&#10;Descripción generada automáticamente" id="2424" name="Google Shape;2424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495" y="151833"/>
            <a:ext cx="1260000" cy="1264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425" name="Google Shape;2425;p38"/>
          <p:cNvSpPr/>
          <p:nvPr/>
        </p:nvSpPr>
        <p:spPr>
          <a:xfrm>
            <a:off x="792690" y="965054"/>
            <a:ext cx="1328400" cy="1221900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6" name="Google Shape;2426;p38"/>
          <p:cNvSpPr txBox="1"/>
          <p:nvPr>
            <p:ph type="title"/>
          </p:nvPr>
        </p:nvSpPr>
        <p:spPr>
          <a:xfrm>
            <a:off x="3655800" y="2471133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Font typeface="Handlee"/>
              <a:buNone/>
              <a:defRPr>
                <a:latin typeface="Handlee"/>
                <a:ea typeface="Handlee"/>
                <a:cs typeface="Handlee"/>
                <a:sym typeface="Handle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Font typeface="Handlee"/>
              <a:buNone/>
              <a:defRPr sz="3200">
                <a:latin typeface="Handlee"/>
                <a:ea typeface="Handlee"/>
                <a:cs typeface="Handlee"/>
                <a:sym typeface="Handle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Font typeface="Handlee"/>
              <a:buNone/>
              <a:defRPr sz="3200">
                <a:latin typeface="Handlee"/>
                <a:ea typeface="Handlee"/>
                <a:cs typeface="Handlee"/>
                <a:sym typeface="Handle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Font typeface="Handlee"/>
              <a:buNone/>
              <a:defRPr sz="3200">
                <a:latin typeface="Handlee"/>
                <a:ea typeface="Handlee"/>
                <a:cs typeface="Handlee"/>
                <a:sym typeface="Handle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Font typeface="Handlee"/>
              <a:buNone/>
              <a:defRPr sz="3200">
                <a:latin typeface="Handlee"/>
                <a:ea typeface="Handlee"/>
                <a:cs typeface="Handlee"/>
                <a:sym typeface="Handle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Font typeface="Handlee"/>
              <a:buNone/>
              <a:defRPr sz="3200">
                <a:latin typeface="Handlee"/>
                <a:ea typeface="Handlee"/>
                <a:cs typeface="Handlee"/>
                <a:sym typeface="Handle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Font typeface="Handlee"/>
              <a:buNone/>
              <a:defRPr sz="3200">
                <a:latin typeface="Handlee"/>
                <a:ea typeface="Handlee"/>
                <a:cs typeface="Handlee"/>
                <a:sym typeface="Handle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Font typeface="Handlee"/>
              <a:buNone/>
              <a:defRPr sz="3200">
                <a:latin typeface="Handlee"/>
                <a:ea typeface="Handlee"/>
                <a:cs typeface="Handlee"/>
                <a:sym typeface="Handle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Font typeface="Handlee"/>
              <a:buNone/>
              <a:defRPr sz="3200">
                <a:latin typeface="Handlee"/>
                <a:ea typeface="Handlee"/>
                <a:cs typeface="Handlee"/>
                <a:sym typeface="Handlee"/>
              </a:defRPr>
            </a:lvl9pPr>
          </a:lstStyle>
          <a:p/>
        </p:txBody>
      </p:sp>
      <p:sp>
        <p:nvSpPr>
          <p:cNvPr id="2427" name="Google Shape;2427;p38"/>
          <p:cNvSpPr txBox="1"/>
          <p:nvPr>
            <p:ph idx="1" type="body"/>
          </p:nvPr>
        </p:nvSpPr>
        <p:spPr>
          <a:xfrm>
            <a:off x="3655800" y="3780133"/>
            <a:ext cx="7763100" cy="2546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431800" lvl="0" marL="457200" rtl="0">
              <a:spcBef>
                <a:spcPts val="0"/>
              </a:spcBef>
              <a:spcAft>
                <a:spcPts val="0"/>
              </a:spcAft>
              <a:buSzPts val="3200"/>
              <a:buFont typeface="Pompiere"/>
              <a:buChar char="●"/>
              <a:defRPr b="1" sz="3200">
                <a:latin typeface="Pompiere"/>
                <a:ea typeface="Pompiere"/>
                <a:cs typeface="Pompiere"/>
                <a:sym typeface="Pompiere"/>
              </a:defRPr>
            </a:lvl1pPr>
            <a:lvl2pPr indent="-431800" lvl="1" marL="914400" rtl="0">
              <a:spcBef>
                <a:spcPts val="2100"/>
              </a:spcBef>
              <a:spcAft>
                <a:spcPts val="0"/>
              </a:spcAft>
              <a:buSzPts val="3200"/>
              <a:buFont typeface="Pompiere"/>
              <a:buChar char="○"/>
              <a:defRPr b="1" sz="3200">
                <a:latin typeface="Pompiere"/>
                <a:ea typeface="Pompiere"/>
                <a:cs typeface="Pompiere"/>
                <a:sym typeface="Pompiere"/>
              </a:defRPr>
            </a:lvl2pPr>
            <a:lvl3pPr indent="-431800" lvl="2" marL="1371600" rtl="0">
              <a:spcBef>
                <a:spcPts val="2100"/>
              </a:spcBef>
              <a:spcAft>
                <a:spcPts val="0"/>
              </a:spcAft>
              <a:buSzPts val="3200"/>
              <a:buFont typeface="Pompiere"/>
              <a:buChar char="■"/>
              <a:defRPr b="1" sz="3200">
                <a:latin typeface="Pompiere"/>
                <a:ea typeface="Pompiere"/>
                <a:cs typeface="Pompiere"/>
                <a:sym typeface="Pompiere"/>
              </a:defRPr>
            </a:lvl3pPr>
            <a:lvl4pPr indent="-431800" lvl="3" marL="1828800" rtl="0">
              <a:spcBef>
                <a:spcPts val="2100"/>
              </a:spcBef>
              <a:spcAft>
                <a:spcPts val="0"/>
              </a:spcAft>
              <a:buSzPts val="3200"/>
              <a:buFont typeface="Pompiere"/>
              <a:buChar char="●"/>
              <a:defRPr b="1" sz="3200">
                <a:latin typeface="Pompiere"/>
                <a:ea typeface="Pompiere"/>
                <a:cs typeface="Pompiere"/>
                <a:sym typeface="Pompiere"/>
              </a:defRPr>
            </a:lvl4pPr>
            <a:lvl5pPr indent="-431800" lvl="4" marL="2286000" rtl="0">
              <a:spcBef>
                <a:spcPts val="2100"/>
              </a:spcBef>
              <a:spcAft>
                <a:spcPts val="0"/>
              </a:spcAft>
              <a:buSzPts val="3200"/>
              <a:buFont typeface="Pompiere"/>
              <a:buChar char="○"/>
              <a:defRPr b="1" sz="3200">
                <a:latin typeface="Pompiere"/>
                <a:ea typeface="Pompiere"/>
                <a:cs typeface="Pompiere"/>
                <a:sym typeface="Pompiere"/>
              </a:defRPr>
            </a:lvl5pPr>
            <a:lvl6pPr indent="-431800" lvl="5" marL="2743200" rtl="0">
              <a:spcBef>
                <a:spcPts val="2100"/>
              </a:spcBef>
              <a:spcAft>
                <a:spcPts val="0"/>
              </a:spcAft>
              <a:buSzPts val="3200"/>
              <a:buFont typeface="Pompiere"/>
              <a:buChar char="■"/>
              <a:defRPr b="1" sz="3200">
                <a:latin typeface="Pompiere"/>
                <a:ea typeface="Pompiere"/>
                <a:cs typeface="Pompiere"/>
                <a:sym typeface="Pompiere"/>
              </a:defRPr>
            </a:lvl6pPr>
            <a:lvl7pPr indent="-431800" lvl="6" marL="3200400" rtl="0">
              <a:spcBef>
                <a:spcPts val="2100"/>
              </a:spcBef>
              <a:spcAft>
                <a:spcPts val="0"/>
              </a:spcAft>
              <a:buSzPts val="3200"/>
              <a:buFont typeface="Pompiere"/>
              <a:buChar char="●"/>
              <a:defRPr b="1" sz="3200">
                <a:latin typeface="Pompiere"/>
                <a:ea typeface="Pompiere"/>
                <a:cs typeface="Pompiere"/>
                <a:sym typeface="Pompiere"/>
              </a:defRPr>
            </a:lvl7pPr>
            <a:lvl8pPr indent="-431800" lvl="7" marL="3657600" rtl="0">
              <a:spcBef>
                <a:spcPts val="2100"/>
              </a:spcBef>
              <a:spcAft>
                <a:spcPts val="0"/>
              </a:spcAft>
              <a:buSzPts val="3200"/>
              <a:buFont typeface="Pompiere"/>
              <a:buChar char="○"/>
              <a:defRPr b="1" sz="3200">
                <a:latin typeface="Pompiere"/>
                <a:ea typeface="Pompiere"/>
                <a:cs typeface="Pompiere"/>
                <a:sym typeface="Pompiere"/>
              </a:defRPr>
            </a:lvl8pPr>
            <a:lvl9pPr indent="-431800" lvl="8" marL="4114800" rtl="0">
              <a:spcBef>
                <a:spcPts val="2100"/>
              </a:spcBef>
              <a:spcAft>
                <a:spcPts val="2100"/>
              </a:spcAft>
              <a:buSzPts val="3200"/>
              <a:buFont typeface="Pompiere"/>
              <a:buChar char="■"/>
              <a:defRPr b="1" sz="3200">
                <a:latin typeface="Pompiere"/>
                <a:ea typeface="Pompiere"/>
                <a:cs typeface="Pompiere"/>
                <a:sym typeface="Pompiere"/>
              </a:defRPr>
            </a:lvl9pPr>
          </a:lstStyle>
          <a:p/>
        </p:txBody>
      </p:sp>
      <p:sp>
        <p:nvSpPr>
          <p:cNvPr id="2428" name="Google Shape;2428;p3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">
  <p:cSld name="ONE_COLUMN_TEXT_1">
    <p:spTree>
      <p:nvGrpSpPr>
        <p:cNvPr id="2429" name="Shape 2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0" name="Google Shape;2430;p39"/>
          <p:cNvGrpSpPr/>
          <p:nvPr/>
        </p:nvGrpSpPr>
        <p:grpSpPr>
          <a:xfrm>
            <a:off x="128137" y="4195795"/>
            <a:ext cx="2200219" cy="2546406"/>
            <a:chOff x="334683" y="3251450"/>
            <a:chExt cx="2900751" cy="3606297"/>
          </a:xfrm>
        </p:grpSpPr>
        <p:grpSp>
          <p:nvGrpSpPr>
            <p:cNvPr id="2431" name="Google Shape;2431;p39"/>
            <p:cNvGrpSpPr/>
            <p:nvPr/>
          </p:nvGrpSpPr>
          <p:grpSpPr>
            <a:xfrm>
              <a:off x="334683" y="4255156"/>
              <a:ext cx="663389" cy="2533816"/>
              <a:chOff x="782917" y="1932006"/>
              <a:chExt cx="1434354" cy="4516606"/>
            </a:xfrm>
          </p:grpSpPr>
          <p:sp>
            <p:nvSpPr>
              <p:cNvPr id="2432" name="Google Shape;2432;p39"/>
              <p:cNvSpPr/>
              <p:nvPr/>
            </p:nvSpPr>
            <p:spPr>
              <a:xfrm>
                <a:off x="782918" y="5417671"/>
                <a:ext cx="1434353" cy="1030941"/>
              </a:xfrm>
              <a:prstGeom prst="flowChartMagneticDisk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3" name="Google Shape;2433;p39"/>
              <p:cNvSpPr/>
              <p:nvPr/>
            </p:nvSpPr>
            <p:spPr>
              <a:xfrm>
                <a:off x="782918" y="4745318"/>
                <a:ext cx="1434353" cy="1030941"/>
              </a:xfrm>
              <a:prstGeom prst="flowChartMagneticDisk">
                <a:avLst/>
              </a:pr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4" name="Google Shape;2434;p39"/>
              <p:cNvSpPr/>
              <p:nvPr/>
            </p:nvSpPr>
            <p:spPr>
              <a:xfrm>
                <a:off x="782918" y="4072965"/>
                <a:ext cx="1434353" cy="1030941"/>
              </a:xfrm>
              <a:prstGeom prst="flowChartMagneticDisk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5" name="Google Shape;2435;p39"/>
              <p:cNvSpPr/>
              <p:nvPr/>
            </p:nvSpPr>
            <p:spPr>
              <a:xfrm>
                <a:off x="782918" y="3400612"/>
                <a:ext cx="1434353" cy="1030941"/>
              </a:xfrm>
              <a:prstGeom prst="flowChartMagneticDisk">
                <a:avLst/>
              </a:pr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6" name="Google Shape;2436;p39"/>
              <p:cNvSpPr/>
              <p:nvPr/>
            </p:nvSpPr>
            <p:spPr>
              <a:xfrm>
                <a:off x="782917" y="2959269"/>
                <a:ext cx="1434300" cy="882600"/>
              </a:xfrm>
              <a:prstGeom prst="can">
                <a:avLst>
                  <a:gd fmla="val 25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437" name="Google Shape;2437;p39"/>
              <p:cNvGrpSpPr/>
              <p:nvPr/>
            </p:nvGrpSpPr>
            <p:grpSpPr>
              <a:xfrm>
                <a:off x="1202217" y="1932006"/>
                <a:ext cx="666155" cy="1130797"/>
                <a:chOff x="1229308" y="1810865"/>
                <a:chExt cx="666155" cy="1130797"/>
              </a:xfrm>
            </p:grpSpPr>
            <p:sp>
              <p:nvSpPr>
                <p:cNvPr id="2438" name="Google Shape;2438;p39"/>
                <p:cNvSpPr/>
                <p:nvPr/>
              </p:nvSpPr>
              <p:spPr>
                <a:xfrm rot="10800000">
                  <a:off x="1229308" y="1810865"/>
                  <a:ext cx="666155" cy="1059676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D966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9" name="Google Shape;2439;p39"/>
                <p:cNvSpPr/>
                <p:nvPr/>
              </p:nvSpPr>
              <p:spPr>
                <a:xfrm rot="10800000">
                  <a:off x="1305046" y="2102277"/>
                  <a:ext cx="496263" cy="768265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2440" name="Google Shape;2440;p39"/>
                <p:cNvCxnSpPr>
                  <a:stCxn id="2439" idx="0"/>
                </p:cNvCxnSpPr>
                <p:nvPr/>
              </p:nvCxnSpPr>
              <p:spPr>
                <a:xfrm flipH="1">
                  <a:off x="1528298" y="2779062"/>
                  <a:ext cx="26100" cy="1626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7F6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2441" name="Google Shape;2441;p39"/>
            <p:cNvGrpSpPr/>
            <p:nvPr/>
          </p:nvGrpSpPr>
          <p:grpSpPr>
            <a:xfrm>
              <a:off x="1090739" y="3334794"/>
              <a:ext cx="663389" cy="3522953"/>
              <a:chOff x="782917" y="1932006"/>
              <a:chExt cx="1434354" cy="4516606"/>
            </a:xfrm>
          </p:grpSpPr>
          <p:sp>
            <p:nvSpPr>
              <p:cNvPr id="2442" name="Google Shape;2442;p39"/>
              <p:cNvSpPr/>
              <p:nvPr/>
            </p:nvSpPr>
            <p:spPr>
              <a:xfrm>
                <a:off x="782918" y="5417671"/>
                <a:ext cx="1434353" cy="1030941"/>
              </a:xfrm>
              <a:prstGeom prst="flowChartMagneticDisk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3" name="Google Shape;2443;p39"/>
              <p:cNvSpPr/>
              <p:nvPr/>
            </p:nvSpPr>
            <p:spPr>
              <a:xfrm>
                <a:off x="782918" y="4745318"/>
                <a:ext cx="1434353" cy="1030941"/>
              </a:xfrm>
              <a:prstGeom prst="flowChartMagneticDisk">
                <a:avLst/>
              </a:pr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4" name="Google Shape;2444;p39"/>
              <p:cNvSpPr/>
              <p:nvPr/>
            </p:nvSpPr>
            <p:spPr>
              <a:xfrm>
                <a:off x="782918" y="4072965"/>
                <a:ext cx="1434353" cy="1030941"/>
              </a:xfrm>
              <a:prstGeom prst="flowChartMagneticDisk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5" name="Google Shape;2445;p39"/>
              <p:cNvSpPr/>
              <p:nvPr/>
            </p:nvSpPr>
            <p:spPr>
              <a:xfrm>
                <a:off x="782918" y="3400612"/>
                <a:ext cx="1434353" cy="1030941"/>
              </a:xfrm>
              <a:prstGeom prst="flowChartMagneticDisk">
                <a:avLst/>
              </a:pr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6" name="Google Shape;2446;p39"/>
              <p:cNvSpPr/>
              <p:nvPr/>
            </p:nvSpPr>
            <p:spPr>
              <a:xfrm>
                <a:off x="782917" y="2959269"/>
                <a:ext cx="1434300" cy="882600"/>
              </a:xfrm>
              <a:prstGeom prst="can">
                <a:avLst>
                  <a:gd fmla="val 25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447" name="Google Shape;2447;p39"/>
              <p:cNvGrpSpPr/>
              <p:nvPr/>
            </p:nvGrpSpPr>
            <p:grpSpPr>
              <a:xfrm>
                <a:off x="1202192" y="1932006"/>
                <a:ext cx="763023" cy="1130796"/>
                <a:chOff x="1229283" y="1810865"/>
                <a:chExt cx="763023" cy="1130796"/>
              </a:xfrm>
            </p:grpSpPr>
            <p:sp>
              <p:nvSpPr>
                <p:cNvPr id="2448" name="Google Shape;2448;p39"/>
                <p:cNvSpPr/>
                <p:nvPr/>
              </p:nvSpPr>
              <p:spPr>
                <a:xfrm rot="10800000">
                  <a:off x="1229283" y="1810865"/>
                  <a:ext cx="763023" cy="1059676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D966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9" name="Google Shape;2449;p39"/>
                <p:cNvSpPr/>
                <p:nvPr/>
              </p:nvSpPr>
              <p:spPr>
                <a:xfrm rot="10800000">
                  <a:off x="1305600" y="2102276"/>
                  <a:ext cx="567797" cy="768265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2450" name="Google Shape;2450;p39"/>
                <p:cNvCxnSpPr>
                  <a:stCxn id="2449" idx="0"/>
                </p:cNvCxnSpPr>
                <p:nvPr/>
              </p:nvCxnSpPr>
              <p:spPr>
                <a:xfrm flipH="1">
                  <a:off x="1527900" y="2779061"/>
                  <a:ext cx="62700" cy="1626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7F6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2451" name="Google Shape;2451;p39"/>
            <p:cNvGrpSpPr/>
            <p:nvPr/>
          </p:nvGrpSpPr>
          <p:grpSpPr>
            <a:xfrm>
              <a:off x="1831392" y="4059712"/>
              <a:ext cx="663389" cy="2533816"/>
              <a:chOff x="782917" y="1932006"/>
              <a:chExt cx="1434354" cy="4516606"/>
            </a:xfrm>
          </p:grpSpPr>
          <p:sp>
            <p:nvSpPr>
              <p:cNvPr id="2452" name="Google Shape;2452;p39"/>
              <p:cNvSpPr/>
              <p:nvPr/>
            </p:nvSpPr>
            <p:spPr>
              <a:xfrm>
                <a:off x="782918" y="5417671"/>
                <a:ext cx="1434353" cy="1030941"/>
              </a:xfrm>
              <a:prstGeom prst="flowChartMagneticDisk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3" name="Google Shape;2453;p39"/>
              <p:cNvSpPr/>
              <p:nvPr/>
            </p:nvSpPr>
            <p:spPr>
              <a:xfrm>
                <a:off x="782918" y="4745318"/>
                <a:ext cx="1434353" cy="1030941"/>
              </a:xfrm>
              <a:prstGeom prst="flowChartMagneticDisk">
                <a:avLst/>
              </a:pr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4" name="Google Shape;2454;p39"/>
              <p:cNvSpPr/>
              <p:nvPr/>
            </p:nvSpPr>
            <p:spPr>
              <a:xfrm>
                <a:off x="782918" y="4072965"/>
                <a:ext cx="1434353" cy="1030941"/>
              </a:xfrm>
              <a:prstGeom prst="flowChartMagneticDisk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5" name="Google Shape;2455;p39"/>
              <p:cNvSpPr/>
              <p:nvPr/>
            </p:nvSpPr>
            <p:spPr>
              <a:xfrm>
                <a:off x="782918" y="3400612"/>
                <a:ext cx="1434353" cy="1030941"/>
              </a:xfrm>
              <a:prstGeom prst="flowChartMagneticDisk">
                <a:avLst/>
              </a:pr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6" name="Google Shape;2456;p39"/>
              <p:cNvSpPr/>
              <p:nvPr/>
            </p:nvSpPr>
            <p:spPr>
              <a:xfrm>
                <a:off x="782917" y="2959269"/>
                <a:ext cx="1434300" cy="882600"/>
              </a:xfrm>
              <a:prstGeom prst="can">
                <a:avLst>
                  <a:gd fmla="val 25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457" name="Google Shape;2457;p39"/>
              <p:cNvGrpSpPr/>
              <p:nvPr/>
            </p:nvGrpSpPr>
            <p:grpSpPr>
              <a:xfrm>
                <a:off x="1202217" y="1932006"/>
                <a:ext cx="666155" cy="1130797"/>
                <a:chOff x="1229308" y="1810865"/>
                <a:chExt cx="666155" cy="1130797"/>
              </a:xfrm>
            </p:grpSpPr>
            <p:sp>
              <p:nvSpPr>
                <p:cNvPr id="2458" name="Google Shape;2458;p39"/>
                <p:cNvSpPr/>
                <p:nvPr/>
              </p:nvSpPr>
              <p:spPr>
                <a:xfrm rot="10800000">
                  <a:off x="1229308" y="1810865"/>
                  <a:ext cx="666155" cy="1059676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D966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59" name="Google Shape;2459;p39"/>
                <p:cNvSpPr/>
                <p:nvPr/>
              </p:nvSpPr>
              <p:spPr>
                <a:xfrm rot="10800000">
                  <a:off x="1305046" y="2102277"/>
                  <a:ext cx="496263" cy="768265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2460" name="Google Shape;2460;p39"/>
                <p:cNvCxnSpPr>
                  <a:stCxn id="2459" idx="0"/>
                </p:cNvCxnSpPr>
                <p:nvPr/>
              </p:nvCxnSpPr>
              <p:spPr>
                <a:xfrm flipH="1">
                  <a:off x="1528298" y="2779062"/>
                  <a:ext cx="26100" cy="1626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7F6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2461" name="Google Shape;2461;p39"/>
            <p:cNvGrpSpPr/>
            <p:nvPr/>
          </p:nvGrpSpPr>
          <p:grpSpPr>
            <a:xfrm>
              <a:off x="2572045" y="3251450"/>
              <a:ext cx="663389" cy="3522953"/>
              <a:chOff x="782917" y="1932006"/>
              <a:chExt cx="1434354" cy="4516606"/>
            </a:xfrm>
          </p:grpSpPr>
          <p:sp>
            <p:nvSpPr>
              <p:cNvPr id="2462" name="Google Shape;2462;p39"/>
              <p:cNvSpPr/>
              <p:nvPr/>
            </p:nvSpPr>
            <p:spPr>
              <a:xfrm>
                <a:off x="782918" y="5417671"/>
                <a:ext cx="1434353" cy="1030941"/>
              </a:xfrm>
              <a:prstGeom prst="flowChartMagneticDisk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3" name="Google Shape;2463;p39"/>
              <p:cNvSpPr/>
              <p:nvPr/>
            </p:nvSpPr>
            <p:spPr>
              <a:xfrm>
                <a:off x="782918" y="4745318"/>
                <a:ext cx="1434353" cy="1030941"/>
              </a:xfrm>
              <a:prstGeom prst="flowChartMagneticDisk">
                <a:avLst/>
              </a:pr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4" name="Google Shape;2464;p39"/>
              <p:cNvSpPr/>
              <p:nvPr/>
            </p:nvSpPr>
            <p:spPr>
              <a:xfrm>
                <a:off x="782918" y="4072965"/>
                <a:ext cx="1434353" cy="1030941"/>
              </a:xfrm>
              <a:prstGeom prst="flowChartMagneticDisk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5" name="Google Shape;2465;p39"/>
              <p:cNvSpPr/>
              <p:nvPr/>
            </p:nvSpPr>
            <p:spPr>
              <a:xfrm>
                <a:off x="782918" y="3400612"/>
                <a:ext cx="1434353" cy="1030941"/>
              </a:xfrm>
              <a:prstGeom prst="flowChartMagneticDisk">
                <a:avLst/>
              </a:pr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6" name="Google Shape;2466;p39"/>
              <p:cNvSpPr/>
              <p:nvPr/>
            </p:nvSpPr>
            <p:spPr>
              <a:xfrm>
                <a:off x="782917" y="2959269"/>
                <a:ext cx="1434300" cy="882600"/>
              </a:xfrm>
              <a:prstGeom prst="can">
                <a:avLst>
                  <a:gd fmla="val 25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467" name="Google Shape;2467;p39"/>
              <p:cNvGrpSpPr/>
              <p:nvPr/>
            </p:nvGrpSpPr>
            <p:grpSpPr>
              <a:xfrm>
                <a:off x="1202192" y="1932006"/>
                <a:ext cx="763023" cy="1130796"/>
                <a:chOff x="1229283" y="1810865"/>
                <a:chExt cx="763023" cy="1130796"/>
              </a:xfrm>
            </p:grpSpPr>
            <p:sp>
              <p:nvSpPr>
                <p:cNvPr id="2468" name="Google Shape;2468;p39"/>
                <p:cNvSpPr/>
                <p:nvPr/>
              </p:nvSpPr>
              <p:spPr>
                <a:xfrm rot="10800000">
                  <a:off x="1229283" y="1810865"/>
                  <a:ext cx="763023" cy="1059676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D966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69" name="Google Shape;2469;p39"/>
                <p:cNvSpPr/>
                <p:nvPr/>
              </p:nvSpPr>
              <p:spPr>
                <a:xfrm rot="10800000">
                  <a:off x="1305600" y="2102276"/>
                  <a:ext cx="567797" cy="768265"/>
                </a:xfrm>
                <a:custGeom>
                  <a:rect b="b" l="l" r="r" t="t"/>
                  <a:pathLst>
                    <a:path extrusionOk="0" h="1059676" w="596112">
                      <a:moveTo>
                        <a:pt x="296758" y="126226"/>
                      </a:moveTo>
                      <a:cubicBezTo>
                        <a:pt x="370593" y="-189408"/>
                        <a:pt x="928085" y="108296"/>
                        <a:pt x="302735" y="1059676"/>
                      </a:cubicBezTo>
                      <a:cubicBezTo>
                        <a:pt x="-322615" y="108296"/>
                        <a:pt x="199018" y="-201360"/>
                        <a:pt x="296758" y="12622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60925" lIns="121900" spcFirstLastPara="1" rIns="121900" wrap="square" tIns="609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2470" name="Google Shape;2470;p39"/>
                <p:cNvCxnSpPr>
                  <a:stCxn id="2469" idx="0"/>
                </p:cNvCxnSpPr>
                <p:nvPr/>
              </p:nvCxnSpPr>
              <p:spPr>
                <a:xfrm flipH="1">
                  <a:off x="1527900" y="2779061"/>
                  <a:ext cx="62700" cy="1626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7F6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</p:grpSp>
      <p:pic>
        <p:nvPicPr>
          <p:cNvPr descr="Imagen que contiene suelo&#10;&#10;Descripción generada automáticamente" id="2471" name="Google Shape;247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495" y="151833"/>
            <a:ext cx="1260000" cy="1264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472" name="Google Shape;2472;p39"/>
          <p:cNvSpPr/>
          <p:nvPr/>
        </p:nvSpPr>
        <p:spPr>
          <a:xfrm>
            <a:off x="792690" y="965054"/>
            <a:ext cx="1328400" cy="1221900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3" name="Google Shape;2473;p39"/>
          <p:cNvSpPr txBox="1"/>
          <p:nvPr>
            <p:ph type="title"/>
          </p:nvPr>
        </p:nvSpPr>
        <p:spPr>
          <a:xfrm>
            <a:off x="3655800" y="2471133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Font typeface="Handlee"/>
              <a:buNone/>
              <a:defRPr>
                <a:latin typeface="Handlee"/>
                <a:ea typeface="Handlee"/>
                <a:cs typeface="Handlee"/>
                <a:sym typeface="Handle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Font typeface="Handlee"/>
              <a:buNone/>
              <a:defRPr sz="3200">
                <a:latin typeface="Handlee"/>
                <a:ea typeface="Handlee"/>
                <a:cs typeface="Handlee"/>
                <a:sym typeface="Handle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Font typeface="Handlee"/>
              <a:buNone/>
              <a:defRPr sz="3200">
                <a:latin typeface="Handlee"/>
                <a:ea typeface="Handlee"/>
                <a:cs typeface="Handlee"/>
                <a:sym typeface="Handle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Font typeface="Handlee"/>
              <a:buNone/>
              <a:defRPr sz="3200">
                <a:latin typeface="Handlee"/>
                <a:ea typeface="Handlee"/>
                <a:cs typeface="Handlee"/>
                <a:sym typeface="Handle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Font typeface="Handlee"/>
              <a:buNone/>
              <a:defRPr sz="3200">
                <a:latin typeface="Handlee"/>
                <a:ea typeface="Handlee"/>
                <a:cs typeface="Handlee"/>
                <a:sym typeface="Handle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Font typeface="Handlee"/>
              <a:buNone/>
              <a:defRPr sz="3200">
                <a:latin typeface="Handlee"/>
                <a:ea typeface="Handlee"/>
                <a:cs typeface="Handlee"/>
                <a:sym typeface="Handle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Font typeface="Handlee"/>
              <a:buNone/>
              <a:defRPr sz="3200">
                <a:latin typeface="Handlee"/>
                <a:ea typeface="Handlee"/>
                <a:cs typeface="Handlee"/>
                <a:sym typeface="Handle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Font typeface="Handlee"/>
              <a:buNone/>
              <a:defRPr sz="3200">
                <a:latin typeface="Handlee"/>
                <a:ea typeface="Handlee"/>
                <a:cs typeface="Handlee"/>
                <a:sym typeface="Handle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Font typeface="Handlee"/>
              <a:buNone/>
              <a:defRPr sz="3200">
                <a:latin typeface="Handlee"/>
                <a:ea typeface="Handlee"/>
                <a:cs typeface="Handlee"/>
                <a:sym typeface="Handlee"/>
              </a:defRPr>
            </a:lvl9pPr>
          </a:lstStyle>
          <a:p/>
        </p:txBody>
      </p:sp>
      <p:sp>
        <p:nvSpPr>
          <p:cNvPr id="2474" name="Google Shape;2474;p39"/>
          <p:cNvSpPr txBox="1"/>
          <p:nvPr>
            <p:ph idx="1" type="body"/>
          </p:nvPr>
        </p:nvSpPr>
        <p:spPr>
          <a:xfrm>
            <a:off x="3655800" y="3780133"/>
            <a:ext cx="7763100" cy="2546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431800" lvl="0" marL="457200" rtl="0">
              <a:spcBef>
                <a:spcPts val="0"/>
              </a:spcBef>
              <a:spcAft>
                <a:spcPts val="0"/>
              </a:spcAft>
              <a:buSzPts val="3200"/>
              <a:buFont typeface="Pompiere"/>
              <a:buChar char="●"/>
              <a:defRPr b="1" sz="3200">
                <a:latin typeface="Pompiere"/>
                <a:ea typeface="Pompiere"/>
                <a:cs typeface="Pompiere"/>
                <a:sym typeface="Pompiere"/>
              </a:defRPr>
            </a:lvl1pPr>
            <a:lvl2pPr indent="-431800" lvl="1" marL="914400" rtl="0">
              <a:spcBef>
                <a:spcPts val="2100"/>
              </a:spcBef>
              <a:spcAft>
                <a:spcPts val="0"/>
              </a:spcAft>
              <a:buSzPts val="3200"/>
              <a:buFont typeface="Pompiere"/>
              <a:buChar char="○"/>
              <a:defRPr b="1" sz="3200">
                <a:latin typeface="Pompiere"/>
                <a:ea typeface="Pompiere"/>
                <a:cs typeface="Pompiere"/>
                <a:sym typeface="Pompiere"/>
              </a:defRPr>
            </a:lvl2pPr>
            <a:lvl3pPr indent="-431800" lvl="2" marL="1371600" rtl="0">
              <a:spcBef>
                <a:spcPts val="2100"/>
              </a:spcBef>
              <a:spcAft>
                <a:spcPts val="0"/>
              </a:spcAft>
              <a:buSzPts val="3200"/>
              <a:buFont typeface="Pompiere"/>
              <a:buChar char="■"/>
              <a:defRPr b="1" sz="3200">
                <a:latin typeface="Pompiere"/>
                <a:ea typeface="Pompiere"/>
                <a:cs typeface="Pompiere"/>
                <a:sym typeface="Pompiere"/>
              </a:defRPr>
            </a:lvl3pPr>
            <a:lvl4pPr indent="-431800" lvl="3" marL="1828800" rtl="0">
              <a:spcBef>
                <a:spcPts val="2100"/>
              </a:spcBef>
              <a:spcAft>
                <a:spcPts val="0"/>
              </a:spcAft>
              <a:buSzPts val="3200"/>
              <a:buFont typeface="Pompiere"/>
              <a:buChar char="●"/>
              <a:defRPr b="1" sz="3200">
                <a:latin typeface="Pompiere"/>
                <a:ea typeface="Pompiere"/>
                <a:cs typeface="Pompiere"/>
                <a:sym typeface="Pompiere"/>
              </a:defRPr>
            </a:lvl4pPr>
            <a:lvl5pPr indent="-431800" lvl="4" marL="2286000" rtl="0">
              <a:spcBef>
                <a:spcPts val="2100"/>
              </a:spcBef>
              <a:spcAft>
                <a:spcPts val="0"/>
              </a:spcAft>
              <a:buSzPts val="3200"/>
              <a:buFont typeface="Pompiere"/>
              <a:buChar char="○"/>
              <a:defRPr b="1" sz="3200">
                <a:latin typeface="Pompiere"/>
                <a:ea typeface="Pompiere"/>
                <a:cs typeface="Pompiere"/>
                <a:sym typeface="Pompiere"/>
              </a:defRPr>
            </a:lvl5pPr>
            <a:lvl6pPr indent="-431800" lvl="5" marL="2743200" rtl="0">
              <a:spcBef>
                <a:spcPts val="2100"/>
              </a:spcBef>
              <a:spcAft>
                <a:spcPts val="0"/>
              </a:spcAft>
              <a:buSzPts val="3200"/>
              <a:buFont typeface="Pompiere"/>
              <a:buChar char="■"/>
              <a:defRPr b="1" sz="3200">
                <a:latin typeface="Pompiere"/>
                <a:ea typeface="Pompiere"/>
                <a:cs typeface="Pompiere"/>
                <a:sym typeface="Pompiere"/>
              </a:defRPr>
            </a:lvl6pPr>
            <a:lvl7pPr indent="-431800" lvl="6" marL="3200400" rtl="0">
              <a:spcBef>
                <a:spcPts val="2100"/>
              </a:spcBef>
              <a:spcAft>
                <a:spcPts val="0"/>
              </a:spcAft>
              <a:buSzPts val="3200"/>
              <a:buFont typeface="Pompiere"/>
              <a:buChar char="●"/>
              <a:defRPr b="1" sz="3200">
                <a:latin typeface="Pompiere"/>
                <a:ea typeface="Pompiere"/>
                <a:cs typeface="Pompiere"/>
                <a:sym typeface="Pompiere"/>
              </a:defRPr>
            </a:lvl7pPr>
            <a:lvl8pPr indent="-431800" lvl="7" marL="3657600" rtl="0">
              <a:spcBef>
                <a:spcPts val="2100"/>
              </a:spcBef>
              <a:spcAft>
                <a:spcPts val="0"/>
              </a:spcAft>
              <a:buSzPts val="3200"/>
              <a:buFont typeface="Pompiere"/>
              <a:buChar char="○"/>
              <a:defRPr b="1" sz="3200">
                <a:latin typeface="Pompiere"/>
                <a:ea typeface="Pompiere"/>
                <a:cs typeface="Pompiere"/>
                <a:sym typeface="Pompiere"/>
              </a:defRPr>
            </a:lvl8pPr>
            <a:lvl9pPr indent="-431800" lvl="8" marL="4114800" rtl="0">
              <a:spcBef>
                <a:spcPts val="2100"/>
              </a:spcBef>
              <a:spcAft>
                <a:spcPts val="2100"/>
              </a:spcAft>
              <a:buSzPts val="3200"/>
              <a:buFont typeface="Pompiere"/>
              <a:buChar char="■"/>
              <a:defRPr b="1" sz="3200">
                <a:latin typeface="Pompiere"/>
                <a:ea typeface="Pompiere"/>
                <a:cs typeface="Pompiere"/>
                <a:sym typeface="Pompiere"/>
              </a:defRPr>
            </a:lvl9pPr>
          </a:lstStyle>
          <a:p/>
        </p:txBody>
      </p:sp>
      <p:sp>
        <p:nvSpPr>
          <p:cNvPr id="2475" name="Google Shape;2475;p3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sMania">
  <p:cSld name="BLANK_1">
    <p:bg>
      <p:bgPr>
        <a:solidFill>
          <a:srgbClr val="FFFFFF"/>
        </a:solidFill>
      </p:bgPr>
    </p:bg>
    <p:spTree>
      <p:nvGrpSpPr>
        <p:cNvPr id="2476" name="Shape 2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7" name="Google Shape;2477;p40"/>
          <p:cNvSpPr/>
          <p:nvPr/>
        </p:nvSpPr>
        <p:spPr>
          <a:xfrm>
            <a:off x="0" y="0"/>
            <a:ext cx="12177300" cy="684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8" name="Google Shape;2478;p40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4533" y="580867"/>
            <a:ext cx="4980702" cy="21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9" name="Google Shape;2479;p40"/>
          <p:cNvSpPr txBox="1"/>
          <p:nvPr/>
        </p:nvSpPr>
        <p:spPr>
          <a:xfrm>
            <a:off x="564533" y="2854633"/>
            <a:ext cx="7515300" cy="29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Free </a:t>
            </a:r>
            <a:r>
              <a:rPr lang="en" sz="35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themes and templates for </a:t>
            </a:r>
            <a:r>
              <a:rPr b="1" lang="en" sz="35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Google Slides</a:t>
            </a:r>
            <a:r>
              <a:rPr lang="en" sz="35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or </a:t>
            </a:r>
            <a:r>
              <a:rPr b="1" lang="en" sz="35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PowerPoint</a:t>
            </a:r>
            <a:endParaRPr b="1" sz="35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rPr>
              <a:t>NOT to be sold as is or modified! </a:t>
            </a:r>
            <a:endParaRPr b="1" sz="2800">
              <a:solidFill>
                <a:srgbClr val="FFCB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Read </a:t>
            </a:r>
            <a:r>
              <a:rPr lang="en" sz="1900" u="sng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FAQ</a:t>
            </a:r>
            <a:r>
              <a:rPr lang="en" sz="19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on slidesmania.com</a:t>
            </a:r>
            <a:endParaRPr sz="19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480" name="Google Shape;2480;p40"/>
          <p:cNvCxnSpPr/>
          <p:nvPr/>
        </p:nvCxnSpPr>
        <p:spPr>
          <a:xfrm>
            <a:off x="10410859" y="5682032"/>
            <a:ext cx="1493700" cy="12900"/>
          </a:xfrm>
          <a:prstGeom prst="straightConnector1">
            <a:avLst/>
          </a:prstGeom>
          <a:noFill/>
          <a:ln cap="flat" cmpd="sng" w="38100">
            <a:solidFill>
              <a:srgbClr val="FFCB2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481" name="Google Shape;2481;p4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108067" y="5891752"/>
            <a:ext cx="712376" cy="637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2" name="Google Shape;2482;p40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20443" y="5896239"/>
            <a:ext cx="707809" cy="62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3" name="Google Shape;2483;p40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567146" y="5898482"/>
            <a:ext cx="611913" cy="623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4" name="Google Shape;2484;p40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1205586" y="5909699"/>
            <a:ext cx="698676" cy="601204"/>
          </a:xfrm>
          <a:prstGeom prst="rect">
            <a:avLst/>
          </a:prstGeom>
          <a:noFill/>
          <a:ln>
            <a:noFill/>
          </a:ln>
        </p:spPr>
      </p:pic>
      <p:sp>
        <p:nvSpPr>
          <p:cNvPr id="2485" name="Google Shape;2485;p40"/>
          <p:cNvSpPr txBox="1"/>
          <p:nvPr/>
        </p:nvSpPr>
        <p:spPr>
          <a:xfrm>
            <a:off x="7064013" y="4807599"/>
            <a:ext cx="4909500" cy="9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Sharing is caring!</a:t>
            </a:r>
            <a:endParaRPr b="1" sz="2400">
              <a:solidFill>
                <a:srgbClr val="252525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_2">
  <p:cSld name="SECTION_HEADER_2">
    <p:spTree>
      <p:nvGrpSpPr>
        <p:cNvPr id="2486" name="Shape 2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7" name="Google Shape;2487;p41"/>
          <p:cNvSpPr/>
          <p:nvPr/>
        </p:nvSpPr>
        <p:spPr>
          <a:xfrm>
            <a:off x="0" y="-15084"/>
            <a:ext cx="12192000" cy="68889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8" name="Google Shape;2488;p41"/>
          <p:cNvSpPr/>
          <p:nvPr/>
        </p:nvSpPr>
        <p:spPr>
          <a:xfrm>
            <a:off x="2093100" y="976183"/>
            <a:ext cx="8256900" cy="477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9" name="Google Shape;2489;p4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90" name="Google Shape;2490;p41"/>
          <p:cNvSpPr txBox="1"/>
          <p:nvPr>
            <p:ph type="title"/>
          </p:nvPr>
        </p:nvSpPr>
        <p:spPr>
          <a:xfrm>
            <a:off x="2212700" y="2867800"/>
            <a:ext cx="7949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9pPr>
          </a:lstStyle>
          <a:p/>
        </p:txBody>
      </p:sp>
      <p:sp>
        <p:nvSpPr>
          <p:cNvPr id="2491" name="Google Shape;2491;p41"/>
          <p:cNvSpPr txBox="1"/>
          <p:nvPr/>
        </p:nvSpPr>
        <p:spPr>
          <a:xfrm rot="5400000">
            <a:off x="-905750" y="6313583"/>
            <a:ext cx="21063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5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_3">
  <p:cSld name="SECTION_HEADER_3">
    <p:spTree>
      <p:nvGrpSpPr>
        <p:cNvPr id="2492" name="Shape 2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3" name="Google Shape;2493;p42"/>
          <p:cNvSpPr/>
          <p:nvPr/>
        </p:nvSpPr>
        <p:spPr>
          <a:xfrm>
            <a:off x="0" y="-15084"/>
            <a:ext cx="12192000" cy="68889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4" name="Google Shape;2494;p42"/>
          <p:cNvSpPr/>
          <p:nvPr/>
        </p:nvSpPr>
        <p:spPr>
          <a:xfrm>
            <a:off x="2093100" y="976183"/>
            <a:ext cx="8256900" cy="477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5" name="Google Shape;2495;p4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96" name="Google Shape;2496;p42"/>
          <p:cNvSpPr txBox="1"/>
          <p:nvPr>
            <p:ph type="title"/>
          </p:nvPr>
        </p:nvSpPr>
        <p:spPr>
          <a:xfrm>
            <a:off x="2212700" y="2867800"/>
            <a:ext cx="7949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9pPr>
          </a:lstStyle>
          <a:p/>
        </p:txBody>
      </p:sp>
      <p:sp>
        <p:nvSpPr>
          <p:cNvPr id="2497" name="Google Shape;2497;p42"/>
          <p:cNvSpPr txBox="1"/>
          <p:nvPr/>
        </p:nvSpPr>
        <p:spPr>
          <a:xfrm rot="5400000">
            <a:off x="-905750" y="6313583"/>
            <a:ext cx="21063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5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2498" name="Shape 2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9" name="Google Shape;2499;p43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2500" name="Google Shape;2500;p43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2501" name="Google Shape;2501;p4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or process">
  <p:cSld name="BLANK_4">
    <p:spTree>
      <p:nvGrpSpPr>
        <p:cNvPr id="2502" name="Shape 2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3" name="Google Shape;2503;p44"/>
          <p:cNvSpPr/>
          <p:nvPr/>
        </p:nvSpPr>
        <p:spPr>
          <a:xfrm>
            <a:off x="317667" y="277667"/>
            <a:ext cx="11544900" cy="624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4" name="Google Shape;2504;p44"/>
          <p:cNvSpPr txBox="1"/>
          <p:nvPr>
            <p:ph idx="12" type="sldNum"/>
          </p:nvPr>
        </p:nvSpPr>
        <p:spPr>
          <a:xfrm>
            <a:off x="10813608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05" name="Google Shape;2505;p4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506" name="Google Shape;2506;p44"/>
          <p:cNvSpPr txBox="1"/>
          <p:nvPr>
            <p:ph idx="1" type="body"/>
          </p:nvPr>
        </p:nvSpPr>
        <p:spPr>
          <a:xfrm>
            <a:off x="408733" y="3107809"/>
            <a:ext cx="2179500" cy="3216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431800" lvl="1" marL="9144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2pPr>
            <a:lvl3pPr indent="-431800" lvl="2" marL="1371600" rtl="0">
              <a:spcBef>
                <a:spcPts val="2100"/>
              </a:spcBef>
              <a:spcAft>
                <a:spcPts val="0"/>
              </a:spcAft>
              <a:buSzPts val="3200"/>
              <a:buChar char="■"/>
              <a:defRPr/>
            </a:lvl3pPr>
            <a:lvl4pPr indent="-431800" lvl="3" marL="1828800" rtl="0">
              <a:spcBef>
                <a:spcPts val="2100"/>
              </a:spcBef>
              <a:spcAft>
                <a:spcPts val="0"/>
              </a:spcAft>
              <a:buSzPts val="3200"/>
              <a:buChar char="●"/>
              <a:defRPr/>
            </a:lvl4pPr>
            <a:lvl5pPr indent="-431800" lvl="4" marL="22860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5pPr>
            <a:lvl6pPr indent="-431800" lvl="5" marL="2743200" rtl="0">
              <a:spcBef>
                <a:spcPts val="2100"/>
              </a:spcBef>
              <a:spcAft>
                <a:spcPts val="0"/>
              </a:spcAft>
              <a:buSzPts val="3200"/>
              <a:buChar char="■"/>
              <a:defRPr/>
            </a:lvl6pPr>
            <a:lvl7pPr indent="-431800" lvl="6" marL="3200400" rtl="0">
              <a:spcBef>
                <a:spcPts val="2100"/>
              </a:spcBef>
              <a:spcAft>
                <a:spcPts val="0"/>
              </a:spcAft>
              <a:buSzPts val="3200"/>
              <a:buChar char="●"/>
              <a:defRPr/>
            </a:lvl7pPr>
            <a:lvl8pPr indent="-431800" lvl="7" marL="36576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8pPr>
            <a:lvl9pPr indent="-431800" lvl="8" marL="4114800" rtl="0">
              <a:spcBef>
                <a:spcPts val="2100"/>
              </a:spcBef>
              <a:spcAft>
                <a:spcPts val="2100"/>
              </a:spcAft>
              <a:buSzPts val="3200"/>
              <a:buChar char="■"/>
              <a:defRPr/>
            </a:lvl9pPr>
          </a:lstStyle>
          <a:p/>
        </p:txBody>
      </p:sp>
      <p:sp>
        <p:nvSpPr>
          <p:cNvPr id="2507" name="Google Shape;2507;p44"/>
          <p:cNvSpPr txBox="1"/>
          <p:nvPr>
            <p:ph idx="2" type="subTitle"/>
          </p:nvPr>
        </p:nvSpPr>
        <p:spPr>
          <a:xfrm>
            <a:off x="408733" y="2385333"/>
            <a:ext cx="2179500" cy="622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200"/>
            </a:lvl1pPr>
            <a:lvl2pPr lvl="1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2pPr>
            <a:lvl3pPr lvl="2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3pPr>
            <a:lvl4pPr lvl="3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4pPr>
            <a:lvl5pPr lvl="4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5pPr>
            <a:lvl6pPr lvl="5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6pPr>
            <a:lvl7pPr lvl="6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7pPr>
            <a:lvl8pPr lvl="7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None/>
              <a:defRPr b="1" sz="3200"/>
            </a:lvl9pPr>
          </a:lstStyle>
          <a:p/>
        </p:txBody>
      </p:sp>
      <p:sp>
        <p:nvSpPr>
          <p:cNvPr id="2508" name="Google Shape;2508;p44"/>
          <p:cNvSpPr txBox="1"/>
          <p:nvPr>
            <p:ph idx="3" type="body"/>
          </p:nvPr>
        </p:nvSpPr>
        <p:spPr>
          <a:xfrm>
            <a:off x="2727273" y="3107809"/>
            <a:ext cx="2179500" cy="3216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431800" lvl="1" marL="9144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2pPr>
            <a:lvl3pPr indent="-431800" lvl="2" marL="1371600" rtl="0">
              <a:spcBef>
                <a:spcPts val="2100"/>
              </a:spcBef>
              <a:spcAft>
                <a:spcPts val="0"/>
              </a:spcAft>
              <a:buSzPts val="3200"/>
              <a:buChar char="■"/>
              <a:defRPr/>
            </a:lvl3pPr>
            <a:lvl4pPr indent="-431800" lvl="3" marL="1828800" rtl="0">
              <a:spcBef>
                <a:spcPts val="2100"/>
              </a:spcBef>
              <a:spcAft>
                <a:spcPts val="0"/>
              </a:spcAft>
              <a:buSzPts val="3200"/>
              <a:buChar char="●"/>
              <a:defRPr/>
            </a:lvl4pPr>
            <a:lvl5pPr indent="-431800" lvl="4" marL="22860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5pPr>
            <a:lvl6pPr indent="-431800" lvl="5" marL="2743200" rtl="0">
              <a:spcBef>
                <a:spcPts val="2100"/>
              </a:spcBef>
              <a:spcAft>
                <a:spcPts val="0"/>
              </a:spcAft>
              <a:buSzPts val="3200"/>
              <a:buChar char="■"/>
              <a:defRPr/>
            </a:lvl6pPr>
            <a:lvl7pPr indent="-431800" lvl="6" marL="3200400" rtl="0">
              <a:spcBef>
                <a:spcPts val="2100"/>
              </a:spcBef>
              <a:spcAft>
                <a:spcPts val="0"/>
              </a:spcAft>
              <a:buSzPts val="3200"/>
              <a:buChar char="●"/>
              <a:defRPr/>
            </a:lvl7pPr>
            <a:lvl8pPr indent="-431800" lvl="7" marL="36576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8pPr>
            <a:lvl9pPr indent="-431800" lvl="8" marL="4114800" rtl="0">
              <a:spcBef>
                <a:spcPts val="2100"/>
              </a:spcBef>
              <a:spcAft>
                <a:spcPts val="2100"/>
              </a:spcAft>
              <a:buSzPts val="3200"/>
              <a:buChar char="■"/>
              <a:defRPr/>
            </a:lvl9pPr>
          </a:lstStyle>
          <a:p/>
        </p:txBody>
      </p:sp>
      <p:sp>
        <p:nvSpPr>
          <p:cNvPr id="2509" name="Google Shape;2509;p44"/>
          <p:cNvSpPr txBox="1"/>
          <p:nvPr>
            <p:ph idx="4" type="subTitle"/>
          </p:nvPr>
        </p:nvSpPr>
        <p:spPr>
          <a:xfrm>
            <a:off x="2727273" y="2385333"/>
            <a:ext cx="2179500" cy="622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200"/>
            </a:lvl1pPr>
            <a:lvl2pPr lvl="1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2pPr>
            <a:lvl3pPr lvl="2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3pPr>
            <a:lvl4pPr lvl="3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4pPr>
            <a:lvl5pPr lvl="4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5pPr>
            <a:lvl6pPr lvl="5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6pPr>
            <a:lvl7pPr lvl="6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7pPr>
            <a:lvl8pPr lvl="7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None/>
              <a:defRPr b="1" sz="3200"/>
            </a:lvl9pPr>
          </a:lstStyle>
          <a:p/>
        </p:txBody>
      </p:sp>
      <p:sp>
        <p:nvSpPr>
          <p:cNvPr id="2510" name="Google Shape;2510;p44"/>
          <p:cNvSpPr txBox="1"/>
          <p:nvPr>
            <p:ph idx="5" type="body"/>
          </p:nvPr>
        </p:nvSpPr>
        <p:spPr>
          <a:xfrm>
            <a:off x="5045812" y="3107809"/>
            <a:ext cx="2179500" cy="3216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431800" lvl="1" marL="9144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2pPr>
            <a:lvl3pPr indent="-431800" lvl="2" marL="1371600" rtl="0">
              <a:spcBef>
                <a:spcPts val="2100"/>
              </a:spcBef>
              <a:spcAft>
                <a:spcPts val="0"/>
              </a:spcAft>
              <a:buSzPts val="3200"/>
              <a:buChar char="■"/>
              <a:defRPr/>
            </a:lvl3pPr>
            <a:lvl4pPr indent="-431800" lvl="3" marL="1828800" rtl="0">
              <a:spcBef>
                <a:spcPts val="2100"/>
              </a:spcBef>
              <a:spcAft>
                <a:spcPts val="0"/>
              </a:spcAft>
              <a:buSzPts val="3200"/>
              <a:buChar char="●"/>
              <a:defRPr/>
            </a:lvl4pPr>
            <a:lvl5pPr indent="-431800" lvl="4" marL="22860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5pPr>
            <a:lvl6pPr indent="-431800" lvl="5" marL="2743200" rtl="0">
              <a:spcBef>
                <a:spcPts val="2100"/>
              </a:spcBef>
              <a:spcAft>
                <a:spcPts val="0"/>
              </a:spcAft>
              <a:buSzPts val="3200"/>
              <a:buChar char="■"/>
              <a:defRPr/>
            </a:lvl6pPr>
            <a:lvl7pPr indent="-431800" lvl="6" marL="3200400" rtl="0">
              <a:spcBef>
                <a:spcPts val="2100"/>
              </a:spcBef>
              <a:spcAft>
                <a:spcPts val="0"/>
              </a:spcAft>
              <a:buSzPts val="3200"/>
              <a:buChar char="●"/>
              <a:defRPr/>
            </a:lvl7pPr>
            <a:lvl8pPr indent="-431800" lvl="7" marL="36576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8pPr>
            <a:lvl9pPr indent="-431800" lvl="8" marL="4114800" rtl="0">
              <a:spcBef>
                <a:spcPts val="2100"/>
              </a:spcBef>
              <a:spcAft>
                <a:spcPts val="2100"/>
              </a:spcAft>
              <a:buSzPts val="3200"/>
              <a:buChar char="■"/>
              <a:defRPr/>
            </a:lvl9pPr>
          </a:lstStyle>
          <a:p/>
        </p:txBody>
      </p:sp>
      <p:sp>
        <p:nvSpPr>
          <p:cNvPr id="2511" name="Google Shape;2511;p44"/>
          <p:cNvSpPr txBox="1"/>
          <p:nvPr>
            <p:ph idx="6" type="subTitle"/>
          </p:nvPr>
        </p:nvSpPr>
        <p:spPr>
          <a:xfrm>
            <a:off x="5045812" y="2385333"/>
            <a:ext cx="2179500" cy="622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200"/>
            </a:lvl1pPr>
            <a:lvl2pPr lvl="1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2pPr>
            <a:lvl3pPr lvl="2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3pPr>
            <a:lvl4pPr lvl="3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4pPr>
            <a:lvl5pPr lvl="4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5pPr>
            <a:lvl6pPr lvl="5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6pPr>
            <a:lvl7pPr lvl="6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7pPr>
            <a:lvl8pPr lvl="7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None/>
              <a:defRPr b="1" sz="3200"/>
            </a:lvl9pPr>
          </a:lstStyle>
          <a:p/>
        </p:txBody>
      </p:sp>
      <p:sp>
        <p:nvSpPr>
          <p:cNvPr id="2512" name="Google Shape;2512;p44"/>
          <p:cNvSpPr txBox="1"/>
          <p:nvPr>
            <p:ph idx="7" type="body"/>
          </p:nvPr>
        </p:nvSpPr>
        <p:spPr>
          <a:xfrm>
            <a:off x="7364352" y="3107809"/>
            <a:ext cx="2179500" cy="3216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431800" lvl="1" marL="9144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2pPr>
            <a:lvl3pPr indent="-431800" lvl="2" marL="1371600" rtl="0">
              <a:spcBef>
                <a:spcPts val="2100"/>
              </a:spcBef>
              <a:spcAft>
                <a:spcPts val="0"/>
              </a:spcAft>
              <a:buSzPts val="3200"/>
              <a:buChar char="■"/>
              <a:defRPr/>
            </a:lvl3pPr>
            <a:lvl4pPr indent="-431800" lvl="3" marL="1828800" rtl="0">
              <a:spcBef>
                <a:spcPts val="2100"/>
              </a:spcBef>
              <a:spcAft>
                <a:spcPts val="0"/>
              </a:spcAft>
              <a:buSzPts val="3200"/>
              <a:buChar char="●"/>
              <a:defRPr/>
            </a:lvl4pPr>
            <a:lvl5pPr indent="-431800" lvl="4" marL="22860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5pPr>
            <a:lvl6pPr indent="-431800" lvl="5" marL="2743200" rtl="0">
              <a:spcBef>
                <a:spcPts val="2100"/>
              </a:spcBef>
              <a:spcAft>
                <a:spcPts val="0"/>
              </a:spcAft>
              <a:buSzPts val="3200"/>
              <a:buChar char="■"/>
              <a:defRPr/>
            </a:lvl6pPr>
            <a:lvl7pPr indent="-431800" lvl="6" marL="3200400" rtl="0">
              <a:spcBef>
                <a:spcPts val="2100"/>
              </a:spcBef>
              <a:spcAft>
                <a:spcPts val="0"/>
              </a:spcAft>
              <a:buSzPts val="3200"/>
              <a:buChar char="●"/>
              <a:defRPr/>
            </a:lvl7pPr>
            <a:lvl8pPr indent="-431800" lvl="7" marL="36576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8pPr>
            <a:lvl9pPr indent="-431800" lvl="8" marL="4114800" rtl="0">
              <a:spcBef>
                <a:spcPts val="2100"/>
              </a:spcBef>
              <a:spcAft>
                <a:spcPts val="2100"/>
              </a:spcAft>
              <a:buSzPts val="3200"/>
              <a:buChar char="■"/>
              <a:defRPr/>
            </a:lvl9pPr>
          </a:lstStyle>
          <a:p/>
        </p:txBody>
      </p:sp>
      <p:sp>
        <p:nvSpPr>
          <p:cNvPr id="2513" name="Google Shape;2513;p44"/>
          <p:cNvSpPr txBox="1"/>
          <p:nvPr>
            <p:ph idx="8" type="subTitle"/>
          </p:nvPr>
        </p:nvSpPr>
        <p:spPr>
          <a:xfrm>
            <a:off x="7364352" y="2385333"/>
            <a:ext cx="2179500" cy="622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200"/>
            </a:lvl1pPr>
            <a:lvl2pPr lvl="1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2pPr>
            <a:lvl3pPr lvl="2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3pPr>
            <a:lvl4pPr lvl="3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4pPr>
            <a:lvl5pPr lvl="4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5pPr>
            <a:lvl6pPr lvl="5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6pPr>
            <a:lvl7pPr lvl="6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7pPr>
            <a:lvl8pPr lvl="7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None/>
              <a:defRPr b="1" sz="3200"/>
            </a:lvl9pPr>
          </a:lstStyle>
          <a:p/>
        </p:txBody>
      </p:sp>
      <p:sp>
        <p:nvSpPr>
          <p:cNvPr id="2514" name="Google Shape;2514;p44"/>
          <p:cNvSpPr txBox="1"/>
          <p:nvPr>
            <p:ph idx="9" type="body"/>
          </p:nvPr>
        </p:nvSpPr>
        <p:spPr>
          <a:xfrm>
            <a:off x="9682892" y="3107809"/>
            <a:ext cx="2179500" cy="3216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431800" lvl="1" marL="9144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2pPr>
            <a:lvl3pPr indent="-431800" lvl="2" marL="1371600" rtl="0">
              <a:spcBef>
                <a:spcPts val="2100"/>
              </a:spcBef>
              <a:spcAft>
                <a:spcPts val="0"/>
              </a:spcAft>
              <a:buSzPts val="3200"/>
              <a:buChar char="■"/>
              <a:defRPr/>
            </a:lvl3pPr>
            <a:lvl4pPr indent="-431800" lvl="3" marL="1828800" rtl="0">
              <a:spcBef>
                <a:spcPts val="2100"/>
              </a:spcBef>
              <a:spcAft>
                <a:spcPts val="0"/>
              </a:spcAft>
              <a:buSzPts val="3200"/>
              <a:buChar char="●"/>
              <a:defRPr/>
            </a:lvl4pPr>
            <a:lvl5pPr indent="-431800" lvl="4" marL="22860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5pPr>
            <a:lvl6pPr indent="-431800" lvl="5" marL="2743200" rtl="0">
              <a:spcBef>
                <a:spcPts val="2100"/>
              </a:spcBef>
              <a:spcAft>
                <a:spcPts val="0"/>
              </a:spcAft>
              <a:buSzPts val="3200"/>
              <a:buChar char="■"/>
              <a:defRPr/>
            </a:lvl6pPr>
            <a:lvl7pPr indent="-431800" lvl="6" marL="3200400" rtl="0">
              <a:spcBef>
                <a:spcPts val="2100"/>
              </a:spcBef>
              <a:spcAft>
                <a:spcPts val="0"/>
              </a:spcAft>
              <a:buSzPts val="3200"/>
              <a:buChar char="●"/>
              <a:defRPr/>
            </a:lvl7pPr>
            <a:lvl8pPr indent="-431800" lvl="7" marL="36576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8pPr>
            <a:lvl9pPr indent="-431800" lvl="8" marL="4114800" rtl="0">
              <a:spcBef>
                <a:spcPts val="2100"/>
              </a:spcBef>
              <a:spcAft>
                <a:spcPts val="2100"/>
              </a:spcAft>
              <a:buSzPts val="3200"/>
              <a:buChar char="■"/>
              <a:defRPr/>
            </a:lvl9pPr>
          </a:lstStyle>
          <a:p/>
        </p:txBody>
      </p:sp>
      <p:sp>
        <p:nvSpPr>
          <p:cNvPr id="2515" name="Google Shape;2515;p44"/>
          <p:cNvSpPr txBox="1"/>
          <p:nvPr>
            <p:ph idx="13" type="subTitle"/>
          </p:nvPr>
        </p:nvSpPr>
        <p:spPr>
          <a:xfrm>
            <a:off x="9682892" y="2385333"/>
            <a:ext cx="2179500" cy="622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200"/>
            </a:lvl1pPr>
            <a:lvl2pPr lvl="1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2pPr>
            <a:lvl3pPr lvl="2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3pPr>
            <a:lvl4pPr lvl="3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4pPr>
            <a:lvl5pPr lvl="4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5pPr>
            <a:lvl6pPr lvl="5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6pPr>
            <a:lvl7pPr lvl="6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7pPr>
            <a:lvl8pPr lvl="7" rtl="0" algn="ctr">
              <a:spcBef>
                <a:spcPts val="2100"/>
              </a:spcBef>
              <a:spcAft>
                <a:spcPts val="0"/>
              </a:spcAft>
              <a:buNone/>
              <a:defRPr b="1" sz="3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None/>
              <a:defRPr b="1" sz="3200"/>
            </a:lvl9pPr>
          </a:lstStyle>
          <a:p/>
        </p:txBody>
      </p:sp>
      <p:sp>
        <p:nvSpPr>
          <p:cNvPr id="2516" name="Google Shape;2516;p44"/>
          <p:cNvSpPr/>
          <p:nvPr/>
        </p:nvSpPr>
        <p:spPr>
          <a:xfrm>
            <a:off x="-89633" y="1440585"/>
            <a:ext cx="12296259" cy="1924552"/>
          </a:xfrm>
          <a:custGeom>
            <a:rect b="b" l="l" r="r" t="t"/>
            <a:pathLst>
              <a:path extrusionOk="0" h="57738" w="368897">
                <a:moveTo>
                  <a:pt x="0" y="7433"/>
                </a:moveTo>
                <a:cubicBezTo>
                  <a:pt x="6350" y="6238"/>
                  <a:pt x="28015" y="-785"/>
                  <a:pt x="38100" y="261"/>
                </a:cubicBezTo>
                <a:cubicBezTo>
                  <a:pt x="48185" y="1307"/>
                  <a:pt x="48484" y="7508"/>
                  <a:pt x="60511" y="13708"/>
                </a:cubicBezTo>
                <a:cubicBezTo>
                  <a:pt x="72539" y="19909"/>
                  <a:pt x="90244" y="35596"/>
                  <a:pt x="110265" y="37464"/>
                </a:cubicBezTo>
                <a:cubicBezTo>
                  <a:pt x="130286" y="39332"/>
                  <a:pt x="159646" y="27603"/>
                  <a:pt x="180638" y="24914"/>
                </a:cubicBezTo>
                <a:cubicBezTo>
                  <a:pt x="201631" y="22225"/>
                  <a:pt x="222773" y="19012"/>
                  <a:pt x="236220" y="21328"/>
                </a:cubicBezTo>
                <a:cubicBezTo>
                  <a:pt x="249667" y="23644"/>
                  <a:pt x="251684" y="32758"/>
                  <a:pt x="261321" y="38809"/>
                </a:cubicBezTo>
                <a:cubicBezTo>
                  <a:pt x="270958" y="44860"/>
                  <a:pt x="284181" y="56813"/>
                  <a:pt x="294042" y="57635"/>
                </a:cubicBezTo>
                <a:cubicBezTo>
                  <a:pt x="303903" y="58457"/>
                  <a:pt x="312495" y="50762"/>
                  <a:pt x="320488" y="43740"/>
                </a:cubicBezTo>
                <a:cubicBezTo>
                  <a:pt x="328482" y="36718"/>
                  <a:pt x="333935" y="22598"/>
                  <a:pt x="342003" y="15501"/>
                </a:cubicBezTo>
                <a:cubicBezTo>
                  <a:pt x="350071" y="8404"/>
                  <a:pt x="364415" y="3548"/>
                  <a:pt x="368897" y="1157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dash"/>
            <a:round/>
            <a:headEnd len="med" w="med" type="none"/>
            <a:tailEnd len="med" w="med" type="none"/>
          </a:ln>
        </p:spPr>
      </p:sp>
      <p:grpSp>
        <p:nvGrpSpPr>
          <p:cNvPr id="2517" name="Google Shape;2517;p44"/>
          <p:cNvGrpSpPr/>
          <p:nvPr/>
        </p:nvGrpSpPr>
        <p:grpSpPr>
          <a:xfrm>
            <a:off x="676429" y="1491406"/>
            <a:ext cx="1816124" cy="2055503"/>
            <a:chOff x="3832741" y="1697007"/>
            <a:chExt cx="3881436" cy="4457824"/>
          </a:xfrm>
        </p:grpSpPr>
        <p:grpSp>
          <p:nvGrpSpPr>
            <p:cNvPr id="2518" name="Google Shape;2518;p4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2519" name="Google Shape;2519;p4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0" name="Google Shape;2520;p4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1" name="Google Shape;2521;p4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2" name="Google Shape;2522;p4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23" name="Google Shape;2523;p4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4" name="Google Shape;2524;p4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5" name="Google Shape;2525;p4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6" name="Google Shape;2526;p4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7" name="Google Shape;2527;p4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8" name="Google Shape;2528;p4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9" name="Google Shape;2529;p4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0" name="Google Shape;2530;p4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1" name="Google Shape;2531;p4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2" name="Google Shape;2532;p4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3" name="Google Shape;2533;p4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4" name="Google Shape;2534;p4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5" name="Google Shape;2535;p4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6" name="Google Shape;2536;p4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7" name="Google Shape;2537;p4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8" name="Google Shape;2538;p4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9" name="Google Shape;2539;p4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0" name="Google Shape;2540;p4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1" name="Google Shape;2541;p4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2" name="Google Shape;2542;p4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3" name="Google Shape;2543;p4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4" name="Google Shape;2544;p4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5" name="Google Shape;2545;p4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6" name="Google Shape;2546;p4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7" name="Google Shape;2547;p4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8" name="Google Shape;2548;p4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9" name="Google Shape;2549;p4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0" name="Google Shape;2550;p4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1" name="Google Shape;2551;p4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2" name="Google Shape;2552;p4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3" name="Google Shape;2553;p4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4" name="Google Shape;2554;p4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5" name="Google Shape;2555;p4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6" name="Google Shape;2556;p4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7" name="Google Shape;2557;p4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8" name="Google Shape;2558;p4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9" name="Google Shape;2559;p4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0" name="Google Shape;2560;p4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1" name="Google Shape;2561;p4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2" name="Google Shape;2562;p4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3" name="Google Shape;2563;p4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4" name="Google Shape;2564;p4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5" name="Google Shape;2565;p4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6" name="Google Shape;2566;p4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7" name="Google Shape;2567;p4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8" name="Google Shape;2568;p4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9" name="Google Shape;2569;p4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0" name="Google Shape;2570;p4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1" name="Google Shape;2571;p4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2" name="Google Shape;2572;p4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3" name="Google Shape;2573;p4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4" name="Google Shape;2574;p4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5" name="Google Shape;2575;p4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6" name="Google Shape;2576;p4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7" name="Google Shape;2577;p4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8" name="Google Shape;2578;p4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9" name="Google Shape;2579;p4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0" name="Google Shape;2580;p4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1" name="Google Shape;2581;p4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2" name="Google Shape;2582;p4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3" name="Google Shape;2583;p4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4" name="Google Shape;2584;p4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5" name="Google Shape;2585;p4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6" name="Google Shape;2586;p4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7" name="Google Shape;2587;p4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8" name="Google Shape;2588;p4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9" name="Google Shape;2589;p4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0" name="Google Shape;2590;p4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1" name="Google Shape;2591;p4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2" name="Google Shape;2592;p4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3" name="Google Shape;2593;p4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4" name="Google Shape;2594;p4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5" name="Google Shape;2595;p4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6" name="Google Shape;2596;p4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7" name="Google Shape;2597;p4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8" name="Google Shape;2598;p4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99" name="Google Shape;2599;p44"/>
          <p:cNvGrpSpPr/>
          <p:nvPr/>
        </p:nvGrpSpPr>
        <p:grpSpPr>
          <a:xfrm>
            <a:off x="2909196" y="1829106"/>
            <a:ext cx="1816124" cy="2055503"/>
            <a:chOff x="3832741" y="1697007"/>
            <a:chExt cx="3881436" cy="4457824"/>
          </a:xfrm>
        </p:grpSpPr>
        <p:grpSp>
          <p:nvGrpSpPr>
            <p:cNvPr id="2600" name="Google Shape;2600;p4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2601" name="Google Shape;2601;p4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2" name="Google Shape;2602;p4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3" name="Google Shape;2603;p4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4" name="Google Shape;2604;p4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05" name="Google Shape;2605;p4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6" name="Google Shape;2606;p4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7" name="Google Shape;2607;p4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8" name="Google Shape;2608;p4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9" name="Google Shape;2609;p4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0" name="Google Shape;2610;p4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1" name="Google Shape;2611;p4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2" name="Google Shape;2612;p4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3" name="Google Shape;2613;p4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4" name="Google Shape;2614;p4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5" name="Google Shape;2615;p4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6" name="Google Shape;2616;p4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7" name="Google Shape;2617;p4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8" name="Google Shape;2618;p4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9" name="Google Shape;2619;p4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0" name="Google Shape;2620;p4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1" name="Google Shape;2621;p4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2" name="Google Shape;2622;p4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3" name="Google Shape;2623;p4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4" name="Google Shape;2624;p4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5" name="Google Shape;2625;p4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6" name="Google Shape;2626;p4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7" name="Google Shape;2627;p4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8" name="Google Shape;2628;p4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9" name="Google Shape;2629;p4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0" name="Google Shape;2630;p4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1" name="Google Shape;2631;p4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2" name="Google Shape;2632;p4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3" name="Google Shape;2633;p4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4" name="Google Shape;2634;p4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5" name="Google Shape;2635;p4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6" name="Google Shape;2636;p4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7" name="Google Shape;2637;p4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8" name="Google Shape;2638;p4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9" name="Google Shape;2639;p4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0" name="Google Shape;2640;p4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1" name="Google Shape;2641;p4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2" name="Google Shape;2642;p4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3" name="Google Shape;2643;p4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4" name="Google Shape;2644;p4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5" name="Google Shape;2645;p4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6" name="Google Shape;2646;p4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7" name="Google Shape;2647;p4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8" name="Google Shape;2648;p4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9" name="Google Shape;2649;p4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0" name="Google Shape;2650;p4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1" name="Google Shape;2651;p4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2" name="Google Shape;2652;p4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3" name="Google Shape;2653;p4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4" name="Google Shape;2654;p4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5" name="Google Shape;2655;p4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6" name="Google Shape;2656;p4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7" name="Google Shape;2657;p4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8" name="Google Shape;2658;p4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9" name="Google Shape;2659;p4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0" name="Google Shape;2660;p4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1" name="Google Shape;2661;p4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2" name="Google Shape;2662;p4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3" name="Google Shape;2663;p4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4" name="Google Shape;2664;p4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5" name="Google Shape;2665;p4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6" name="Google Shape;2666;p4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7" name="Google Shape;2667;p4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8" name="Google Shape;2668;p4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9" name="Google Shape;2669;p4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0" name="Google Shape;2670;p4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1" name="Google Shape;2671;p4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2" name="Google Shape;2672;p4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3" name="Google Shape;2673;p4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4" name="Google Shape;2674;p4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5" name="Google Shape;2675;p4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6" name="Google Shape;2676;p4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7" name="Google Shape;2677;p4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8" name="Google Shape;2678;p4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9" name="Google Shape;2679;p4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0" name="Google Shape;2680;p4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81" name="Google Shape;2681;p44"/>
          <p:cNvGrpSpPr/>
          <p:nvPr/>
        </p:nvGrpSpPr>
        <p:grpSpPr>
          <a:xfrm>
            <a:off x="5227746" y="1569106"/>
            <a:ext cx="1816124" cy="2055503"/>
            <a:chOff x="3832741" y="1697007"/>
            <a:chExt cx="3881436" cy="4457824"/>
          </a:xfrm>
        </p:grpSpPr>
        <p:grpSp>
          <p:nvGrpSpPr>
            <p:cNvPr id="2682" name="Google Shape;2682;p4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2683" name="Google Shape;2683;p4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4" name="Google Shape;2684;p4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5" name="Google Shape;2685;p4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6" name="Google Shape;2686;p4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87" name="Google Shape;2687;p4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8" name="Google Shape;2688;p4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9" name="Google Shape;2689;p4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0" name="Google Shape;2690;p4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1" name="Google Shape;2691;p4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2" name="Google Shape;2692;p4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3" name="Google Shape;2693;p4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4" name="Google Shape;2694;p4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5" name="Google Shape;2695;p4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6" name="Google Shape;2696;p4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7" name="Google Shape;2697;p4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8" name="Google Shape;2698;p4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9" name="Google Shape;2699;p4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0" name="Google Shape;2700;p4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1" name="Google Shape;2701;p4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2" name="Google Shape;2702;p4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3" name="Google Shape;2703;p4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4" name="Google Shape;2704;p4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5" name="Google Shape;2705;p4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6" name="Google Shape;2706;p4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7" name="Google Shape;2707;p4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8" name="Google Shape;2708;p4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9" name="Google Shape;2709;p4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0" name="Google Shape;2710;p4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1" name="Google Shape;2711;p4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2" name="Google Shape;2712;p4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3" name="Google Shape;2713;p4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4" name="Google Shape;2714;p4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5" name="Google Shape;2715;p4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6" name="Google Shape;2716;p4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7" name="Google Shape;2717;p4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8" name="Google Shape;2718;p4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9" name="Google Shape;2719;p4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0" name="Google Shape;2720;p4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1" name="Google Shape;2721;p4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2" name="Google Shape;2722;p4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3" name="Google Shape;2723;p4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4" name="Google Shape;2724;p4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5" name="Google Shape;2725;p4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6" name="Google Shape;2726;p4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7" name="Google Shape;2727;p4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8" name="Google Shape;2728;p4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9" name="Google Shape;2729;p4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0" name="Google Shape;2730;p4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1" name="Google Shape;2731;p4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2" name="Google Shape;2732;p4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3" name="Google Shape;2733;p4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4" name="Google Shape;2734;p4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5" name="Google Shape;2735;p4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6" name="Google Shape;2736;p4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7" name="Google Shape;2737;p4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8" name="Google Shape;2738;p4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9" name="Google Shape;2739;p4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0" name="Google Shape;2740;p4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1" name="Google Shape;2741;p4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2" name="Google Shape;2742;p4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3" name="Google Shape;2743;p4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4" name="Google Shape;2744;p4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5" name="Google Shape;2745;p4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6" name="Google Shape;2746;p4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7" name="Google Shape;2747;p4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8" name="Google Shape;2748;p4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9" name="Google Shape;2749;p4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0" name="Google Shape;2750;p4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1" name="Google Shape;2751;p4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2" name="Google Shape;2752;p4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3" name="Google Shape;2753;p4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4" name="Google Shape;2754;p4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5" name="Google Shape;2755;p4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6" name="Google Shape;2756;p4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7" name="Google Shape;2757;p4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8" name="Google Shape;2758;p4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9" name="Google Shape;2759;p4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0" name="Google Shape;2760;p4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1" name="Google Shape;2761;p4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2" name="Google Shape;2762;p4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63" name="Google Shape;2763;p44"/>
          <p:cNvGrpSpPr/>
          <p:nvPr/>
        </p:nvGrpSpPr>
        <p:grpSpPr>
          <a:xfrm>
            <a:off x="7455379" y="1829106"/>
            <a:ext cx="1816124" cy="2055503"/>
            <a:chOff x="3832741" y="1697007"/>
            <a:chExt cx="3881436" cy="4457824"/>
          </a:xfrm>
        </p:grpSpPr>
        <p:grpSp>
          <p:nvGrpSpPr>
            <p:cNvPr id="2764" name="Google Shape;2764;p4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2765" name="Google Shape;2765;p4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6" name="Google Shape;2766;p4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7" name="Google Shape;2767;p4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8" name="Google Shape;2768;p4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69" name="Google Shape;2769;p4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0" name="Google Shape;2770;p4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1" name="Google Shape;2771;p4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2" name="Google Shape;2772;p4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3" name="Google Shape;2773;p4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4" name="Google Shape;2774;p4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5" name="Google Shape;2775;p4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6" name="Google Shape;2776;p4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7" name="Google Shape;2777;p4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8" name="Google Shape;2778;p4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9" name="Google Shape;2779;p4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0" name="Google Shape;2780;p4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1" name="Google Shape;2781;p4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2" name="Google Shape;2782;p4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3" name="Google Shape;2783;p4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4" name="Google Shape;2784;p4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5" name="Google Shape;2785;p4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6" name="Google Shape;2786;p4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7" name="Google Shape;2787;p4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8" name="Google Shape;2788;p4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9" name="Google Shape;2789;p4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0" name="Google Shape;2790;p4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1" name="Google Shape;2791;p4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2" name="Google Shape;2792;p4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3" name="Google Shape;2793;p4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4" name="Google Shape;2794;p4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5" name="Google Shape;2795;p4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6" name="Google Shape;2796;p4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7" name="Google Shape;2797;p4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8" name="Google Shape;2798;p4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9" name="Google Shape;2799;p4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0" name="Google Shape;2800;p4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1" name="Google Shape;2801;p4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2" name="Google Shape;2802;p4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3" name="Google Shape;2803;p4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4" name="Google Shape;2804;p4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5" name="Google Shape;2805;p4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6" name="Google Shape;2806;p4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7" name="Google Shape;2807;p4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8" name="Google Shape;2808;p4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9" name="Google Shape;2809;p4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0" name="Google Shape;2810;p4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1" name="Google Shape;2811;p4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2" name="Google Shape;2812;p4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3" name="Google Shape;2813;p4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4" name="Google Shape;2814;p4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5" name="Google Shape;2815;p4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6" name="Google Shape;2816;p4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7" name="Google Shape;2817;p4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8" name="Google Shape;2818;p4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9" name="Google Shape;2819;p4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0" name="Google Shape;2820;p4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1" name="Google Shape;2821;p4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2" name="Google Shape;2822;p4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3" name="Google Shape;2823;p4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4" name="Google Shape;2824;p4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5" name="Google Shape;2825;p4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6" name="Google Shape;2826;p4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7" name="Google Shape;2827;p4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8" name="Google Shape;2828;p4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9" name="Google Shape;2829;p4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0" name="Google Shape;2830;p4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1" name="Google Shape;2831;p4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2" name="Google Shape;2832;p4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3" name="Google Shape;2833;p4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4" name="Google Shape;2834;p4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5" name="Google Shape;2835;p4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6" name="Google Shape;2836;p4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7" name="Google Shape;2837;p4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8" name="Google Shape;2838;p4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9" name="Google Shape;2839;p4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0" name="Google Shape;2840;p4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1" name="Google Shape;2841;p4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2" name="Google Shape;2842;p4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3" name="Google Shape;2843;p4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4" name="Google Shape;2844;p4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45" name="Google Shape;2845;p44"/>
          <p:cNvGrpSpPr/>
          <p:nvPr/>
        </p:nvGrpSpPr>
        <p:grpSpPr>
          <a:xfrm>
            <a:off x="9864846" y="1569106"/>
            <a:ext cx="1816124" cy="2055503"/>
            <a:chOff x="3832741" y="1697007"/>
            <a:chExt cx="3881436" cy="4457824"/>
          </a:xfrm>
        </p:grpSpPr>
        <p:grpSp>
          <p:nvGrpSpPr>
            <p:cNvPr id="2846" name="Google Shape;2846;p4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2847" name="Google Shape;2847;p4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48" name="Google Shape;2848;p4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49" name="Google Shape;2849;p4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0" name="Google Shape;2850;p4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51" name="Google Shape;2851;p4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2" name="Google Shape;2852;p4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3" name="Google Shape;2853;p4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4" name="Google Shape;2854;p4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5" name="Google Shape;2855;p4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6" name="Google Shape;2856;p4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7" name="Google Shape;2857;p4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8" name="Google Shape;2858;p4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9" name="Google Shape;2859;p4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0" name="Google Shape;2860;p4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1" name="Google Shape;2861;p4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2" name="Google Shape;2862;p4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3" name="Google Shape;2863;p4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4" name="Google Shape;2864;p4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5" name="Google Shape;2865;p4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6" name="Google Shape;2866;p4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7" name="Google Shape;2867;p4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8" name="Google Shape;2868;p4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9" name="Google Shape;2869;p4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0" name="Google Shape;2870;p4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1" name="Google Shape;2871;p4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2" name="Google Shape;2872;p4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3" name="Google Shape;2873;p4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4" name="Google Shape;2874;p4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5" name="Google Shape;2875;p4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6" name="Google Shape;2876;p4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7" name="Google Shape;2877;p4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8" name="Google Shape;2878;p4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9" name="Google Shape;2879;p4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0" name="Google Shape;2880;p4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1" name="Google Shape;2881;p4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2" name="Google Shape;2882;p4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3" name="Google Shape;2883;p4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4" name="Google Shape;2884;p4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5" name="Google Shape;2885;p4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6" name="Google Shape;2886;p4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7" name="Google Shape;2887;p4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8" name="Google Shape;2888;p4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9" name="Google Shape;2889;p4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0" name="Google Shape;2890;p4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1" name="Google Shape;2891;p4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2" name="Google Shape;2892;p4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3" name="Google Shape;2893;p4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4" name="Google Shape;2894;p4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5" name="Google Shape;2895;p4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6" name="Google Shape;2896;p4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7" name="Google Shape;2897;p4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8" name="Google Shape;2898;p4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9" name="Google Shape;2899;p4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0" name="Google Shape;2900;p4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1" name="Google Shape;2901;p4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2" name="Google Shape;2902;p4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3" name="Google Shape;2903;p4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4" name="Google Shape;2904;p4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5" name="Google Shape;2905;p4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6" name="Google Shape;2906;p4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7" name="Google Shape;2907;p4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8" name="Google Shape;2908;p4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9" name="Google Shape;2909;p4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0" name="Google Shape;2910;p4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1" name="Google Shape;2911;p4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2" name="Google Shape;2912;p4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3" name="Google Shape;2913;p4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4" name="Google Shape;2914;p4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5" name="Google Shape;2915;p4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6" name="Google Shape;2916;p4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7" name="Google Shape;2917;p4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8" name="Google Shape;2918;p4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9" name="Google Shape;2919;p4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0" name="Google Shape;2920;p4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1" name="Google Shape;2921;p4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2" name="Google Shape;2922;p4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3" name="Google Shape;2923;p4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4" name="Google Shape;2924;p4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5" name="Google Shape;2925;p4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6" name="Google Shape;2926;p4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927" name="Shape 2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" name="Google Shape;2928;p45"/>
          <p:cNvSpPr/>
          <p:nvPr/>
        </p:nvSpPr>
        <p:spPr>
          <a:xfrm>
            <a:off x="2705900" y="976200"/>
            <a:ext cx="8023200" cy="477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9" name="Google Shape;2929;p45"/>
          <p:cNvSpPr txBox="1"/>
          <p:nvPr>
            <p:ph type="title"/>
          </p:nvPr>
        </p:nvSpPr>
        <p:spPr>
          <a:xfrm>
            <a:off x="2918059" y="1103150"/>
            <a:ext cx="7629300" cy="45504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2930" name="Google Shape;2930;p4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931" name="Google Shape;2931;p45"/>
          <p:cNvCxnSpPr/>
          <p:nvPr/>
        </p:nvCxnSpPr>
        <p:spPr>
          <a:xfrm>
            <a:off x="908942" y="-2042"/>
            <a:ext cx="0" cy="32493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2932" name="Google Shape;2932;p45"/>
          <p:cNvGrpSpPr/>
          <p:nvPr/>
        </p:nvGrpSpPr>
        <p:grpSpPr>
          <a:xfrm>
            <a:off x="351036" y="3184258"/>
            <a:ext cx="1058856" cy="1218323"/>
            <a:chOff x="3832741" y="1697007"/>
            <a:chExt cx="3881436" cy="4457824"/>
          </a:xfrm>
        </p:grpSpPr>
        <p:grpSp>
          <p:nvGrpSpPr>
            <p:cNvPr id="2933" name="Google Shape;2933;p45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2934" name="Google Shape;2934;p45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5" name="Google Shape;2935;p45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6" name="Google Shape;2936;p45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7" name="Google Shape;2937;p45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938" name="Google Shape;2938;p45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9" name="Google Shape;2939;p45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0" name="Google Shape;2940;p45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1" name="Google Shape;2941;p45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2" name="Google Shape;2942;p45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3" name="Google Shape;2943;p45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4" name="Google Shape;2944;p45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5" name="Google Shape;2945;p45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6" name="Google Shape;2946;p45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7" name="Google Shape;2947;p45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8" name="Google Shape;2948;p45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9" name="Google Shape;2949;p45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0" name="Google Shape;2950;p45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1" name="Google Shape;2951;p45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2" name="Google Shape;2952;p45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3" name="Google Shape;2953;p45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4" name="Google Shape;2954;p45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5" name="Google Shape;2955;p45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6" name="Google Shape;2956;p45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7" name="Google Shape;2957;p45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8" name="Google Shape;2958;p45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9" name="Google Shape;2959;p45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0" name="Google Shape;2960;p45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1" name="Google Shape;2961;p45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2" name="Google Shape;2962;p45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3" name="Google Shape;2963;p45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4" name="Google Shape;2964;p45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5" name="Google Shape;2965;p45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6" name="Google Shape;2966;p45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7" name="Google Shape;2967;p45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8" name="Google Shape;2968;p45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9" name="Google Shape;2969;p45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0" name="Google Shape;2970;p45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1" name="Google Shape;2971;p45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2" name="Google Shape;2972;p45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3" name="Google Shape;2973;p45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4" name="Google Shape;2974;p45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5" name="Google Shape;2975;p45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6" name="Google Shape;2976;p45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7" name="Google Shape;2977;p45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8" name="Google Shape;2978;p45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9" name="Google Shape;2979;p45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0" name="Google Shape;2980;p45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1" name="Google Shape;2981;p45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2" name="Google Shape;2982;p45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3" name="Google Shape;2983;p45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4" name="Google Shape;2984;p45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5" name="Google Shape;2985;p45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6" name="Google Shape;2986;p45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7" name="Google Shape;2987;p45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8" name="Google Shape;2988;p45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9" name="Google Shape;2989;p45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0" name="Google Shape;2990;p45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1" name="Google Shape;2991;p45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2" name="Google Shape;2992;p45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3" name="Google Shape;2993;p45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4" name="Google Shape;2994;p45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5" name="Google Shape;2995;p45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6" name="Google Shape;2996;p45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7" name="Google Shape;2997;p45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8" name="Google Shape;2998;p45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9" name="Google Shape;2999;p45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0" name="Google Shape;3000;p45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1" name="Google Shape;3001;p45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2" name="Google Shape;3002;p45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3" name="Google Shape;3003;p45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4" name="Google Shape;3004;p45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5" name="Google Shape;3005;p45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6" name="Google Shape;3006;p45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7" name="Google Shape;3007;p45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8" name="Google Shape;3008;p45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9" name="Google Shape;3009;p45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0" name="Google Shape;3010;p45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1" name="Google Shape;3011;p45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2" name="Google Shape;3012;p45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3" name="Google Shape;3013;p45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014" name="Google Shape;3014;p45"/>
          <p:cNvCxnSpPr>
            <a:endCxn id="3015" idx="0"/>
          </p:cNvCxnSpPr>
          <p:nvPr/>
        </p:nvCxnSpPr>
        <p:spPr>
          <a:xfrm>
            <a:off x="2013885" y="-57903"/>
            <a:ext cx="13200" cy="27963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016" name="Google Shape;3016;p45"/>
          <p:cNvGrpSpPr/>
          <p:nvPr/>
        </p:nvGrpSpPr>
        <p:grpSpPr>
          <a:xfrm>
            <a:off x="1494627" y="2718719"/>
            <a:ext cx="1058856" cy="1218323"/>
            <a:chOff x="3832741" y="1697007"/>
            <a:chExt cx="3881436" cy="4457824"/>
          </a:xfrm>
        </p:grpSpPr>
        <p:grpSp>
          <p:nvGrpSpPr>
            <p:cNvPr id="3017" name="Google Shape;3017;p45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3018" name="Google Shape;3018;p45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9" name="Google Shape;3019;p45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0" name="Google Shape;3020;p45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1" name="Google Shape;3021;p45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022" name="Google Shape;3022;p45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3" name="Google Shape;3023;p45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4" name="Google Shape;3024;p45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5" name="Google Shape;3025;p45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6" name="Google Shape;3026;p45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7" name="Google Shape;3027;p45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8" name="Google Shape;3028;p45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9" name="Google Shape;3029;p45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0" name="Google Shape;3030;p45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1" name="Google Shape;3031;p45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2" name="Google Shape;3032;p45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3" name="Google Shape;3033;p45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4" name="Google Shape;3034;p45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5" name="Google Shape;3035;p45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6" name="Google Shape;3036;p45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7" name="Google Shape;3037;p45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8" name="Google Shape;3038;p45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9" name="Google Shape;3039;p45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0" name="Google Shape;3040;p45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1" name="Google Shape;3041;p45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2" name="Google Shape;3042;p45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3" name="Google Shape;3043;p45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4" name="Google Shape;3044;p45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5" name="Google Shape;3045;p45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6" name="Google Shape;3046;p45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7" name="Google Shape;3047;p45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8" name="Google Shape;3048;p45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9" name="Google Shape;3049;p45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0" name="Google Shape;3050;p45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1" name="Google Shape;3051;p45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2" name="Google Shape;3052;p45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3" name="Google Shape;3053;p45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4" name="Google Shape;3054;p45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5" name="Google Shape;3055;p45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6" name="Google Shape;3056;p45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7" name="Google Shape;3057;p45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8" name="Google Shape;3058;p45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9" name="Google Shape;3059;p45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0" name="Google Shape;3060;p45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1" name="Google Shape;3061;p45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2" name="Google Shape;3062;p45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3" name="Google Shape;3063;p45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4" name="Google Shape;3064;p45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5" name="Google Shape;3065;p45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6" name="Google Shape;3066;p45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7" name="Google Shape;3067;p45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8" name="Google Shape;3068;p45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9" name="Google Shape;3069;p45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0" name="Google Shape;3070;p45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1" name="Google Shape;3071;p45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2" name="Google Shape;3072;p45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3" name="Google Shape;3073;p45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4" name="Google Shape;3074;p45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5" name="Google Shape;3075;p45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6" name="Google Shape;3076;p45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7" name="Google Shape;3077;p45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8" name="Google Shape;3078;p45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9" name="Google Shape;3079;p45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0" name="Google Shape;3080;p45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1" name="Google Shape;3081;p45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2" name="Google Shape;3082;p45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3" name="Google Shape;3083;p45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4" name="Google Shape;3084;p45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5" name="Google Shape;3085;p45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6" name="Google Shape;3086;p45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7" name="Google Shape;3087;p45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8" name="Google Shape;3088;p45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9" name="Google Shape;3089;p45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0" name="Google Shape;3090;p45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1" name="Google Shape;3091;p45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2" name="Google Shape;3092;p45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3" name="Google Shape;3093;p45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4" name="Google Shape;3094;p45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5" name="Google Shape;3095;p45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5" name="Google Shape;3015;p45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6" name="Google Shape;3096;p45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97" name="Google Shape;3097;p45"/>
          <p:cNvSpPr/>
          <p:nvPr/>
        </p:nvSpPr>
        <p:spPr>
          <a:xfrm>
            <a:off x="0" y="-15084"/>
            <a:ext cx="12192000" cy="68889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8" name="Google Shape;3098;p45"/>
          <p:cNvSpPr txBox="1"/>
          <p:nvPr/>
        </p:nvSpPr>
        <p:spPr>
          <a:xfrm rot="5400000">
            <a:off x="-905750" y="6313583"/>
            <a:ext cx="21063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5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99" name="Shape 3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00" name="Google Shape;3100;p46"/>
          <p:cNvCxnSpPr/>
          <p:nvPr/>
        </p:nvCxnSpPr>
        <p:spPr>
          <a:xfrm>
            <a:off x="11403725" y="-2042"/>
            <a:ext cx="0" cy="32493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101" name="Google Shape;3101;p46"/>
          <p:cNvGrpSpPr/>
          <p:nvPr/>
        </p:nvGrpSpPr>
        <p:grpSpPr>
          <a:xfrm flipH="1">
            <a:off x="10872758" y="3289974"/>
            <a:ext cx="1058856" cy="1218323"/>
            <a:chOff x="3832741" y="1697007"/>
            <a:chExt cx="3881436" cy="4457824"/>
          </a:xfrm>
        </p:grpSpPr>
        <p:grpSp>
          <p:nvGrpSpPr>
            <p:cNvPr id="3102" name="Google Shape;3102;p46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3103" name="Google Shape;3103;p46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4" name="Google Shape;3104;p46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5" name="Google Shape;3105;p46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6" name="Google Shape;3106;p46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07" name="Google Shape;3107;p46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8" name="Google Shape;3108;p46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9" name="Google Shape;3109;p46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0" name="Google Shape;3110;p46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1" name="Google Shape;3111;p46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2" name="Google Shape;3112;p46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3" name="Google Shape;3113;p46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4" name="Google Shape;3114;p46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5" name="Google Shape;3115;p46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6" name="Google Shape;3116;p46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7" name="Google Shape;3117;p46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8" name="Google Shape;3118;p46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9" name="Google Shape;3119;p46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0" name="Google Shape;3120;p46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1" name="Google Shape;3121;p46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2" name="Google Shape;3122;p46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3" name="Google Shape;3123;p46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4" name="Google Shape;3124;p46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5" name="Google Shape;3125;p46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6" name="Google Shape;3126;p46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7" name="Google Shape;3127;p46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8" name="Google Shape;3128;p46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9" name="Google Shape;3129;p46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0" name="Google Shape;3130;p46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1" name="Google Shape;3131;p46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2" name="Google Shape;3132;p46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3" name="Google Shape;3133;p46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4" name="Google Shape;3134;p46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5" name="Google Shape;3135;p46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6" name="Google Shape;3136;p46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7" name="Google Shape;3137;p46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8" name="Google Shape;3138;p46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9" name="Google Shape;3139;p46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0" name="Google Shape;3140;p46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1" name="Google Shape;3141;p46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2" name="Google Shape;3142;p46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3" name="Google Shape;3143;p46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4" name="Google Shape;3144;p46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5" name="Google Shape;3145;p46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6" name="Google Shape;3146;p46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7" name="Google Shape;3147;p46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8" name="Google Shape;3148;p46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9" name="Google Shape;3149;p46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0" name="Google Shape;3150;p46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1" name="Google Shape;3151;p46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2" name="Google Shape;3152;p46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3" name="Google Shape;3153;p46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4" name="Google Shape;3154;p46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5" name="Google Shape;3155;p46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6" name="Google Shape;3156;p46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7" name="Google Shape;3157;p46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8" name="Google Shape;3158;p46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9" name="Google Shape;3159;p46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0" name="Google Shape;3160;p46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1" name="Google Shape;3161;p46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2" name="Google Shape;3162;p46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3" name="Google Shape;3163;p46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4" name="Google Shape;3164;p46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5" name="Google Shape;3165;p46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6" name="Google Shape;3166;p46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7" name="Google Shape;3167;p46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8" name="Google Shape;3168;p46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9" name="Google Shape;3169;p46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0" name="Google Shape;3170;p46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1" name="Google Shape;3171;p46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2" name="Google Shape;3172;p46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3" name="Google Shape;3173;p46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4" name="Google Shape;3174;p46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5" name="Google Shape;3175;p46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6" name="Google Shape;3176;p46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7" name="Google Shape;3177;p46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8" name="Google Shape;3178;p46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9" name="Google Shape;3179;p46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0" name="Google Shape;3180;p46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1" name="Google Shape;3181;p46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2" name="Google Shape;3182;p46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183" name="Google Shape;3183;p46"/>
          <p:cNvCxnSpPr>
            <a:endCxn id="3184" idx="0"/>
          </p:cNvCxnSpPr>
          <p:nvPr/>
        </p:nvCxnSpPr>
        <p:spPr>
          <a:xfrm flipH="1">
            <a:off x="10635483" y="-8204"/>
            <a:ext cx="17100" cy="43437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185" name="Google Shape;3185;p46"/>
          <p:cNvGrpSpPr/>
          <p:nvPr/>
        </p:nvGrpSpPr>
        <p:grpSpPr>
          <a:xfrm flipH="1">
            <a:off x="10062082" y="4323155"/>
            <a:ext cx="1058856" cy="1218323"/>
            <a:chOff x="3832741" y="1697007"/>
            <a:chExt cx="3881436" cy="4457824"/>
          </a:xfrm>
        </p:grpSpPr>
        <p:grpSp>
          <p:nvGrpSpPr>
            <p:cNvPr id="3186" name="Google Shape;3186;p46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3187" name="Google Shape;3187;p46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8" name="Google Shape;3188;p46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9" name="Google Shape;3189;p46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0" name="Google Shape;3190;p46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91" name="Google Shape;3191;p46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2" name="Google Shape;3192;p46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3" name="Google Shape;3193;p46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4" name="Google Shape;3194;p46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5" name="Google Shape;3195;p46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6" name="Google Shape;3196;p46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7" name="Google Shape;3197;p46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8" name="Google Shape;3198;p46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9" name="Google Shape;3199;p46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0" name="Google Shape;3200;p46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1" name="Google Shape;3201;p46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2" name="Google Shape;3202;p46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3" name="Google Shape;3203;p46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4" name="Google Shape;3204;p46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5" name="Google Shape;3205;p46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6" name="Google Shape;3206;p46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7" name="Google Shape;3207;p46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8" name="Google Shape;3208;p46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9" name="Google Shape;3209;p46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0" name="Google Shape;3210;p46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1" name="Google Shape;3211;p46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2" name="Google Shape;3212;p46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3" name="Google Shape;3213;p46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4" name="Google Shape;3214;p46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5" name="Google Shape;3215;p46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6" name="Google Shape;3216;p46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7" name="Google Shape;3217;p46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8" name="Google Shape;3218;p46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9" name="Google Shape;3219;p46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0" name="Google Shape;3220;p46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1" name="Google Shape;3221;p46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2" name="Google Shape;3222;p46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3" name="Google Shape;3223;p46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4" name="Google Shape;3224;p46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5" name="Google Shape;3225;p46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6" name="Google Shape;3226;p46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4" name="Google Shape;3184;p46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7" name="Google Shape;3227;p46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8" name="Google Shape;3228;p46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9" name="Google Shape;3229;p46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0" name="Google Shape;3230;p46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1" name="Google Shape;3231;p46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2" name="Google Shape;3232;p46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3" name="Google Shape;3233;p46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4" name="Google Shape;3234;p46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5" name="Google Shape;3235;p46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6" name="Google Shape;3236;p46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7" name="Google Shape;3237;p46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8" name="Google Shape;3238;p46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9" name="Google Shape;3239;p46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0" name="Google Shape;3240;p46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1" name="Google Shape;3241;p46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2" name="Google Shape;3242;p46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3" name="Google Shape;3243;p46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4" name="Google Shape;3244;p46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5" name="Google Shape;3245;p46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6" name="Google Shape;3246;p46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7" name="Google Shape;3247;p46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8" name="Google Shape;3248;p46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9" name="Google Shape;3249;p46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0" name="Google Shape;3250;p46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1" name="Google Shape;3251;p46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2" name="Google Shape;3252;p46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3" name="Google Shape;3253;p46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4" name="Google Shape;3254;p46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5" name="Google Shape;3255;p46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6" name="Google Shape;3256;p46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7" name="Google Shape;3257;p46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8" name="Google Shape;3258;p46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9" name="Google Shape;3259;p46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0" name="Google Shape;3260;p46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1" name="Google Shape;3261;p46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2" name="Google Shape;3262;p46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3" name="Google Shape;3263;p46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4" name="Google Shape;3264;p46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5" name="Google Shape;3265;p46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266" name="Google Shape;3266;p46"/>
          <p:cNvCxnSpPr/>
          <p:nvPr/>
        </p:nvCxnSpPr>
        <p:spPr>
          <a:xfrm flipH="1">
            <a:off x="9924121" y="-8204"/>
            <a:ext cx="17100" cy="27945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267" name="Google Shape;3267;p46"/>
          <p:cNvGrpSpPr/>
          <p:nvPr/>
        </p:nvGrpSpPr>
        <p:grpSpPr>
          <a:xfrm flipH="1">
            <a:off x="9391350" y="2828903"/>
            <a:ext cx="1058856" cy="1218323"/>
            <a:chOff x="3832741" y="1697007"/>
            <a:chExt cx="3881436" cy="4457824"/>
          </a:xfrm>
        </p:grpSpPr>
        <p:grpSp>
          <p:nvGrpSpPr>
            <p:cNvPr id="3268" name="Google Shape;3268;p46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3269" name="Google Shape;3269;p46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0" name="Google Shape;3270;p46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1" name="Google Shape;3271;p46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2" name="Google Shape;3272;p46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273" name="Google Shape;3273;p46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4" name="Google Shape;3274;p46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5" name="Google Shape;3275;p46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6" name="Google Shape;3276;p46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7" name="Google Shape;3277;p46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8" name="Google Shape;3278;p46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9" name="Google Shape;3279;p46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0" name="Google Shape;3280;p46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1" name="Google Shape;3281;p46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2" name="Google Shape;3282;p46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3" name="Google Shape;3283;p46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4" name="Google Shape;3284;p46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5" name="Google Shape;3285;p46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6" name="Google Shape;3286;p46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7" name="Google Shape;3287;p46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8" name="Google Shape;3288;p46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9" name="Google Shape;3289;p46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0" name="Google Shape;3290;p46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1" name="Google Shape;3291;p46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2" name="Google Shape;3292;p46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3" name="Google Shape;3293;p46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4" name="Google Shape;3294;p46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5" name="Google Shape;3295;p46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6" name="Google Shape;3296;p46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7" name="Google Shape;3297;p46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8" name="Google Shape;3298;p46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9" name="Google Shape;3299;p46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0" name="Google Shape;3300;p46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1" name="Google Shape;3301;p46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2" name="Google Shape;3302;p46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3" name="Google Shape;3303;p46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4" name="Google Shape;3304;p46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5" name="Google Shape;3305;p46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6" name="Google Shape;3306;p46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7" name="Google Shape;3307;p46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8" name="Google Shape;3308;p46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9" name="Google Shape;3309;p46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0" name="Google Shape;3310;p46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1" name="Google Shape;3311;p46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2" name="Google Shape;3312;p46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3" name="Google Shape;3313;p46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4" name="Google Shape;3314;p46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5" name="Google Shape;3315;p46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6" name="Google Shape;3316;p46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7" name="Google Shape;3317;p46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8" name="Google Shape;3318;p46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9" name="Google Shape;3319;p46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0" name="Google Shape;3320;p46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1" name="Google Shape;3321;p46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2" name="Google Shape;3322;p46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3" name="Google Shape;3323;p46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4" name="Google Shape;3324;p46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5" name="Google Shape;3325;p46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6" name="Google Shape;3326;p46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7" name="Google Shape;3327;p46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8" name="Google Shape;3328;p46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9" name="Google Shape;3329;p46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0" name="Google Shape;3330;p46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1" name="Google Shape;3331;p46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2" name="Google Shape;3332;p46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3" name="Google Shape;3333;p46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4" name="Google Shape;3334;p46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5" name="Google Shape;3335;p46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6" name="Google Shape;3336;p46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7" name="Google Shape;3337;p46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8" name="Google Shape;3338;p46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9" name="Google Shape;3339;p46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0" name="Google Shape;3340;p46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1" name="Google Shape;3341;p46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2" name="Google Shape;3342;p46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3" name="Google Shape;3343;p46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4" name="Google Shape;3344;p46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5" name="Google Shape;3345;p46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6" name="Google Shape;3346;p46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7" name="Google Shape;3347;p46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8" name="Google Shape;3348;p46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49" name="Google Shape;3349;p46"/>
          <p:cNvSpPr/>
          <p:nvPr/>
        </p:nvSpPr>
        <p:spPr>
          <a:xfrm flipH="1">
            <a:off x="76353" y="251037"/>
            <a:ext cx="8990700" cy="6361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0" name="Google Shape;3350;p46"/>
          <p:cNvSpPr txBox="1"/>
          <p:nvPr>
            <p:ph type="title"/>
          </p:nvPr>
        </p:nvSpPr>
        <p:spPr>
          <a:xfrm>
            <a:off x="415600" y="593367"/>
            <a:ext cx="81711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9pPr>
          </a:lstStyle>
          <a:p/>
        </p:txBody>
      </p:sp>
      <p:sp>
        <p:nvSpPr>
          <p:cNvPr id="3351" name="Google Shape;3351;p46"/>
          <p:cNvSpPr txBox="1"/>
          <p:nvPr>
            <p:ph idx="1" type="body"/>
          </p:nvPr>
        </p:nvSpPr>
        <p:spPr>
          <a:xfrm>
            <a:off x="415600" y="1536633"/>
            <a:ext cx="8171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431800" lvl="0" marL="457200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indent="-431800" lvl="1" marL="9144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2pPr>
            <a:lvl3pPr indent="-431800" lvl="2" marL="1371600" rtl="0">
              <a:spcBef>
                <a:spcPts val="2100"/>
              </a:spcBef>
              <a:spcAft>
                <a:spcPts val="0"/>
              </a:spcAft>
              <a:buSzPts val="3200"/>
              <a:buChar char="■"/>
              <a:defRPr/>
            </a:lvl3pPr>
            <a:lvl4pPr indent="-431800" lvl="3" marL="1828800" rtl="0">
              <a:spcBef>
                <a:spcPts val="2100"/>
              </a:spcBef>
              <a:spcAft>
                <a:spcPts val="0"/>
              </a:spcAft>
              <a:buSzPts val="3200"/>
              <a:buChar char="●"/>
              <a:defRPr/>
            </a:lvl4pPr>
            <a:lvl5pPr indent="-431800" lvl="4" marL="22860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5pPr>
            <a:lvl6pPr indent="-431800" lvl="5" marL="2743200" rtl="0">
              <a:spcBef>
                <a:spcPts val="2100"/>
              </a:spcBef>
              <a:spcAft>
                <a:spcPts val="0"/>
              </a:spcAft>
              <a:buSzPts val="3200"/>
              <a:buChar char="■"/>
              <a:defRPr/>
            </a:lvl6pPr>
            <a:lvl7pPr indent="-431800" lvl="6" marL="3200400" rtl="0">
              <a:spcBef>
                <a:spcPts val="2100"/>
              </a:spcBef>
              <a:spcAft>
                <a:spcPts val="0"/>
              </a:spcAft>
              <a:buSzPts val="3200"/>
              <a:buChar char="●"/>
              <a:defRPr/>
            </a:lvl7pPr>
            <a:lvl8pPr indent="-431800" lvl="7" marL="36576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8pPr>
            <a:lvl9pPr indent="-431800" lvl="8" marL="4114800" rtl="0">
              <a:spcBef>
                <a:spcPts val="2100"/>
              </a:spcBef>
              <a:spcAft>
                <a:spcPts val="2100"/>
              </a:spcAft>
              <a:buSzPts val="3200"/>
              <a:buChar char="■"/>
              <a:defRPr/>
            </a:lvl9pPr>
          </a:lstStyle>
          <a:p/>
        </p:txBody>
      </p:sp>
      <p:sp>
        <p:nvSpPr>
          <p:cNvPr id="3352" name="Google Shape;3352;p4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53" name="Google Shape;3353;p46"/>
          <p:cNvSpPr txBox="1"/>
          <p:nvPr/>
        </p:nvSpPr>
        <p:spPr>
          <a:xfrm rot="5400000">
            <a:off x="-905750" y="6313583"/>
            <a:ext cx="21063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5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354" name="Shape 3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5" name="Google Shape;3355;p47"/>
          <p:cNvSpPr/>
          <p:nvPr/>
        </p:nvSpPr>
        <p:spPr>
          <a:xfrm>
            <a:off x="0" y="-15084"/>
            <a:ext cx="12192000" cy="68889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6" name="Google Shape;3356;p47"/>
          <p:cNvSpPr/>
          <p:nvPr/>
        </p:nvSpPr>
        <p:spPr>
          <a:xfrm>
            <a:off x="961348" y="999499"/>
            <a:ext cx="10306500" cy="482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7" name="Google Shape;3357;p47"/>
          <p:cNvSpPr txBox="1"/>
          <p:nvPr>
            <p:ph type="title"/>
          </p:nvPr>
        </p:nvSpPr>
        <p:spPr>
          <a:xfrm>
            <a:off x="1237233" y="1161033"/>
            <a:ext cx="9852000" cy="62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9pPr>
          </a:lstStyle>
          <a:p/>
        </p:txBody>
      </p:sp>
      <p:sp>
        <p:nvSpPr>
          <p:cNvPr id="3358" name="Google Shape;3358;p47"/>
          <p:cNvSpPr txBox="1"/>
          <p:nvPr>
            <p:ph idx="1" type="body"/>
          </p:nvPr>
        </p:nvSpPr>
        <p:spPr>
          <a:xfrm>
            <a:off x="1237233" y="1927705"/>
            <a:ext cx="4624800" cy="3702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431800" lvl="0" marL="457200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indent="-431800" lvl="1" marL="9144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2pPr>
            <a:lvl3pPr indent="-431800" lvl="2" marL="1371600" rtl="0">
              <a:spcBef>
                <a:spcPts val="2100"/>
              </a:spcBef>
              <a:spcAft>
                <a:spcPts val="0"/>
              </a:spcAft>
              <a:buSzPts val="3200"/>
              <a:buChar char="■"/>
              <a:defRPr/>
            </a:lvl3pPr>
            <a:lvl4pPr indent="-431800" lvl="3" marL="1828800" rtl="0">
              <a:spcBef>
                <a:spcPts val="2100"/>
              </a:spcBef>
              <a:spcAft>
                <a:spcPts val="0"/>
              </a:spcAft>
              <a:buSzPts val="3200"/>
              <a:buChar char="●"/>
              <a:defRPr/>
            </a:lvl4pPr>
            <a:lvl5pPr indent="-431800" lvl="4" marL="22860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5pPr>
            <a:lvl6pPr indent="-431800" lvl="5" marL="2743200" rtl="0">
              <a:spcBef>
                <a:spcPts val="2100"/>
              </a:spcBef>
              <a:spcAft>
                <a:spcPts val="0"/>
              </a:spcAft>
              <a:buSzPts val="3200"/>
              <a:buChar char="■"/>
              <a:defRPr/>
            </a:lvl6pPr>
            <a:lvl7pPr indent="-431800" lvl="6" marL="3200400" rtl="0">
              <a:spcBef>
                <a:spcPts val="2100"/>
              </a:spcBef>
              <a:spcAft>
                <a:spcPts val="0"/>
              </a:spcAft>
              <a:buSzPts val="3200"/>
              <a:buChar char="●"/>
              <a:defRPr/>
            </a:lvl7pPr>
            <a:lvl8pPr indent="-431800" lvl="7" marL="36576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8pPr>
            <a:lvl9pPr indent="-431800" lvl="8" marL="4114800" rtl="0">
              <a:spcBef>
                <a:spcPts val="2100"/>
              </a:spcBef>
              <a:spcAft>
                <a:spcPts val="2100"/>
              </a:spcAft>
              <a:buSzPts val="3200"/>
              <a:buChar char="■"/>
              <a:defRPr/>
            </a:lvl9pPr>
          </a:lstStyle>
          <a:p/>
        </p:txBody>
      </p:sp>
      <p:sp>
        <p:nvSpPr>
          <p:cNvPr id="3359" name="Google Shape;3359;p47"/>
          <p:cNvSpPr txBox="1"/>
          <p:nvPr>
            <p:ph idx="2" type="body"/>
          </p:nvPr>
        </p:nvSpPr>
        <p:spPr>
          <a:xfrm>
            <a:off x="6464234" y="1927705"/>
            <a:ext cx="4624800" cy="3702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431800" lvl="0" marL="457200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indent="-431800" lvl="1" marL="9144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2pPr>
            <a:lvl3pPr indent="-431800" lvl="2" marL="1371600" rtl="0">
              <a:spcBef>
                <a:spcPts val="2100"/>
              </a:spcBef>
              <a:spcAft>
                <a:spcPts val="0"/>
              </a:spcAft>
              <a:buSzPts val="3200"/>
              <a:buChar char="■"/>
              <a:defRPr/>
            </a:lvl3pPr>
            <a:lvl4pPr indent="-431800" lvl="3" marL="1828800" rtl="0">
              <a:spcBef>
                <a:spcPts val="2100"/>
              </a:spcBef>
              <a:spcAft>
                <a:spcPts val="0"/>
              </a:spcAft>
              <a:buSzPts val="3200"/>
              <a:buChar char="●"/>
              <a:defRPr/>
            </a:lvl4pPr>
            <a:lvl5pPr indent="-431800" lvl="4" marL="22860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5pPr>
            <a:lvl6pPr indent="-431800" lvl="5" marL="2743200" rtl="0">
              <a:spcBef>
                <a:spcPts val="2100"/>
              </a:spcBef>
              <a:spcAft>
                <a:spcPts val="0"/>
              </a:spcAft>
              <a:buSzPts val="3200"/>
              <a:buChar char="■"/>
              <a:defRPr/>
            </a:lvl6pPr>
            <a:lvl7pPr indent="-431800" lvl="6" marL="3200400" rtl="0">
              <a:spcBef>
                <a:spcPts val="2100"/>
              </a:spcBef>
              <a:spcAft>
                <a:spcPts val="0"/>
              </a:spcAft>
              <a:buSzPts val="3200"/>
              <a:buChar char="●"/>
              <a:defRPr/>
            </a:lvl7pPr>
            <a:lvl8pPr indent="-431800" lvl="7" marL="3657600" rtl="0">
              <a:spcBef>
                <a:spcPts val="2100"/>
              </a:spcBef>
              <a:spcAft>
                <a:spcPts val="0"/>
              </a:spcAft>
              <a:buSzPts val="3200"/>
              <a:buChar char="○"/>
              <a:defRPr/>
            </a:lvl8pPr>
            <a:lvl9pPr indent="-431800" lvl="8" marL="4114800" rtl="0">
              <a:spcBef>
                <a:spcPts val="2100"/>
              </a:spcBef>
              <a:spcAft>
                <a:spcPts val="2100"/>
              </a:spcAft>
              <a:buSzPts val="3200"/>
              <a:buChar char="■"/>
              <a:defRPr/>
            </a:lvl9pPr>
          </a:lstStyle>
          <a:p/>
        </p:txBody>
      </p:sp>
      <p:sp>
        <p:nvSpPr>
          <p:cNvPr id="3360" name="Google Shape;3360;p4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61" name="Google Shape;3361;p47"/>
          <p:cNvSpPr txBox="1"/>
          <p:nvPr/>
        </p:nvSpPr>
        <p:spPr>
          <a:xfrm rot="5400000">
            <a:off x="-905750" y="6313583"/>
            <a:ext cx="21063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5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4">
  <p:cSld name="TITLE_4">
    <p:spTree>
      <p:nvGrpSpPr>
        <p:cNvPr id="3362" name="Shape 3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3" name="Google Shape;3363;p48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3364" name="Google Shape;3364;p48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3365" name="Google Shape;3365;p4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3366" name="Shape 3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7" name="Google Shape;3367;p49"/>
          <p:cNvSpPr/>
          <p:nvPr/>
        </p:nvSpPr>
        <p:spPr>
          <a:xfrm>
            <a:off x="0" y="-15084"/>
            <a:ext cx="12192000" cy="68889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8" name="Google Shape;3368;p49"/>
          <p:cNvSpPr/>
          <p:nvPr/>
        </p:nvSpPr>
        <p:spPr>
          <a:xfrm>
            <a:off x="961348" y="999499"/>
            <a:ext cx="10306500" cy="482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9" name="Google Shape;3369;p49"/>
          <p:cNvSpPr txBox="1"/>
          <p:nvPr>
            <p:ph type="title"/>
          </p:nvPr>
        </p:nvSpPr>
        <p:spPr>
          <a:xfrm>
            <a:off x="1076000" y="1226800"/>
            <a:ext cx="9978300" cy="61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9pPr>
          </a:lstStyle>
          <a:p/>
        </p:txBody>
      </p:sp>
      <p:sp>
        <p:nvSpPr>
          <p:cNvPr id="3370" name="Google Shape;3370;p49"/>
          <p:cNvSpPr txBox="1"/>
          <p:nvPr>
            <p:ph idx="1" type="body"/>
          </p:nvPr>
        </p:nvSpPr>
        <p:spPr>
          <a:xfrm>
            <a:off x="1076000" y="1986202"/>
            <a:ext cx="3042900" cy="366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61950" lvl="0" marL="457200" rtl="0"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1pPr>
            <a:lvl2pPr indent="-361950" lvl="1" marL="914400" rtl="0">
              <a:spcBef>
                <a:spcPts val="2100"/>
              </a:spcBef>
              <a:spcAft>
                <a:spcPts val="0"/>
              </a:spcAft>
              <a:buSzPts val="2100"/>
              <a:buChar char="○"/>
              <a:defRPr sz="2100"/>
            </a:lvl2pPr>
            <a:lvl3pPr indent="-361950" lvl="2" marL="1371600" rtl="0">
              <a:spcBef>
                <a:spcPts val="2100"/>
              </a:spcBef>
              <a:spcAft>
                <a:spcPts val="0"/>
              </a:spcAft>
              <a:buSzPts val="2100"/>
              <a:buChar char="■"/>
              <a:defRPr sz="2100"/>
            </a:lvl3pPr>
            <a:lvl4pPr indent="-361950" lvl="3" marL="1828800" rtl="0">
              <a:spcBef>
                <a:spcPts val="2100"/>
              </a:spcBef>
              <a:spcAft>
                <a:spcPts val="0"/>
              </a:spcAft>
              <a:buSzPts val="2100"/>
              <a:buChar char="●"/>
              <a:defRPr sz="2100"/>
            </a:lvl4pPr>
            <a:lvl5pPr indent="-361950" lvl="4" marL="2286000" rtl="0">
              <a:spcBef>
                <a:spcPts val="2100"/>
              </a:spcBef>
              <a:spcAft>
                <a:spcPts val="0"/>
              </a:spcAft>
              <a:buSzPts val="2100"/>
              <a:buChar char="○"/>
              <a:defRPr sz="2100"/>
            </a:lvl5pPr>
            <a:lvl6pPr indent="-361950" lvl="5" marL="2743200" rtl="0">
              <a:spcBef>
                <a:spcPts val="2100"/>
              </a:spcBef>
              <a:spcAft>
                <a:spcPts val="0"/>
              </a:spcAft>
              <a:buSzPts val="2100"/>
              <a:buChar char="■"/>
              <a:defRPr sz="2100"/>
            </a:lvl6pPr>
            <a:lvl7pPr indent="-361950" lvl="6" marL="3200400" rtl="0">
              <a:spcBef>
                <a:spcPts val="2100"/>
              </a:spcBef>
              <a:spcAft>
                <a:spcPts val="0"/>
              </a:spcAft>
              <a:buSzPts val="2100"/>
              <a:buChar char="●"/>
              <a:defRPr sz="2100"/>
            </a:lvl7pPr>
            <a:lvl8pPr indent="-361950" lvl="7" marL="3657600" rtl="0">
              <a:spcBef>
                <a:spcPts val="2100"/>
              </a:spcBef>
              <a:spcAft>
                <a:spcPts val="0"/>
              </a:spcAft>
              <a:buSzPts val="2100"/>
              <a:buChar char="○"/>
              <a:defRPr sz="2100"/>
            </a:lvl8pPr>
            <a:lvl9pPr indent="-361950" lvl="8" marL="4114800" rtl="0">
              <a:spcBef>
                <a:spcPts val="2100"/>
              </a:spcBef>
              <a:spcAft>
                <a:spcPts val="2100"/>
              </a:spcAft>
              <a:buSzPts val="2100"/>
              <a:buChar char="■"/>
              <a:defRPr sz="2100"/>
            </a:lvl9pPr>
          </a:lstStyle>
          <a:p/>
        </p:txBody>
      </p:sp>
      <p:sp>
        <p:nvSpPr>
          <p:cNvPr id="3371" name="Google Shape;3371;p49"/>
          <p:cNvSpPr txBox="1"/>
          <p:nvPr>
            <p:ph idx="2" type="body"/>
          </p:nvPr>
        </p:nvSpPr>
        <p:spPr>
          <a:xfrm>
            <a:off x="4514602" y="1986202"/>
            <a:ext cx="3042900" cy="366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61950" lvl="0" marL="457200" rtl="0"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1pPr>
            <a:lvl2pPr indent="-361950" lvl="1" marL="914400" rtl="0">
              <a:spcBef>
                <a:spcPts val="2100"/>
              </a:spcBef>
              <a:spcAft>
                <a:spcPts val="0"/>
              </a:spcAft>
              <a:buSzPts val="2100"/>
              <a:buChar char="○"/>
              <a:defRPr sz="2100"/>
            </a:lvl2pPr>
            <a:lvl3pPr indent="-361950" lvl="2" marL="1371600" rtl="0">
              <a:spcBef>
                <a:spcPts val="2100"/>
              </a:spcBef>
              <a:spcAft>
                <a:spcPts val="0"/>
              </a:spcAft>
              <a:buSzPts val="2100"/>
              <a:buChar char="■"/>
              <a:defRPr sz="2100"/>
            </a:lvl3pPr>
            <a:lvl4pPr indent="-361950" lvl="3" marL="1828800" rtl="0">
              <a:spcBef>
                <a:spcPts val="2100"/>
              </a:spcBef>
              <a:spcAft>
                <a:spcPts val="0"/>
              </a:spcAft>
              <a:buSzPts val="2100"/>
              <a:buChar char="●"/>
              <a:defRPr sz="2100"/>
            </a:lvl4pPr>
            <a:lvl5pPr indent="-361950" lvl="4" marL="2286000" rtl="0">
              <a:spcBef>
                <a:spcPts val="2100"/>
              </a:spcBef>
              <a:spcAft>
                <a:spcPts val="0"/>
              </a:spcAft>
              <a:buSzPts val="2100"/>
              <a:buChar char="○"/>
              <a:defRPr sz="2100"/>
            </a:lvl5pPr>
            <a:lvl6pPr indent="-361950" lvl="5" marL="2743200" rtl="0">
              <a:spcBef>
                <a:spcPts val="2100"/>
              </a:spcBef>
              <a:spcAft>
                <a:spcPts val="0"/>
              </a:spcAft>
              <a:buSzPts val="2100"/>
              <a:buChar char="■"/>
              <a:defRPr sz="2100"/>
            </a:lvl6pPr>
            <a:lvl7pPr indent="-361950" lvl="6" marL="3200400" rtl="0">
              <a:spcBef>
                <a:spcPts val="2100"/>
              </a:spcBef>
              <a:spcAft>
                <a:spcPts val="0"/>
              </a:spcAft>
              <a:buSzPts val="2100"/>
              <a:buChar char="●"/>
              <a:defRPr sz="2100"/>
            </a:lvl7pPr>
            <a:lvl8pPr indent="-361950" lvl="7" marL="3657600" rtl="0">
              <a:spcBef>
                <a:spcPts val="2100"/>
              </a:spcBef>
              <a:spcAft>
                <a:spcPts val="0"/>
              </a:spcAft>
              <a:buSzPts val="2100"/>
              <a:buChar char="○"/>
              <a:defRPr sz="2100"/>
            </a:lvl8pPr>
            <a:lvl9pPr indent="-361950" lvl="8" marL="4114800" rtl="0">
              <a:spcBef>
                <a:spcPts val="2100"/>
              </a:spcBef>
              <a:spcAft>
                <a:spcPts val="2100"/>
              </a:spcAft>
              <a:buSzPts val="2100"/>
              <a:buChar char="■"/>
              <a:defRPr sz="2100"/>
            </a:lvl9pPr>
          </a:lstStyle>
          <a:p/>
        </p:txBody>
      </p:sp>
      <p:sp>
        <p:nvSpPr>
          <p:cNvPr id="3372" name="Google Shape;3372;p49"/>
          <p:cNvSpPr txBox="1"/>
          <p:nvPr>
            <p:ph idx="3" type="body"/>
          </p:nvPr>
        </p:nvSpPr>
        <p:spPr>
          <a:xfrm>
            <a:off x="7953218" y="1986202"/>
            <a:ext cx="3042900" cy="366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61950" lvl="0" marL="457200" rtl="0"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1pPr>
            <a:lvl2pPr indent="-361950" lvl="1" marL="914400" rtl="0">
              <a:spcBef>
                <a:spcPts val="2100"/>
              </a:spcBef>
              <a:spcAft>
                <a:spcPts val="0"/>
              </a:spcAft>
              <a:buSzPts val="2100"/>
              <a:buChar char="○"/>
              <a:defRPr sz="2100"/>
            </a:lvl2pPr>
            <a:lvl3pPr indent="-361950" lvl="2" marL="1371600" rtl="0">
              <a:spcBef>
                <a:spcPts val="2100"/>
              </a:spcBef>
              <a:spcAft>
                <a:spcPts val="0"/>
              </a:spcAft>
              <a:buSzPts val="2100"/>
              <a:buChar char="■"/>
              <a:defRPr sz="2100"/>
            </a:lvl3pPr>
            <a:lvl4pPr indent="-361950" lvl="3" marL="1828800" rtl="0">
              <a:spcBef>
                <a:spcPts val="2100"/>
              </a:spcBef>
              <a:spcAft>
                <a:spcPts val="0"/>
              </a:spcAft>
              <a:buSzPts val="2100"/>
              <a:buChar char="●"/>
              <a:defRPr sz="2100"/>
            </a:lvl4pPr>
            <a:lvl5pPr indent="-361950" lvl="4" marL="2286000" rtl="0">
              <a:spcBef>
                <a:spcPts val="2100"/>
              </a:spcBef>
              <a:spcAft>
                <a:spcPts val="0"/>
              </a:spcAft>
              <a:buSzPts val="2100"/>
              <a:buChar char="○"/>
              <a:defRPr sz="2100"/>
            </a:lvl5pPr>
            <a:lvl6pPr indent="-361950" lvl="5" marL="2743200" rtl="0">
              <a:spcBef>
                <a:spcPts val="2100"/>
              </a:spcBef>
              <a:spcAft>
                <a:spcPts val="0"/>
              </a:spcAft>
              <a:buSzPts val="2100"/>
              <a:buChar char="■"/>
              <a:defRPr sz="2100"/>
            </a:lvl6pPr>
            <a:lvl7pPr indent="-361950" lvl="6" marL="3200400" rtl="0">
              <a:spcBef>
                <a:spcPts val="2100"/>
              </a:spcBef>
              <a:spcAft>
                <a:spcPts val="0"/>
              </a:spcAft>
              <a:buSzPts val="2100"/>
              <a:buChar char="●"/>
              <a:defRPr sz="2100"/>
            </a:lvl7pPr>
            <a:lvl8pPr indent="-361950" lvl="7" marL="3657600" rtl="0">
              <a:spcBef>
                <a:spcPts val="2100"/>
              </a:spcBef>
              <a:spcAft>
                <a:spcPts val="0"/>
              </a:spcAft>
              <a:buSzPts val="2100"/>
              <a:buChar char="○"/>
              <a:defRPr sz="2100"/>
            </a:lvl8pPr>
            <a:lvl9pPr indent="-361950" lvl="8" marL="4114800" rtl="0">
              <a:spcBef>
                <a:spcPts val="2100"/>
              </a:spcBef>
              <a:spcAft>
                <a:spcPts val="2100"/>
              </a:spcAft>
              <a:buSzPts val="2100"/>
              <a:buChar char="■"/>
              <a:defRPr sz="2100"/>
            </a:lvl9pPr>
          </a:lstStyle>
          <a:p/>
        </p:txBody>
      </p:sp>
      <p:sp>
        <p:nvSpPr>
          <p:cNvPr id="3373" name="Google Shape;3373;p49"/>
          <p:cNvSpPr txBox="1"/>
          <p:nvPr/>
        </p:nvSpPr>
        <p:spPr>
          <a:xfrm rot="5400000">
            <a:off x="-905750" y="6313583"/>
            <a:ext cx="21063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5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7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2.xml"/><Relationship Id="rId1" Type="http://schemas.openxmlformats.org/officeDocument/2006/relationships/image" Target="../media/image16.jpg"/><Relationship Id="rId2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1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Freckle Face"/>
              <a:buNone/>
              <a:defRPr sz="3700">
                <a:solidFill>
                  <a:schemeClr val="dk2"/>
                </a:solidFill>
                <a:latin typeface="Freckle Face"/>
                <a:ea typeface="Freckle Face"/>
                <a:cs typeface="Freckle Face"/>
                <a:sym typeface="Freckle Fac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Freckle Face"/>
              <a:buNone/>
              <a:defRPr sz="3700">
                <a:solidFill>
                  <a:schemeClr val="dk2"/>
                </a:solidFill>
                <a:latin typeface="Freckle Face"/>
                <a:ea typeface="Freckle Face"/>
                <a:cs typeface="Freckle Face"/>
                <a:sym typeface="Freckle Fac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Freckle Face"/>
              <a:buNone/>
              <a:defRPr sz="3700">
                <a:solidFill>
                  <a:schemeClr val="dk2"/>
                </a:solidFill>
                <a:latin typeface="Freckle Face"/>
                <a:ea typeface="Freckle Face"/>
                <a:cs typeface="Freckle Face"/>
                <a:sym typeface="Freckle Fac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Freckle Face"/>
              <a:buNone/>
              <a:defRPr sz="3700">
                <a:solidFill>
                  <a:schemeClr val="dk2"/>
                </a:solidFill>
                <a:latin typeface="Freckle Face"/>
                <a:ea typeface="Freckle Face"/>
                <a:cs typeface="Freckle Face"/>
                <a:sym typeface="Freckle Fac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Freckle Face"/>
              <a:buNone/>
              <a:defRPr sz="3700">
                <a:solidFill>
                  <a:schemeClr val="dk2"/>
                </a:solidFill>
                <a:latin typeface="Freckle Face"/>
                <a:ea typeface="Freckle Face"/>
                <a:cs typeface="Freckle Face"/>
                <a:sym typeface="Freckle Fac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Freckle Face"/>
              <a:buNone/>
              <a:defRPr sz="3700">
                <a:solidFill>
                  <a:schemeClr val="dk2"/>
                </a:solidFill>
                <a:latin typeface="Freckle Face"/>
                <a:ea typeface="Freckle Face"/>
                <a:cs typeface="Freckle Face"/>
                <a:sym typeface="Freckle Fac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Freckle Face"/>
              <a:buNone/>
              <a:defRPr sz="3700">
                <a:solidFill>
                  <a:schemeClr val="dk2"/>
                </a:solidFill>
                <a:latin typeface="Freckle Face"/>
                <a:ea typeface="Freckle Face"/>
                <a:cs typeface="Freckle Face"/>
                <a:sym typeface="Freckle Fac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Freckle Face"/>
              <a:buNone/>
              <a:defRPr sz="3700">
                <a:solidFill>
                  <a:schemeClr val="dk2"/>
                </a:solidFill>
                <a:latin typeface="Freckle Face"/>
                <a:ea typeface="Freckle Face"/>
                <a:cs typeface="Freckle Face"/>
                <a:sym typeface="Freckle Fac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Freckle Face"/>
              <a:buNone/>
              <a:defRPr sz="3700">
                <a:solidFill>
                  <a:schemeClr val="dk2"/>
                </a:solidFill>
                <a:latin typeface="Freckle Face"/>
                <a:ea typeface="Freckle Face"/>
                <a:cs typeface="Freckle Face"/>
                <a:sym typeface="Freckle Fac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Pavanam"/>
              <a:buChar char="🐍"/>
              <a:defRPr sz="2400">
                <a:solidFill>
                  <a:schemeClr val="lt2"/>
                </a:solidFill>
                <a:latin typeface="Pavanam"/>
                <a:ea typeface="Pavanam"/>
                <a:cs typeface="Pavanam"/>
                <a:sym typeface="Pavanam"/>
              </a:defRPr>
            </a:lvl1pPr>
            <a:lvl2pPr indent="-34925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Pavanam"/>
              <a:buChar char="○"/>
              <a:defRPr sz="1900">
                <a:solidFill>
                  <a:schemeClr val="lt2"/>
                </a:solidFill>
                <a:latin typeface="Pavanam"/>
                <a:ea typeface="Pavanam"/>
                <a:cs typeface="Pavanam"/>
                <a:sym typeface="Pavanam"/>
              </a:defRPr>
            </a:lvl2pPr>
            <a:lvl3pPr indent="-34925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Pavanam"/>
              <a:buChar char="■"/>
              <a:defRPr sz="1900">
                <a:solidFill>
                  <a:schemeClr val="lt2"/>
                </a:solidFill>
                <a:latin typeface="Pavanam"/>
                <a:ea typeface="Pavanam"/>
                <a:cs typeface="Pavanam"/>
                <a:sym typeface="Pavanam"/>
              </a:defRPr>
            </a:lvl3pPr>
            <a:lvl4pPr indent="-34925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Pavanam"/>
              <a:buChar char="●"/>
              <a:defRPr sz="1900">
                <a:solidFill>
                  <a:schemeClr val="lt2"/>
                </a:solidFill>
                <a:latin typeface="Pavanam"/>
                <a:ea typeface="Pavanam"/>
                <a:cs typeface="Pavanam"/>
                <a:sym typeface="Pavanam"/>
              </a:defRPr>
            </a:lvl4pPr>
            <a:lvl5pPr indent="-34925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Pavanam"/>
              <a:buChar char="○"/>
              <a:defRPr sz="1900">
                <a:solidFill>
                  <a:schemeClr val="lt2"/>
                </a:solidFill>
                <a:latin typeface="Pavanam"/>
                <a:ea typeface="Pavanam"/>
                <a:cs typeface="Pavanam"/>
                <a:sym typeface="Pavanam"/>
              </a:defRPr>
            </a:lvl5pPr>
            <a:lvl6pPr indent="-34925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Pavanam"/>
              <a:buChar char="■"/>
              <a:defRPr sz="1900">
                <a:solidFill>
                  <a:schemeClr val="lt2"/>
                </a:solidFill>
                <a:latin typeface="Pavanam"/>
                <a:ea typeface="Pavanam"/>
                <a:cs typeface="Pavanam"/>
                <a:sym typeface="Pavanam"/>
              </a:defRPr>
            </a:lvl6pPr>
            <a:lvl7pPr indent="-34925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Pavanam"/>
              <a:buChar char="●"/>
              <a:defRPr sz="1900">
                <a:solidFill>
                  <a:schemeClr val="lt2"/>
                </a:solidFill>
                <a:latin typeface="Pavanam"/>
                <a:ea typeface="Pavanam"/>
                <a:cs typeface="Pavanam"/>
                <a:sym typeface="Pavanam"/>
              </a:defRPr>
            </a:lvl7pPr>
            <a:lvl8pPr indent="-34925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Pavanam"/>
              <a:buChar char="○"/>
              <a:defRPr sz="1900">
                <a:solidFill>
                  <a:schemeClr val="lt2"/>
                </a:solidFill>
                <a:latin typeface="Pavanam"/>
                <a:ea typeface="Pavanam"/>
                <a:cs typeface="Pavanam"/>
                <a:sym typeface="Pavanam"/>
              </a:defRPr>
            </a:lvl8pPr>
            <a:lvl9pPr indent="-34925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lt2"/>
              </a:buClr>
              <a:buSzPts val="1900"/>
              <a:buFont typeface="Pavanam"/>
              <a:buChar char="■"/>
              <a:defRPr sz="1900">
                <a:solidFill>
                  <a:schemeClr val="lt2"/>
                </a:solidFill>
                <a:latin typeface="Pavanam"/>
                <a:ea typeface="Pavanam"/>
                <a:cs typeface="Pavanam"/>
                <a:sym typeface="Pavanam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630575" y="62068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chemeClr val="dk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2248" name="Shape 2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9" name="Google Shape;2249;p2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50" name="Google Shape;2250;p2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51" name="Google Shape;2251;p2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297" name="Shape 2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8" name="Google Shape;2298;p3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Handlee"/>
              <a:buNone/>
              <a:defRPr sz="6400">
                <a:solidFill>
                  <a:schemeClr val="dk1"/>
                </a:solidFill>
                <a:latin typeface="Handlee"/>
                <a:ea typeface="Handlee"/>
                <a:cs typeface="Handlee"/>
                <a:sym typeface="Handle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Handlee"/>
              <a:buNone/>
              <a:defRPr sz="6400">
                <a:solidFill>
                  <a:schemeClr val="dk1"/>
                </a:solidFill>
                <a:latin typeface="Handlee"/>
                <a:ea typeface="Handlee"/>
                <a:cs typeface="Handlee"/>
                <a:sym typeface="Handle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Handlee"/>
              <a:buNone/>
              <a:defRPr sz="6400">
                <a:solidFill>
                  <a:schemeClr val="dk1"/>
                </a:solidFill>
                <a:latin typeface="Handlee"/>
                <a:ea typeface="Handlee"/>
                <a:cs typeface="Handlee"/>
                <a:sym typeface="Handle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Handlee"/>
              <a:buNone/>
              <a:defRPr sz="6400">
                <a:solidFill>
                  <a:schemeClr val="dk1"/>
                </a:solidFill>
                <a:latin typeface="Handlee"/>
                <a:ea typeface="Handlee"/>
                <a:cs typeface="Handlee"/>
                <a:sym typeface="Handle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Handlee"/>
              <a:buNone/>
              <a:defRPr sz="6400">
                <a:solidFill>
                  <a:schemeClr val="dk1"/>
                </a:solidFill>
                <a:latin typeface="Handlee"/>
                <a:ea typeface="Handlee"/>
                <a:cs typeface="Handlee"/>
                <a:sym typeface="Handle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Handlee"/>
              <a:buNone/>
              <a:defRPr sz="6400">
                <a:solidFill>
                  <a:schemeClr val="dk1"/>
                </a:solidFill>
                <a:latin typeface="Handlee"/>
                <a:ea typeface="Handlee"/>
                <a:cs typeface="Handlee"/>
                <a:sym typeface="Handle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Handlee"/>
              <a:buNone/>
              <a:defRPr sz="6400">
                <a:solidFill>
                  <a:schemeClr val="dk1"/>
                </a:solidFill>
                <a:latin typeface="Handlee"/>
                <a:ea typeface="Handlee"/>
                <a:cs typeface="Handlee"/>
                <a:sym typeface="Handle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Handlee"/>
              <a:buNone/>
              <a:defRPr sz="6400">
                <a:solidFill>
                  <a:schemeClr val="dk1"/>
                </a:solidFill>
                <a:latin typeface="Handlee"/>
                <a:ea typeface="Handlee"/>
                <a:cs typeface="Handlee"/>
                <a:sym typeface="Handle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Handlee"/>
              <a:buNone/>
              <a:defRPr sz="6400">
                <a:solidFill>
                  <a:schemeClr val="dk1"/>
                </a:solidFill>
                <a:latin typeface="Handlee"/>
                <a:ea typeface="Handlee"/>
                <a:cs typeface="Handlee"/>
                <a:sym typeface="Handlee"/>
              </a:defRPr>
            </a:lvl9pPr>
          </a:lstStyle>
          <a:p/>
        </p:txBody>
      </p:sp>
      <p:sp>
        <p:nvSpPr>
          <p:cNvPr id="2299" name="Google Shape;2299;p34"/>
          <p:cNvSpPr txBox="1"/>
          <p:nvPr>
            <p:ph idx="1" type="body"/>
          </p:nvPr>
        </p:nvSpPr>
        <p:spPr>
          <a:xfrm>
            <a:off x="415600" y="2141833"/>
            <a:ext cx="11360700" cy="39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431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ompiere"/>
              <a:buChar char="●"/>
              <a:defRPr b="1" sz="3200">
                <a:solidFill>
                  <a:schemeClr val="dk2"/>
                </a:solidFill>
                <a:latin typeface="Pompiere"/>
                <a:ea typeface="Pompiere"/>
                <a:cs typeface="Pompiere"/>
                <a:sym typeface="Pompiere"/>
              </a:defRPr>
            </a:lvl1pPr>
            <a:lvl2pPr indent="-43180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ompiere"/>
              <a:buChar char="○"/>
              <a:defRPr b="1" sz="3200">
                <a:solidFill>
                  <a:schemeClr val="dk2"/>
                </a:solidFill>
                <a:latin typeface="Pompiere"/>
                <a:ea typeface="Pompiere"/>
                <a:cs typeface="Pompiere"/>
                <a:sym typeface="Pompiere"/>
              </a:defRPr>
            </a:lvl2pPr>
            <a:lvl3pPr indent="-43180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ompiere"/>
              <a:buChar char="■"/>
              <a:defRPr b="1" sz="3200">
                <a:solidFill>
                  <a:schemeClr val="dk2"/>
                </a:solidFill>
                <a:latin typeface="Pompiere"/>
                <a:ea typeface="Pompiere"/>
                <a:cs typeface="Pompiere"/>
                <a:sym typeface="Pompiere"/>
              </a:defRPr>
            </a:lvl3pPr>
            <a:lvl4pPr indent="-43180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ompiere"/>
              <a:buChar char="●"/>
              <a:defRPr b="1" sz="3200">
                <a:solidFill>
                  <a:schemeClr val="dk2"/>
                </a:solidFill>
                <a:latin typeface="Pompiere"/>
                <a:ea typeface="Pompiere"/>
                <a:cs typeface="Pompiere"/>
                <a:sym typeface="Pompiere"/>
              </a:defRPr>
            </a:lvl4pPr>
            <a:lvl5pPr indent="-43180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ompiere"/>
              <a:buChar char="○"/>
              <a:defRPr b="1" sz="3200">
                <a:solidFill>
                  <a:schemeClr val="dk2"/>
                </a:solidFill>
                <a:latin typeface="Pompiere"/>
                <a:ea typeface="Pompiere"/>
                <a:cs typeface="Pompiere"/>
                <a:sym typeface="Pompiere"/>
              </a:defRPr>
            </a:lvl5pPr>
            <a:lvl6pPr indent="-43180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ompiere"/>
              <a:buChar char="■"/>
              <a:defRPr b="1" sz="3200">
                <a:solidFill>
                  <a:schemeClr val="dk2"/>
                </a:solidFill>
                <a:latin typeface="Pompiere"/>
                <a:ea typeface="Pompiere"/>
                <a:cs typeface="Pompiere"/>
                <a:sym typeface="Pompiere"/>
              </a:defRPr>
            </a:lvl6pPr>
            <a:lvl7pPr indent="-43180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ompiere"/>
              <a:buChar char="●"/>
              <a:defRPr b="1" sz="3200">
                <a:solidFill>
                  <a:schemeClr val="dk2"/>
                </a:solidFill>
                <a:latin typeface="Pompiere"/>
                <a:ea typeface="Pompiere"/>
                <a:cs typeface="Pompiere"/>
                <a:sym typeface="Pompiere"/>
              </a:defRPr>
            </a:lvl7pPr>
            <a:lvl8pPr indent="-43180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ompiere"/>
              <a:buChar char="○"/>
              <a:defRPr b="1" sz="3200">
                <a:solidFill>
                  <a:schemeClr val="dk2"/>
                </a:solidFill>
                <a:latin typeface="Pompiere"/>
                <a:ea typeface="Pompiere"/>
                <a:cs typeface="Pompiere"/>
                <a:sym typeface="Pompiere"/>
              </a:defRPr>
            </a:lvl8pPr>
            <a:lvl9pPr indent="-43180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3200"/>
              <a:buFont typeface="Pompiere"/>
              <a:buChar char="■"/>
              <a:defRPr b="1" sz="3200">
                <a:solidFill>
                  <a:schemeClr val="dk2"/>
                </a:solidFill>
                <a:latin typeface="Pompiere"/>
                <a:ea typeface="Pompiere"/>
                <a:cs typeface="Pompiere"/>
                <a:sym typeface="Pompiere"/>
              </a:defRPr>
            </a:lvl9pPr>
          </a:lstStyle>
          <a:p/>
        </p:txBody>
      </p:sp>
      <p:sp>
        <p:nvSpPr>
          <p:cNvPr id="2300" name="Google Shape;2300;p3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01" name="Google Shape;2301;p34"/>
          <p:cNvSpPr txBox="1"/>
          <p:nvPr/>
        </p:nvSpPr>
        <p:spPr>
          <a:xfrm rot="5400000">
            <a:off x="-1007350" y="6434183"/>
            <a:ext cx="21063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3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6.gif"/><Relationship Id="rId4" Type="http://schemas.openxmlformats.org/officeDocument/2006/relationships/hyperlink" Target="https://docs.google.com/presentation/d/14NRXYa5gUeHvCzhu1W79-SLoyNsf7BMmZGhfMX_MqtU/edit?usp=sharing" TargetMode="External"/><Relationship Id="rId5" Type="http://schemas.openxmlformats.org/officeDocument/2006/relationships/image" Target="../media/image3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Relationship Id="rId4" Type="http://schemas.openxmlformats.org/officeDocument/2006/relationships/image" Target="../media/image27.png"/><Relationship Id="rId5" Type="http://schemas.openxmlformats.org/officeDocument/2006/relationships/image" Target="../media/image3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9.png"/><Relationship Id="rId4" Type="http://schemas.openxmlformats.org/officeDocument/2006/relationships/image" Target="../media/image2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6.png"/><Relationship Id="rId4" Type="http://schemas.openxmlformats.org/officeDocument/2006/relationships/image" Target="../media/image24.gif"/><Relationship Id="rId5" Type="http://schemas.openxmlformats.org/officeDocument/2006/relationships/image" Target="../media/image4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0.png"/><Relationship Id="rId4" Type="http://schemas.openxmlformats.org/officeDocument/2006/relationships/image" Target="../media/image3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ocs.google.com/presentation/d/16cg1labJvZCg6s_DsViB37uR_9TLVlC-_pS0lCzhsqk/edit?usp=sharing" TargetMode="External"/><Relationship Id="rId4" Type="http://schemas.openxmlformats.org/officeDocument/2006/relationships/image" Target="../media/image41.png"/><Relationship Id="rId5" Type="http://schemas.openxmlformats.org/officeDocument/2006/relationships/hyperlink" Target="https://video.link/w/i4jkb" TargetMode="External"/><Relationship Id="rId6" Type="http://schemas.openxmlformats.org/officeDocument/2006/relationships/image" Target="../media/image3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8.png"/><Relationship Id="rId4" Type="http://schemas.openxmlformats.org/officeDocument/2006/relationships/image" Target="../media/image30.png"/><Relationship Id="rId5" Type="http://schemas.openxmlformats.org/officeDocument/2006/relationships/image" Target="../media/image4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6.png"/><Relationship Id="rId4" Type="http://schemas.openxmlformats.org/officeDocument/2006/relationships/image" Target="../media/image4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3.png"/><Relationship Id="rId4" Type="http://schemas.openxmlformats.org/officeDocument/2006/relationships/image" Target="../media/image4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4.png"/><Relationship Id="rId4" Type="http://schemas.openxmlformats.org/officeDocument/2006/relationships/image" Target="../media/image5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8.png"/><Relationship Id="rId4" Type="http://schemas.openxmlformats.org/officeDocument/2006/relationships/image" Target="../media/image60.png"/><Relationship Id="rId5" Type="http://schemas.openxmlformats.org/officeDocument/2006/relationships/image" Target="../media/image63.png"/><Relationship Id="rId6" Type="http://schemas.openxmlformats.org/officeDocument/2006/relationships/image" Target="../media/image56.png"/><Relationship Id="rId7" Type="http://schemas.openxmlformats.org/officeDocument/2006/relationships/image" Target="../media/image59.png"/><Relationship Id="rId8" Type="http://schemas.openxmlformats.org/officeDocument/2006/relationships/image" Target="../media/image65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youtube.com/watch?v=UQGBydP7-cQ&amp;list=PLianH7JWHQ5XJb-F8hHF2J7hrfxvyRazB&amp;index=4&amp;t=0s" TargetMode="External"/><Relationship Id="rId4" Type="http://schemas.openxmlformats.org/officeDocument/2006/relationships/image" Target="../media/image6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youtube.com/watch?v=5WzfL1pGtbs&amp;list=PLianH7JWHQ5XJb-F8hHF2J7hrfxvyRazB&amp;index=5&amp;t=0s" TargetMode="External"/><Relationship Id="rId4" Type="http://schemas.openxmlformats.org/officeDocument/2006/relationships/image" Target="../media/image6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www.youtube.com/watch?v=vzEQUQEF6rM&amp;list=PLianH7JWHQ5XJb-F8hHF2J7hrfxvyRazB&amp;index=6&amp;t=0s" TargetMode="External"/><Relationship Id="rId4" Type="http://schemas.openxmlformats.org/officeDocument/2006/relationships/image" Target="../media/image5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youtube.com/watch?v=bj3C4wLZUZM&amp;list=PLianH7JWHQ5XJb-F8hHF2J7hrfxvyRazB&amp;index=7&amp;t=0s" TargetMode="External"/><Relationship Id="rId4" Type="http://schemas.openxmlformats.org/officeDocument/2006/relationships/image" Target="../media/image7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www.youtube.com/watch?v=PWDeSaTHay8&amp;list=PLianH7JWHQ5XJb-F8hHF2J7hrfxvyRazB&amp;index=7" TargetMode="External"/><Relationship Id="rId4" Type="http://schemas.openxmlformats.org/officeDocument/2006/relationships/image" Target="../media/image7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1" Type="http://schemas.openxmlformats.org/officeDocument/2006/relationships/image" Target="../media/image67.png"/><Relationship Id="rId10" Type="http://schemas.openxmlformats.org/officeDocument/2006/relationships/image" Target="../media/image73.png"/><Relationship Id="rId13" Type="http://schemas.openxmlformats.org/officeDocument/2006/relationships/image" Target="../media/image81.png"/><Relationship Id="rId1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2.png"/><Relationship Id="rId4" Type="http://schemas.openxmlformats.org/officeDocument/2006/relationships/image" Target="../media/image57.png"/><Relationship Id="rId9" Type="http://schemas.openxmlformats.org/officeDocument/2006/relationships/image" Target="../media/image72.png"/><Relationship Id="rId15" Type="http://schemas.openxmlformats.org/officeDocument/2006/relationships/image" Target="../media/image75.gif"/><Relationship Id="rId14" Type="http://schemas.openxmlformats.org/officeDocument/2006/relationships/image" Target="../media/image88.png"/><Relationship Id="rId5" Type="http://schemas.openxmlformats.org/officeDocument/2006/relationships/image" Target="../media/image76.png"/><Relationship Id="rId6" Type="http://schemas.openxmlformats.org/officeDocument/2006/relationships/image" Target="../media/image66.png"/><Relationship Id="rId7" Type="http://schemas.openxmlformats.org/officeDocument/2006/relationships/image" Target="../media/image70.png"/><Relationship Id="rId8" Type="http://schemas.openxmlformats.org/officeDocument/2006/relationships/image" Target="../media/image6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8.png"/></Relationships>
</file>

<file path=ppt/slides/_rels/slide23.xml.rels><?xml version="1.0" encoding="UTF-8" standalone="yes"?><Relationships xmlns="http://schemas.openxmlformats.org/package/2006/relationships"><Relationship Id="rId20" Type="http://schemas.openxmlformats.org/officeDocument/2006/relationships/image" Target="../media/image87.gif"/><Relationship Id="rId11" Type="http://schemas.openxmlformats.org/officeDocument/2006/relationships/hyperlink" Target="https://video.link/w/4kxFb" TargetMode="External"/><Relationship Id="rId10" Type="http://schemas.openxmlformats.org/officeDocument/2006/relationships/image" Target="../media/image77.png"/><Relationship Id="rId13" Type="http://schemas.openxmlformats.org/officeDocument/2006/relationships/hyperlink" Target="https://video.link/w/SqyFb" TargetMode="External"/><Relationship Id="rId12" Type="http://schemas.openxmlformats.org/officeDocument/2006/relationships/image" Target="../media/image86.png"/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3.xml"/><Relationship Id="rId3" Type="http://schemas.openxmlformats.org/officeDocument/2006/relationships/slide" Target="/ppt/slides/slide23.xml"/><Relationship Id="rId4" Type="http://schemas.openxmlformats.org/officeDocument/2006/relationships/hyperlink" Target="https://safeyoutube.net/w/nE7N" TargetMode="External"/><Relationship Id="rId9" Type="http://schemas.openxmlformats.org/officeDocument/2006/relationships/image" Target="../media/image82.png"/><Relationship Id="rId15" Type="http://schemas.openxmlformats.org/officeDocument/2006/relationships/hyperlink" Target="https://video.link/w/3jxFb" TargetMode="External"/><Relationship Id="rId14" Type="http://schemas.openxmlformats.org/officeDocument/2006/relationships/image" Target="../media/image79.png"/><Relationship Id="rId17" Type="http://schemas.openxmlformats.org/officeDocument/2006/relationships/hyperlink" Target="https://video.link/w/aixFb" TargetMode="External"/><Relationship Id="rId16" Type="http://schemas.openxmlformats.org/officeDocument/2006/relationships/image" Target="../media/image84.png"/><Relationship Id="rId5" Type="http://schemas.openxmlformats.org/officeDocument/2006/relationships/hyperlink" Target="http://slide12.com/" TargetMode="External"/><Relationship Id="rId19" Type="http://schemas.openxmlformats.org/officeDocument/2006/relationships/image" Target="../media/image85.png"/><Relationship Id="rId6" Type="http://schemas.openxmlformats.org/officeDocument/2006/relationships/hyperlink" Target="https://video.link/w/NgxFb" TargetMode="External"/><Relationship Id="rId18" Type="http://schemas.openxmlformats.org/officeDocument/2006/relationships/image" Target="../media/image83.png"/><Relationship Id="rId7" Type="http://schemas.openxmlformats.org/officeDocument/2006/relationships/image" Target="../media/image74.png"/><Relationship Id="rId8" Type="http://schemas.openxmlformats.org/officeDocument/2006/relationships/image" Target="../media/image8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7.png"/><Relationship Id="rId4" Type="http://schemas.openxmlformats.org/officeDocument/2006/relationships/slide" Target="/ppt/slides/slide24.xml"/><Relationship Id="rId5" Type="http://schemas.openxmlformats.org/officeDocument/2006/relationships/hyperlink" Target="https://video.link/w/lEuFb" TargetMode="External"/><Relationship Id="rId6" Type="http://schemas.openxmlformats.org/officeDocument/2006/relationships/image" Target="../media/image105.png"/><Relationship Id="rId7" Type="http://schemas.openxmlformats.org/officeDocument/2006/relationships/hyperlink" Target="https://video.link/w/3HuFb" TargetMode="External"/><Relationship Id="rId8" Type="http://schemas.openxmlformats.org/officeDocument/2006/relationships/image" Target="../media/image91.png"/></Relationships>
</file>

<file path=ppt/slides/_rels/slide25.xml.rels><?xml version="1.0" encoding="UTF-8" standalone="yes"?><Relationships xmlns="http://schemas.openxmlformats.org/package/2006/relationships"><Relationship Id="rId20" Type="http://schemas.openxmlformats.org/officeDocument/2006/relationships/image" Target="../media/image104.png"/><Relationship Id="rId22" Type="http://schemas.openxmlformats.org/officeDocument/2006/relationships/image" Target="../media/image103.png"/><Relationship Id="rId21" Type="http://schemas.openxmlformats.org/officeDocument/2006/relationships/image" Target="../media/image113.png"/><Relationship Id="rId24" Type="http://schemas.openxmlformats.org/officeDocument/2006/relationships/image" Target="../media/image119.png"/><Relationship Id="rId23" Type="http://schemas.openxmlformats.org/officeDocument/2006/relationships/image" Target="../media/image122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9.png"/><Relationship Id="rId4" Type="http://schemas.openxmlformats.org/officeDocument/2006/relationships/image" Target="../media/image95.png"/><Relationship Id="rId9" Type="http://schemas.openxmlformats.org/officeDocument/2006/relationships/image" Target="../media/image92.png"/><Relationship Id="rId26" Type="http://schemas.openxmlformats.org/officeDocument/2006/relationships/image" Target="../media/image110.png"/><Relationship Id="rId25" Type="http://schemas.openxmlformats.org/officeDocument/2006/relationships/image" Target="../media/image115.png"/><Relationship Id="rId5" Type="http://schemas.openxmlformats.org/officeDocument/2006/relationships/image" Target="../media/image96.png"/><Relationship Id="rId6" Type="http://schemas.openxmlformats.org/officeDocument/2006/relationships/image" Target="../media/image90.png"/><Relationship Id="rId7" Type="http://schemas.openxmlformats.org/officeDocument/2006/relationships/image" Target="../media/image102.png"/><Relationship Id="rId8" Type="http://schemas.openxmlformats.org/officeDocument/2006/relationships/image" Target="../media/image89.png"/><Relationship Id="rId11" Type="http://schemas.openxmlformats.org/officeDocument/2006/relationships/image" Target="../media/image93.png"/><Relationship Id="rId10" Type="http://schemas.openxmlformats.org/officeDocument/2006/relationships/image" Target="../media/image94.png"/><Relationship Id="rId13" Type="http://schemas.openxmlformats.org/officeDocument/2006/relationships/image" Target="../media/image116.png"/><Relationship Id="rId12" Type="http://schemas.openxmlformats.org/officeDocument/2006/relationships/image" Target="../media/image97.png"/><Relationship Id="rId15" Type="http://schemas.openxmlformats.org/officeDocument/2006/relationships/image" Target="../media/image98.png"/><Relationship Id="rId14" Type="http://schemas.openxmlformats.org/officeDocument/2006/relationships/image" Target="../media/image100.png"/><Relationship Id="rId17" Type="http://schemas.openxmlformats.org/officeDocument/2006/relationships/image" Target="../media/image106.png"/><Relationship Id="rId16" Type="http://schemas.openxmlformats.org/officeDocument/2006/relationships/image" Target="../media/image111.png"/><Relationship Id="rId19" Type="http://schemas.openxmlformats.org/officeDocument/2006/relationships/image" Target="../media/image101.png"/><Relationship Id="rId18" Type="http://schemas.openxmlformats.org/officeDocument/2006/relationships/image" Target="../media/image11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18.png"/><Relationship Id="rId4" Type="http://schemas.openxmlformats.org/officeDocument/2006/relationships/hyperlink" Target="https://weather.com/weather/tenday/l/c1f9df9733de9d6c96883936de01ca988e6217ae78a329b5ec2e6416ed904abf" TargetMode="External"/><Relationship Id="rId9" Type="http://schemas.openxmlformats.org/officeDocument/2006/relationships/image" Target="../media/image124.png"/><Relationship Id="rId5" Type="http://schemas.openxmlformats.org/officeDocument/2006/relationships/image" Target="../media/image117.png"/><Relationship Id="rId6" Type="http://schemas.openxmlformats.org/officeDocument/2006/relationships/image" Target="../media/image112.png"/><Relationship Id="rId7" Type="http://schemas.openxmlformats.org/officeDocument/2006/relationships/image" Target="../media/image109.png"/><Relationship Id="rId8" Type="http://schemas.openxmlformats.org/officeDocument/2006/relationships/image" Target="../media/image120.png"/><Relationship Id="rId11" Type="http://schemas.openxmlformats.org/officeDocument/2006/relationships/image" Target="../media/image131.png"/><Relationship Id="rId10" Type="http://schemas.openxmlformats.org/officeDocument/2006/relationships/image" Target="../media/image127.png"/><Relationship Id="rId13" Type="http://schemas.openxmlformats.org/officeDocument/2006/relationships/image" Target="../media/image121.png"/><Relationship Id="rId12" Type="http://schemas.openxmlformats.org/officeDocument/2006/relationships/image" Target="../media/image123.png"/><Relationship Id="rId15" Type="http://schemas.openxmlformats.org/officeDocument/2006/relationships/image" Target="../media/image130.png"/><Relationship Id="rId14" Type="http://schemas.openxmlformats.org/officeDocument/2006/relationships/image" Target="../media/image136.png"/><Relationship Id="rId17" Type="http://schemas.openxmlformats.org/officeDocument/2006/relationships/image" Target="../media/image128.png"/><Relationship Id="rId16" Type="http://schemas.openxmlformats.org/officeDocument/2006/relationships/image" Target="../media/image126.png"/><Relationship Id="rId18" Type="http://schemas.openxmlformats.org/officeDocument/2006/relationships/image" Target="../media/image12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33.png"/><Relationship Id="rId4" Type="http://schemas.openxmlformats.org/officeDocument/2006/relationships/image" Target="../media/image12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35.png"/><Relationship Id="rId4" Type="http://schemas.openxmlformats.org/officeDocument/2006/relationships/image" Target="../media/image143.png"/><Relationship Id="rId5" Type="http://schemas.openxmlformats.org/officeDocument/2006/relationships/image" Target="../media/image13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4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4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4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4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8.png"/><Relationship Id="rId4" Type="http://schemas.openxmlformats.org/officeDocument/2006/relationships/image" Target="../media/image30.png"/><Relationship Id="rId5" Type="http://schemas.openxmlformats.org/officeDocument/2006/relationships/image" Target="../media/image4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42.png"/><Relationship Id="rId4" Type="http://schemas.openxmlformats.org/officeDocument/2006/relationships/image" Target="../media/image14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38.gif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34.gif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39.gif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41.gif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32.gif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40.png"/><Relationship Id="rId4" Type="http://schemas.openxmlformats.org/officeDocument/2006/relationships/image" Target="../media/image144.gif"/><Relationship Id="rId5" Type="http://schemas.openxmlformats.org/officeDocument/2006/relationships/image" Target="../media/image148.gif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44.gif"/><Relationship Id="rId4" Type="http://schemas.openxmlformats.org/officeDocument/2006/relationships/image" Target="../media/image147.png"/><Relationship Id="rId5" Type="http://schemas.openxmlformats.org/officeDocument/2006/relationships/image" Target="../media/image148.gif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40.png"/><Relationship Id="rId4" Type="http://schemas.openxmlformats.org/officeDocument/2006/relationships/image" Target="../media/image144.gif"/><Relationship Id="rId5" Type="http://schemas.openxmlformats.org/officeDocument/2006/relationships/image" Target="../media/image148.gif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51.gif"/><Relationship Id="rId4" Type="http://schemas.openxmlformats.org/officeDocument/2006/relationships/image" Target="../media/image150.gif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8.png"/><Relationship Id="rId4" Type="http://schemas.openxmlformats.org/officeDocument/2006/relationships/image" Target="../media/image30.png"/><Relationship Id="rId5" Type="http://schemas.openxmlformats.org/officeDocument/2006/relationships/image" Target="../media/image44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55.png"/><Relationship Id="rId4" Type="http://schemas.openxmlformats.org/officeDocument/2006/relationships/image" Target="../media/image15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Relationship Id="rId3" Type="http://schemas.openxmlformats.org/officeDocument/2006/relationships/hyperlink" Target="https://www.roythezebra.com/reading-games/high-frequency-words-days.html" TargetMode="External"/><Relationship Id="rId4" Type="http://schemas.openxmlformats.org/officeDocument/2006/relationships/image" Target="../media/image149.png"/><Relationship Id="rId9" Type="http://schemas.openxmlformats.org/officeDocument/2006/relationships/image" Target="../media/image157.png"/><Relationship Id="rId5" Type="http://schemas.openxmlformats.org/officeDocument/2006/relationships/image" Target="../media/image146.png"/><Relationship Id="rId6" Type="http://schemas.openxmlformats.org/officeDocument/2006/relationships/image" Target="../media/image160.png"/><Relationship Id="rId7" Type="http://schemas.openxmlformats.org/officeDocument/2006/relationships/image" Target="../media/image153.png"/><Relationship Id="rId8" Type="http://schemas.openxmlformats.org/officeDocument/2006/relationships/image" Target="../media/image161.png"/><Relationship Id="rId11" Type="http://schemas.openxmlformats.org/officeDocument/2006/relationships/image" Target="../media/image156.png"/><Relationship Id="rId10" Type="http://schemas.openxmlformats.org/officeDocument/2006/relationships/image" Target="../media/image154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59.png"/><Relationship Id="rId4" Type="http://schemas.openxmlformats.org/officeDocument/2006/relationships/image" Target="../media/image16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59.png"/><Relationship Id="rId4" Type="http://schemas.openxmlformats.org/officeDocument/2006/relationships/image" Target="../media/image16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59.png"/><Relationship Id="rId4" Type="http://schemas.openxmlformats.org/officeDocument/2006/relationships/image" Target="../media/image165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59.png"/><Relationship Id="rId4" Type="http://schemas.openxmlformats.org/officeDocument/2006/relationships/image" Target="../media/image165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3.xml"/><Relationship Id="rId3" Type="http://schemas.openxmlformats.org/officeDocument/2006/relationships/hyperlink" Target="https://docs.google.com/presentation/d/1A8D1Hb9AX_VIKpi-wDxkY6yGa5KxkJxZhUqIWxz7gjU/edit?usp=sharing" TargetMode="External"/><Relationship Id="rId4" Type="http://schemas.openxmlformats.org/officeDocument/2006/relationships/image" Target="../media/image41.png"/><Relationship Id="rId5" Type="http://schemas.openxmlformats.org/officeDocument/2006/relationships/hyperlink" Target="http://www.youtube.com/watch?v=E7BRrNU25lE" TargetMode="External"/><Relationship Id="rId6" Type="http://schemas.openxmlformats.org/officeDocument/2006/relationships/image" Target="../media/image164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4.xml"/><Relationship Id="rId3" Type="http://schemas.openxmlformats.org/officeDocument/2006/relationships/hyperlink" Target="https://docs.google.com/presentation/d/1A8D1Hb9AX_VIKpi-wDxkY6yGa5KxkJxZhUqIWxz7gjU/edit?usp=sharing" TargetMode="External"/><Relationship Id="rId4" Type="http://schemas.openxmlformats.org/officeDocument/2006/relationships/image" Target="../media/image41.png"/><Relationship Id="rId5" Type="http://schemas.openxmlformats.org/officeDocument/2006/relationships/hyperlink" Target="http://www.youtube.com/watch?v=5AZsmWs4828" TargetMode="External"/><Relationship Id="rId6" Type="http://schemas.openxmlformats.org/officeDocument/2006/relationships/image" Target="../media/image163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7" name="Shape 3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8" name="Google Shape;3378;p50"/>
          <p:cNvGrpSpPr/>
          <p:nvPr/>
        </p:nvGrpSpPr>
        <p:grpSpPr>
          <a:xfrm>
            <a:off x="5188894" y="2653875"/>
            <a:ext cx="6214156" cy="699891"/>
            <a:chOff x="5188894" y="2653875"/>
            <a:chExt cx="6214156" cy="699891"/>
          </a:xfrm>
        </p:grpSpPr>
        <p:sp>
          <p:nvSpPr>
            <p:cNvPr id="3379" name="Google Shape;3379;p50"/>
            <p:cNvSpPr/>
            <p:nvPr/>
          </p:nvSpPr>
          <p:spPr>
            <a:xfrm>
              <a:off x="5339750" y="2653875"/>
              <a:ext cx="6063300" cy="5571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rgbClr val="5F9322"/>
                </a:gs>
                <a:gs pos="100000">
                  <a:srgbClr val="BDD559"/>
                </a:gs>
              </a:gsLst>
              <a:lin ang="2700006" scaled="0"/>
            </a:gra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0" name="Google Shape;3380;p50"/>
            <p:cNvSpPr/>
            <p:nvPr/>
          </p:nvSpPr>
          <p:spPr>
            <a:xfrm>
              <a:off x="5188894" y="2937941"/>
              <a:ext cx="472250" cy="415825"/>
            </a:xfrm>
            <a:custGeom>
              <a:rect b="b" l="l" r="r" t="t"/>
              <a:pathLst>
                <a:path extrusionOk="0" h="16633" w="18890">
                  <a:moveTo>
                    <a:pt x="82" y="16469"/>
                  </a:moveTo>
                  <a:cubicBezTo>
                    <a:pt x="-681" y="15429"/>
                    <a:pt x="4035" y="7107"/>
                    <a:pt x="7156" y="4402"/>
                  </a:cubicBezTo>
                  <a:cubicBezTo>
                    <a:pt x="10277" y="1697"/>
                    <a:pt x="18044" y="-799"/>
                    <a:pt x="18807" y="241"/>
                  </a:cubicBezTo>
                  <a:cubicBezTo>
                    <a:pt x="19570" y="1281"/>
                    <a:pt x="14855" y="7939"/>
                    <a:pt x="11734" y="10644"/>
                  </a:cubicBezTo>
                  <a:cubicBezTo>
                    <a:pt x="8613" y="13349"/>
                    <a:pt x="845" y="17509"/>
                    <a:pt x="82" y="16469"/>
                  </a:cubicBezTo>
                  <a:close/>
                </a:path>
              </a:pathLst>
            </a:custGeom>
            <a:solidFill>
              <a:srgbClr val="BDD55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sp>
      </p:grpSp>
      <p:sp>
        <p:nvSpPr>
          <p:cNvPr id="3381" name="Google Shape;3381;p50"/>
          <p:cNvSpPr txBox="1"/>
          <p:nvPr>
            <p:ph type="ctrTitle"/>
          </p:nvPr>
        </p:nvSpPr>
        <p:spPr>
          <a:xfrm>
            <a:off x="5414875" y="611775"/>
            <a:ext cx="6361500" cy="1987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Ms. Happy’s Morning Meeting</a:t>
            </a:r>
            <a:endParaRPr/>
          </a:p>
        </p:txBody>
      </p:sp>
      <p:sp>
        <p:nvSpPr>
          <p:cNvPr id="3382" name="Google Shape;3382;p50"/>
          <p:cNvSpPr txBox="1"/>
          <p:nvPr>
            <p:ph idx="1" type="subTitle"/>
          </p:nvPr>
        </p:nvSpPr>
        <p:spPr>
          <a:xfrm>
            <a:off x="5799325" y="2587800"/>
            <a:ext cx="5264700" cy="699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2021</a:t>
            </a:r>
            <a:endParaRPr/>
          </a:p>
        </p:txBody>
      </p:sp>
      <p:pic>
        <p:nvPicPr>
          <p:cNvPr descr="Bitmoji Image" id="3383" name="Google Shape;338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5725" y="1007700"/>
            <a:ext cx="4293175" cy="45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87" name="Shape 3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8" name="Google Shape;3388;p51"/>
          <p:cNvSpPr txBox="1"/>
          <p:nvPr>
            <p:ph type="title"/>
          </p:nvPr>
        </p:nvSpPr>
        <p:spPr>
          <a:xfrm>
            <a:off x="1270633" y="1166000"/>
            <a:ext cx="9693900" cy="14460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" sz="8300"/>
              <a:t>Our Class Rules:</a:t>
            </a:r>
            <a:endParaRPr sz="1500"/>
          </a:p>
        </p:txBody>
      </p:sp>
      <p:pic>
        <p:nvPicPr>
          <p:cNvPr id="3389" name="Google Shape;3389;p5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09533" y="2443333"/>
            <a:ext cx="3671266" cy="3906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3" name="Shape 3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4" name="Google Shape;3394;p52"/>
          <p:cNvSpPr txBox="1"/>
          <p:nvPr>
            <p:ph type="title"/>
          </p:nvPr>
        </p:nvSpPr>
        <p:spPr>
          <a:xfrm>
            <a:off x="2267350" y="99725"/>
            <a:ext cx="6676200" cy="782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rgbClr val="38761D"/>
                </a:solidFill>
              </a:rPr>
              <a:t>Attendance</a:t>
            </a:r>
            <a:r>
              <a:rPr lang="en" sz="3600">
                <a:solidFill>
                  <a:srgbClr val="38761D"/>
                </a:solidFill>
              </a:rPr>
              <a:t>	</a:t>
            </a:r>
            <a:r>
              <a:rPr lang="en" sz="3300">
                <a:solidFill>
                  <a:srgbClr val="38761D"/>
                </a:solidFill>
              </a:rPr>
              <a:t>			</a:t>
            </a:r>
            <a:r>
              <a:rPr lang="en" sz="4000">
                <a:solidFill>
                  <a:srgbClr val="38761D"/>
                </a:solidFill>
              </a:rPr>
              <a:t>3</a:t>
            </a:r>
            <a:r>
              <a:rPr lang="en" sz="4000">
                <a:solidFill>
                  <a:srgbClr val="38761D"/>
                </a:solidFill>
              </a:rPr>
              <a:t>/1/2021  </a:t>
            </a:r>
            <a:endParaRPr sz="4000">
              <a:solidFill>
                <a:srgbClr val="38761D"/>
              </a:solidFill>
            </a:endParaRPr>
          </a:p>
        </p:txBody>
      </p:sp>
      <p:graphicFrame>
        <p:nvGraphicFramePr>
          <p:cNvPr id="3395" name="Google Shape;3395;p52"/>
          <p:cNvGraphicFramePr/>
          <p:nvPr/>
        </p:nvGraphicFramePr>
        <p:xfrm>
          <a:off x="2901800" y="10747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{D3A6CC5C-D8E5-45F4-8AE3-31680B3DC598}</a:tableStyleId>
              </a:tblPr>
              <a:tblGrid>
                <a:gridCol w="4414525"/>
                <a:gridCol w="2567975"/>
                <a:gridCol w="2161925"/>
              </a:tblGrid>
              <a:tr h="930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/>
                        <a:t>Students </a:t>
                      </a:r>
                      <a:endParaRPr b="1" sz="1900"/>
                    </a:p>
                  </a:txBody>
                  <a:tcPr marT="121900" marB="121900" marR="121900" marL="1219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1283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1220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21900" marB="121900" marR="121900" marL="1219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1151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1070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</a:tbl>
          </a:graphicData>
        </a:graphic>
      </p:graphicFrame>
      <p:sp>
        <p:nvSpPr>
          <p:cNvPr id="3396" name="Google Shape;3396;p52"/>
          <p:cNvSpPr/>
          <p:nvPr/>
        </p:nvSpPr>
        <p:spPr>
          <a:xfrm>
            <a:off x="90033" y="565075"/>
            <a:ext cx="1893300" cy="1667700"/>
          </a:xfrm>
          <a:prstGeom prst="rect">
            <a:avLst/>
          </a:prstGeom>
          <a:solidFill>
            <a:srgbClr val="93C47D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97" name="Google Shape;3397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688" y="565067"/>
            <a:ext cx="1897968" cy="1618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8" name="Google Shape;3398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4267" y="1203733"/>
            <a:ext cx="657433" cy="782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9" name="Google Shape;3399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72767" y="1203733"/>
            <a:ext cx="917133" cy="782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3" name="Shape 3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4" name="Google Shape;3404;p53"/>
          <p:cNvSpPr txBox="1"/>
          <p:nvPr>
            <p:ph type="title"/>
          </p:nvPr>
        </p:nvSpPr>
        <p:spPr>
          <a:xfrm>
            <a:off x="527625" y="388025"/>
            <a:ext cx="102912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will say the Pledge</a:t>
            </a:r>
            <a:endParaRPr/>
          </a:p>
        </p:txBody>
      </p:sp>
      <p:pic>
        <p:nvPicPr>
          <p:cNvPr id="3405" name="Google Shape;340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4130" y="1332267"/>
            <a:ext cx="5924268" cy="5074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6" name="Google Shape;3406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675" y="2602450"/>
            <a:ext cx="3752850" cy="32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0" name="Shape 3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1" name="Google Shape;3411;p54"/>
          <p:cNvSpPr txBox="1"/>
          <p:nvPr>
            <p:ph type="title"/>
          </p:nvPr>
        </p:nvSpPr>
        <p:spPr>
          <a:xfrm>
            <a:off x="889500" y="848875"/>
            <a:ext cx="103752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will say the Texas Pledge</a:t>
            </a:r>
            <a:endParaRPr/>
          </a:p>
        </p:txBody>
      </p:sp>
      <p:pic>
        <p:nvPicPr>
          <p:cNvPr id="3412" name="Google Shape;3412;p54"/>
          <p:cNvPicPr preferRelativeResize="0"/>
          <p:nvPr/>
        </p:nvPicPr>
        <p:blipFill rotWithShape="1">
          <a:blip r:embed="rId3">
            <a:alphaModFix/>
          </a:blip>
          <a:srcRect b="0" l="0" r="0" t="22275"/>
          <a:stretch/>
        </p:blipFill>
        <p:spPr>
          <a:xfrm>
            <a:off x="706567" y="1596433"/>
            <a:ext cx="6275599" cy="473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3" name="Google Shape;3413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54408" y="1774542"/>
            <a:ext cx="3530600" cy="299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4" name="Google Shape;3414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30975" y="4363750"/>
            <a:ext cx="3035100" cy="258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8" name="Shape 3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9" name="Google Shape;3419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59066" y="380317"/>
            <a:ext cx="2011067" cy="1715034"/>
          </a:xfrm>
          <a:prstGeom prst="rect">
            <a:avLst/>
          </a:prstGeom>
          <a:noFill/>
          <a:ln>
            <a:noFill/>
          </a:ln>
        </p:spPr>
      </p:pic>
      <p:sp>
        <p:nvSpPr>
          <p:cNvPr id="3420" name="Google Shape;3420;p55"/>
          <p:cNvSpPr txBox="1"/>
          <p:nvPr/>
        </p:nvSpPr>
        <p:spPr>
          <a:xfrm>
            <a:off x="1227075" y="267942"/>
            <a:ext cx="4360500" cy="11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solidFill>
                  <a:schemeClr val="accent2"/>
                </a:solidFill>
                <a:latin typeface="Freckle Face"/>
                <a:ea typeface="Freckle Face"/>
                <a:cs typeface="Freckle Face"/>
                <a:sym typeface="Freckle Face"/>
              </a:rPr>
              <a:t>Check in:</a:t>
            </a:r>
            <a:endParaRPr b="1" sz="8000">
              <a:solidFill>
                <a:schemeClr val="accent2"/>
              </a:solidFill>
              <a:latin typeface="Freckle Face"/>
              <a:ea typeface="Freckle Face"/>
              <a:cs typeface="Freckle Face"/>
              <a:sym typeface="Freckle Face"/>
            </a:endParaRPr>
          </a:p>
        </p:txBody>
      </p:sp>
      <p:sp>
        <p:nvSpPr>
          <p:cNvPr id="3421" name="Google Shape;3421;p55"/>
          <p:cNvSpPr txBox="1"/>
          <p:nvPr>
            <p:ph type="title"/>
          </p:nvPr>
        </p:nvSpPr>
        <p:spPr>
          <a:xfrm>
            <a:off x="1227075" y="1589375"/>
            <a:ext cx="76320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are you feeling today? </a:t>
            </a:r>
            <a:endParaRPr/>
          </a:p>
        </p:txBody>
      </p:sp>
      <p:pic>
        <p:nvPicPr>
          <p:cNvPr id="3422" name="Google Shape;3422;p55"/>
          <p:cNvPicPr preferRelativeResize="0"/>
          <p:nvPr/>
        </p:nvPicPr>
        <p:blipFill rotWithShape="1">
          <a:blip r:embed="rId4">
            <a:alphaModFix/>
          </a:blip>
          <a:srcRect b="0" l="0" r="0" t="74581"/>
          <a:stretch/>
        </p:blipFill>
        <p:spPr>
          <a:xfrm>
            <a:off x="1172350" y="4562675"/>
            <a:ext cx="4809125" cy="160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3" name="Google Shape;3423;p55"/>
          <p:cNvPicPr preferRelativeResize="0"/>
          <p:nvPr/>
        </p:nvPicPr>
        <p:blipFill rotWithShape="1">
          <a:blip r:embed="rId4">
            <a:alphaModFix/>
          </a:blip>
          <a:srcRect b="50019" l="0" r="0" t="25656"/>
          <a:stretch/>
        </p:blipFill>
        <p:spPr>
          <a:xfrm>
            <a:off x="6324575" y="4579625"/>
            <a:ext cx="4732200" cy="156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4" name="Google Shape;3424;p55"/>
          <p:cNvPicPr preferRelativeResize="0"/>
          <p:nvPr/>
        </p:nvPicPr>
        <p:blipFill rotWithShape="1">
          <a:blip r:embed="rId4">
            <a:alphaModFix/>
          </a:blip>
          <a:srcRect b="74009" l="0" r="0" t="0"/>
          <a:stretch/>
        </p:blipFill>
        <p:spPr>
          <a:xfrm>
            <a:off x="1064750" y="2544674"/>
            <a:ext cx="4916732" cy="171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5" name="Google Shape;3425;p55"/>
          <p:cNvPicPr preferRelativeResize="0"/>
          <p:nvPr/>
        </p:nvPicPr>
        <p:blipFill rotWithShape="1">
          <a:blip r:embed="rId4">
            <a:alphaModFix/>
          </a:blip>
          <a:srcRect b="26471" l="0" r="0" t="50177"/>
          <a:stretch/>
        </p:blipFill>
        <p:spPr>
          <a:xfrm>
            <a:off x="6324575" y="2497576"/>
            <a:ext cx="4732200" cy="167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9" name="Shape 3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" name="Google Shape;3430;p56"/>
          <p:cNvSpPr txBox="1"/>
          <p:nvPr/>
        </p:nvSpPr>
        <p:spPr>
          <a:xfrm>
            <a:off x="1287750" y="1763475"/>
            <a:ext cx="9616500" cy="3540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dk2"/>
                </a:solidFill>
                <a:latin typeface="Freckle Face"/>
                <a:ea typeface="Freckle Face"/>
                <a:cs typeface="Freckle Face"/>
                <a:sym typeface="Freckle Face"/>
              </a:rPr>
              <a:t>What are you working for today?</a:t>
            </a:r>
            <a:endParaRPr sz="3700">
              <a:solidFill>
                <a:schemeClr val="dk2"/>
              </a:solidFill>
              <a:latin typeface="Freckle Face"/>
              <a:ea typeface="Freckle Face"/>
              <a:cs typeface="Freckle Face"/>
              <a:sym typeface="Freckle Face"/>
            </a:endParaRPr>
          </a:p>
        </p:txBody>
      </p:sp>
      <p:sp>
        <p:nvSpPr>
          <p:cNvPr id="3431" name="Google Shape;3431;p56"/>
          <p:cNvSpPr txBox="1"/>
          <p:nvPr/>
        </p:nvSpPr>
        <p:spPr>
          <a:xfrm>
            <a:off x="341100" y="127975"/>
            <a:ext cx="5264700" cy="1188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0">
                <a:solidFill>
                  <a:srgbClr val="6AA84F"/>
                </a:solidFill>
                <a:latin typeface="Freckle Face"/>
                <a:ea typeface="Freckle Face"/>
                <a:cs typeface="Freckle Face"/>
                <a:sym typeface="Freckle Face"/>
              </a:rPr>
              <a:t>Working for:</a:t>
            </a:r>
            <a:endParaRPr b="1" sz="7000">
              <a:solidFill>
                <a:srgbClr val="6AA84F"/>
              </a:solidFill>
              <a:latin typeface="Freckle Face"/>
              <a:ea typeface="Freckle Face"/>
              <a:cs typeface="Freckle Face"/>
              <a:sym typeface="Freckle Face"/>
            </a:endParaRPr>
          </a:p>
        </p:txBody>
      </p:sp>
      <p:pic>
        <p:nvPicPr>
          <p:cNvPr id="3432" name="Google Shape;3432;p5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3800" y="2563900"/>
            <a:ext cx="3299600" cy="2813866"/>
          </a:xfrm>
          <a:prstGeom prst="rect">
            <a:avLst/>
          </a:prstGeom>
          <a:noFill/>
          <a:ln>
            <a:noFill/>
          </a:ln>
        </p:spPr>
      </p:pic>
      <p:sp>
        <p:nvSpPr>
          <p:cNvPr id="3433" name="Google Shape;3433;p56"/>
          <p:cNvSpPr/>
          <p:nvPr/>
        </p:nvSpPr>
        <p:spPr>
          <a:xfrm>
            <a:off x="6606833" y="2563900"/>
            <a:ext cx="3679200" cy="2502300"/>
          </a:xfrm>
          <a:prstGeom prst="roundRect">
            <a:avLst>
              <a:gd fmla="val 16667" name="adj"/>
            </a:avLst>
          </a:prstGeom>
          <a:solidFill>
            <a:srgbClr val="EEEEEE"/>
          </a:solidFill>
          <a:ln cap="flat" cmpd="sng" w="762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34" name="Google Shape;3434;p5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55916" y="3051417"/>
            <a:ext cx="2581035" cy="1355034"/>
          </a:xfrm>
          <a:prstGeom prst="rect">
            <a:avLst/>
          </a:prstGeom>
          <a:noFill/>
          <a:ln cap="flat" cmpd="sng" w="762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8" name="Shape 3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9" name="Google Shape;3439;p57"/>
          <p:cNvSpPr txBox="1"/>
          <p:nvPr/>
        </p:nvSpPr>
        <p:spPr>
          <a:xfrm>
            <a:off x="1625233" y="990292"/>
            <a:ext cx="10504500" cy="58677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300">
              <a:solidFill>
                <a:srgbClr val="999999"/>
              </a:solidFill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chemeClr val="dk2"/>
              </a:solidFill>
            </a:endParaRPr>
          </a:p>
        </p:txBody>
      </p:sp>
      <p:pic>
        <p:nvPicPr>
          <p:cNvPr id="3440" name="Google Shape;3440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700" y="1003167"/>
            <a:ext cx="5626100" cy="4927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1" name="Google Shape;3441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2033" y="1003175"/>
            <a:ext cx="5727700" cy="501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2" name="Google Shape;3442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515710" y="617240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3" name="Google Shape;3443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39710" y="607405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4" name="Google Shape;3444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0210" y="607405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5" name="Google Shape;3445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91710" y="617240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6" name="Google Shape;3446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48010" y="617240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7" name="Google Shape;3447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02035" y="617240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8" name="Google Shape;3448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31860" y="617240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9" name="Google Shape;3449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01935" y="6172403"/>
            <a:ext cx="723982" cy="685601"/>
          </a:xfrm>
          <a:prstGeom prst="rect">
            <a:avLst/>
          </a:prstGeom>
          <a:noFill/>
          <a:ln>
            <a:noFill/>
          </a:ln>
        </p:spPr>
      </p:pic>
      <p:sp>
        <p:nvSpPr>
          <p:cNvPr id="3450" name="Google Shape;3450;p57"/>
          <p:cNvSpPr txBox="1"/>
          <p:nvPr/>
        </p:nvSpPr>
        <p:spPr>
          <a:xfrm>
            <a:off x="677025" y="0"/>
            <a:ext cx="49023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solidFill>
                  <a:srgbClr val="6AA84F"/>
                </a:solidFill>
                <a:latin typeface="Freckle Face"/>
                <a:ea typeface="Freckle Face"/>
                <a:cs typeface="Freckle Face"/>
                <a:sym typeface="Freckle Face"/>
              </a:rPr>
              <a:t>Check Schedule:</a:t>
            </a:r>
            <a:endParaRPr b="1" sz="5300">
              <a:solidFill>
                <a:srgbClr val="6AA84F"/>
              </a:solidFill>
              <a:latin typeface="Freckle Face"/>
              <a:ea typeface="Freckle Face"/>
              <a:cs typeface="Freckle Face"/>
              <a:sym typeface="Freckle Face"/>
            </a:endParaRPr>
          </a:p>
        </p:txBody>
      </p:sp>
      <p:pic>
        <p:nvPicPr>
          <p:cNvPr id="3451" name="Google Shape;3451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61785" y="6074053"/>
            <a:ext cx="723982" cy="685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5" name="Shape 3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6" name="Google Shape;3456;p58"/>
          <p:cNvSpPr txBox="1"/>
          <p:nvPr/>
        </p:nvSpPr>
        <p:spPr>
          <a:xfrm>
            <a:off x="1287800" y="1721500"/>
            <a:ext cx="9616500" cy="46602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Pompiere"/>
              <a:buAutoNum type="alphaUcPeriod"/>
            </a:pPr>
            <a:r>
              <a:rPr b="1" lang="en" sz="3700">
                <a:solidFill>
                  <a:schemeClr val="dk1"/>
                </a:solidFill>
                <a:latin typeface="Pompiere"/>
                <a:ea typeface="Pompiere"/>
                <a:cs typeface="Pompiere"/>
                <a:sym typeface="Pompiere"/>
              </a:rPr>
              <a:t>Snowball fight                         B. Build a snowman</a:t>
            </a:r>
            <a:endParaRPr sz="1900"/>
          </a:p>
        </p:txBody>
      </p:sp>
      <p:sp>
        <p:nvSpPr>
          <p:cNvPr id="3457" name="Google Shape;3457;p58"/>
          <p:cNvSpPr txBox="1"/>
          <p:nvPr/>
        </p:nvSpPr>
        <p:spPr>
          <a:xfrm>
            <a:off x="341100" y="127975"/>
            <a:ext cx="7762500" cy="1188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solidFill>
                  <a:srgbClr val="6AA84F"/>
                </a:solidFill>
                <a:latin typeface="Freckle Face"/>
                <a:ea typeface="Freckle Face"/>
                <a:cs typeface="Freckle Face"/>
                <a:sym typeface="Freckle Face"/>
              </a:rPr>
              <a:t>Daily Check in:</a:t>
            </a:r>
            <a:endParaRPr b="1" sz="8000">
              <a:solidFill>
                <a:srgbClr val="6AA84F"/>
              </a:solidFill>
              <a:latin typeface="Freckle Face"/>
              <a:ea typeface="Freckle Face"/>
              <a:cs typeface="Freckle Face"/>
              <a:sym typeface="Freckle Face"/>
            </a:endParaRPr>
          </a:p>
        </p:txBody>
      </p:sp>
      <p:sp>
        <p:nvSpPr>
          <p:cNvPr id="3458" name="Google Shape;3458;p58"/>
          <p:cNvSpPr txBox="1"/>
          <p:nvPr/>
        </p:nvSpPr>
        <p:spPr>
          <a:xfrm>
            <a:off x="1260125" y="1721500"/>
            <a:ext cx="9603600" cy="10062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" sz="6300">
                <a:solidFill>
                  <a:srgbClr val="38761D"/>
                </a:solidFill>
                <a:latin typeface="Grand Hotel"/>
                <a:ea typeface="Grand Hotel"/>
                <a:cs typeface="Grand Hotel"/>
                <a:sym typeface="Grand Hotel"/>
              </a:rPr>
              <a:t>Would You Rather</a:t>
            </a:r>
            <a:endParaRPr sz="1900">
              <a:solidFill>
                <a:srgbClr val="38761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459" name="Google Shape;3459;p58"/>
          <p:cNvSpPr txBox="1"/>
          <p:nvPr/>
        </p:nvSpPr>
        <p:spPr>
          <a:xfrm>
            <a:off x="1399600" y="5500400"/>
            <a:ext cx="91953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Pompiere"/>
              <a:buAutoNum type="alphaUcPeriod"/>
            </a:pPr>
            <a:r>
              <a:rPr b="1" lang="en" sz="3700">
                <a:solidFill>
                  <a:schemeClr val="dk1"/>
                </a:solidFill>
                <a:latin typeface="Pompiere"/>
                <a:ea typeface="Pompiere"/>
                <a:cs typeface="Pompiere"/>
                <a:sym typeface="Pompiere"/>
              </a:rPr>
              <a:t>Trapped in jello</a:t>
            </a:r>
            <a:r>
              <a:rPr b="1" lang="en" sz="3700">
                <a:solidFill>
                  <a:schemeClr val="dk1"/>
                </a:solidFill>
                <a:latin typeface="Pompiere"/>
                <a:ea typeface="Pompiere"/>
                <a:cs typeface="Pompiere"/>
                <a:sym typeface="Pompiere"/>
              </a:rPr>
              <a:t>                                   B.   Trapped in traffic</a:t>
            </a:r>
            <a:endParaRPr sz="1900"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descr="stuck in a green jello mold " id="3460" name="Google Shape;346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0325" y="2845975"/>
            <a:ext cx="2750350" cy="2750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affic jam" id="3461" name="Google Shape;3461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5025" y="2889863"/>
            <a:ext cx="2662575" cy="266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5" name="Shape 3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6" name="Google Shape;3466;p59"/>
          <p:cNvSpPr txBox="1"/>
          <p:nvPr/>
        </p:nvSpPr>
        <p:spPr>
          <a:xfrm>
            <a:off x="1287800" y="1721500"/>
            <a:ext cx="9616500" cy="46602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Pompiere"/>
              <a:buAutoNum type="alphaUcPeriod"/>
            </a:pPr>
            <a:r>
              <a:rPr b="1" lang="en" sz="3700">
                <a:solidFill>
                  <a:schemeClr val="dk1"/>
                </a:solidFill>
                <a:latin typeface="Pompiere"/>
                <a:ea typeface="Pompiere"/>
                <a:cs typeface="Pompiere"/>
                <a:sym typeface="Pompiere"/>
              </a:rPr>
              <a:t>Snowball fight                         B. Build a snowman</a:t>
            </a:r>
            <a:endParaRPr sz="1900"/>
          </a:p>
        </p:txBody>
      </p:sp>
      <p:sp>
        <p:nvSpPr>
          <p:cNvPr id="3467" name="Google Shape;3467;p59"/>
          <p:cNvSpPr txBox="1"/>
          <p:nvPr/>
        </p:nvSpPr>
        <p:spPr>
          <a:xfrm>
            <a:off x="341100" y="127975"/>
            <a:ext cx="7762500" cy="1188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solidFill>
                  <a:srgbClr val="6AA84F"/>
                </a:solidFill>
                <a:latin typeface="Freckle Face"/>
                <a:ea typeface="Freckle Face"/>
                <a:cs typeface="Freckle Face"/>
                <a:sym typeface="Freckle Face"/>
              </a:rPr>
              <a:t>Daily Check in:</a:t>
            </a:r>
            <a:endParaRPr b="1" sz="8000">
              <a:solidFill>
                <a:srgbClr val="6AA84F"/>
              </a:solidFill>
              <a:latin typeface="Freckle Face"/>
              <a:ea typeface="Freckle Face"/>
              <a:cs typeface="Freckle Face"/>
              <a:sym typeface="Freckle Face"/>
            </a:endParaRPr>
          </a:p>
        </p:txBody>
      </p:sp>
      <p:sp>
        <p:nvSpPr>
          <p:cNvPr id="3468" name="Google Shape;3468;p59"/>
          <p:cNvSpPr txBox="1"/>
          <p:nvPr/>
        </p:nvSpPr>
        <p:spPr>
          <a:xfrm>
            <a:off x="1260125" y="1721500"/>
            <a:ext cx="9603600" cy="10062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" sz="6300">
                <a:solidFill>
                  <a:srgbClr val="38761D"/>
                </a:solidFill>
                <a:latin typeface="Grand Hotel"/>
                <a:ea typeface="Grand Hotel"/>
                <a:cs typeface="Grand Hotel"/>
                <a:sym typeface="Grand Hotel"/>
              </a:rPr>
              <a:t>Would You Rather</a:t>
            </a:r>
            <a:endParaRPr sz="1900">
              <a:solidFill>
                <a:srgbClr val="38761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469" name="Google Shape;3469;p59"/>
          <p:cNvSpPr txBox="1"/>
          <p:nvPr/>
        </p:nvSpPr>
        <p:spPr>
          <a:xfrm>
            <a:off x="1399600" y="5500400"/>
            <a:ext cx="91953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Pompiere"/>
              <a:buAutoNum type="alphaUcPeriod"/>
            </a:pPr>
            <a:r>
              <a:rPr b="1" lang="en" sz="3700">
                <a:solidFill>
                  <a:schemeClr val="dk1"/>
                </a:solidFill>
                <a:latin typeface="Pompiere"/>
                <a:ea typeface="Pompiere"/>
                <a:cs typeface="Pompiere"/>
                <a:sym typeface="Pompiere"/>
              </a:rPr>
              <a:t>Dress as the green light                 B.   Dress like the red light </a:t>
            </a:r>
            <a:endParaRPr sz="1900"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descr="red light" id="3470" name="Google Shape;347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4525" y="3046600"/>
            <a:ext cx="2750350" cy="2750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 light" id="3471" name="Google Shape;3471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7025" y="2921225"/>
            <a:ext cx="2825575" cy="282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5" name="Shape 3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6" name="Google Shape;3476;p60"/>
          <p:cNvSpPr txBox="1"/>
          <p:nvPr/>
        </p:nvSpPr>
        <p:spPr>
          <a:xfrm>
            <a:off x="1287800" y="1721500"/>
            <a:ext cx="9616500" cy="46602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Pompiere"/>
              <a:buAutoNum type="alphaUcPeriod"/>
            </a:pPr>
            <a:r>
              <a:rPr b="1" lang="en" sz="3700">
                <a:solidFill>
                  <a:schemeClr val="dk1"/>
                </a:solidFill>
                <a:latin typeface="Pompiere"/>
                <a:ea typeface="Pompiere"/>
                <a:cs typeface="Pompiere"/>
                <a:sym typeface="Pompiere"/>
              </a:rPr>
              <a:t>Snowball fight                         B. Build a snowman</a:t>
            </a:r>
            <a:endParaRPr sz="1900"/>
          </a:p>
        </p:txBody>
      </p:sp>
      <p:sp>
        <p:nvSpPr>
          <p:cNvPr id="3477" name="Google Shape;3477;p60"/>
          <p:cNvSpPr txBox="1"/>
          <p:nvPr/>
        </p:nvSpPr>
        <p:spPr>
          <a:xfrm>
            <a:off x="341100" y="127975"/>
            <a:ext cx="7762500" cy="1188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solidFill>
                  <a:srgbClr val="6AA84F"/>
                </a:solidFill>
                <a:latin typeface="Freckle Face"/>
                <a:ea typeface="Freckle Face"/>
                <a:cs typeface="Freckle Face"/>
                <a:sym typeface="Freckle Face"/>
              </a:rPr>
              <a:t>Daily Check in:</a:t>
            </a:r>
            <a:endParaRPr b="1" sz="8000">
              <a:solidFill>
                <a:srgbClr val="6AA84F"/>
              </a:solidFill>
              <a:latin typeface="Freckle Face"/>
              <a:ea typeface="Freckle Face"/>
              <a:cs typeface="Freckle Face"/>
              <a:sym typeface="Freckle Face"/>
            </a:endParaRPr>
          </a:p>
        </p:txBody>
      </p:sp>
      <p:sp>
        <p:nvSpPr>
          <p:cNvPr id="3478" name="Google Shape;3478;p60"/>
          <p:cNvSpPr txBox="1"/>
          <p:nvPr/>
        </p:nvSpPr>
        <p:spPr>
          <a:xfrm>
            <a:off x="1260125" y="1721500"/>
            <a:ext cx="9603600" cy="10062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" sz="6300">
                <a:solidFill>
                  <a:srgbClr val="38761D"/>
                </a:solidFill>
                <a:latin typeface="Grand Hotel"/>
                <a:ea typeface="Grand Hotel"/>
                <a:cs typeface="Grand Hotel"/>
                <a:sym typeface="Grand Hotel"/>
              </a:rPr>
              <a:t>Would You Rather</a:t>
            </a:r>
            <a:endParaRPr sz="1900">
              <a:solidFill>
                <a:srgbClr val="38761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479" name="Google Shape;3479;p60"/>
          <p:cNvSpPr txBox="1"/>
          <p:nvPr/>
        </p:nvSpPr>
        <p:spPr>
          <a:xfrm>
            <a:off x="1399600" y="5500400"/>
            <a:ext cx="91953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Pompiere"/>
              <a:buAutoNum type="alphaUcPeriod"/>
            </a:pPr>
            <a:r>
              <a:rPr b="1" lang="en" sz="3700">
                <a:solidFill>
                  <a:schemeClr val="dk1"/>
                </a:solidFill>
                <a:latin typeface="Pompiere"/>
                <a:ea typeface="Pompiere"/>
                <a:cs typeface="Pompiere"/>
                <a:sym typeface="Pompiere"/>
              </a:rPr>
              <a:t>Drink your green                         B.   Or eat your greens  </a:t>
            </a:r>
            <a:endParaRPr sz="1900"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descr="Bitmoji Image" id="3480" name="Google Shape;3480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1225" y="2958850"/>
            <a:ext cx="2436900" cy="2436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at your greens" id="3481" name="Google Shape;3481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92350" y="2958850"/>
            <a:ext cx="2615975" cy="261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5" name="Shape 3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6" name="Google Shape;3486;p61"/>
          <p:cNvSpPr txBox="1"/>
          <p:nvPr/>
        </p:nvSpPr>
        <p:spPr>
          <a:xfrm>
            <a:off x="1287800" y="1721500"/>
            <a:ext cx="9616500" cy="46602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Pompiere"/>
              <a:buAutoNum type="alphaUcPeriod"/>
            </a:pPr>
            <a:r>
              <a:rPr b="1" lang="en" sz="3700">
                <a:solidFill>
                  <a:schemeClr val="dk1"/>
                </a:solidFill>
                <a:latin typeface="Pompiere"/>
                <a:ea typeface="Pompiere"/>
                <a:cs typeface="Pompiere"/>
                <a:sym typeface="Pompiere"/>
              </a:rPr>
              <a:t>Snowball fight                         B. Build a snowman</a:t>
            </a:r>
            <a:endParaRPr sz="1900"/>
          </a:p>
        </p:txBody>
      </p:sp>
      <p:sp>
        <p:nvSpPr>
          <p:cNvPr id="3487" name="Google Shape;3487;p61"/>
          <p:cNvSpPr txBox="1"/>
          <p:nvPr/>
        </p:nvSpPr>
        <p:spPr>
          <a:xfrm>
            <a:off x="341100" y="127975"/>
            <a:ext cx="7762500" cy="1188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solidFill>
                  <a:srgbClr val="6AA84F"/>
                </a:solidFill>
                <a:latin typeface="Freckle Face"/>
                <a:ea typeface="Freckle Face"/>
                <a:cs typeface="Freckle Face"/>
                <a:sym typeface="Freckle Face"/>
              </a:rPr>
              <a:t>Daily Check in:</a:t>
            </a:r>
            <a:endParaRPr b="1" sz="8000">
              <a:solidFill>
                <a:srgbClr val="6AA84F"/>
              </a:solidFill>
              <a:latin typeface="Freckle Face"/>
              <a:ea typeface="Freckle Face"/>
              <a:cs typeface="Freckle Face"/>
              <a:sym typeface="Freckle Face"/>
            </a:endParaRPr>
          </a:p>
        </p:txBody>
      </p:sp>
      <p:sp>
        <p:nvSpPr>
          <p:cNvPr id="3488" name="Google Shape;3488;p61"/>
          <p:cNvSpPr txBox="1"/>
          <p:nvPr/>
        </p:nvSpPr>
        <p:spPr>
          <a:xfrm>
            <a:off x="1260125" y="1721500"/>
            <a:ext cx="9603600" cy="10062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" sz="6300">
                <a:solidFill>
                  <a:srgbClr val="38761D"/>
                </a:solidFill>
                <a:latin typeface="Grand Hotel"/>
                <a:ea typeface="Grand Hotel"/>
                <a:cs typeface="Grand Hotel"/>
                <a:sym typeface="Grand Hotel"/>
              </a:rPr>
              <a:t>Would You Rather</a:t>
            </a:r>
            <a:endParaRPr sz="1900">
              <a:solidFill>
                <a:srgbClr val="38761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489" name="Google Shape;3489;p61"/>
          <p:cNvSpPr txBox="1"/>
          <p:nvPr/>
        </p:nvSpPr>
        <p:spPr>
          <a:xfrm>
            <a:off x="1399600" y="5500400"/>
            <a:ext cx="91953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Pompiere"/>
              <a:buAutoNum type="alphaUcPeriod"/>
            </a:pPr>
            <a:r>
              <a:rPr b="1" lang="en" sz="3700">
                <a:solidFill>
                  <a:schemeClr val="dk1"/>
                </a:solidFill>
                <a:latin typeface="Pompiere"/>
                <a:ea typeface="Pompiere"/>
                <a:cs typeface="Pompiere"/>
                <a:sym typeface="Pompiere"/>
              </a:rPr>
              <a:t>Ride a dinosaur   </a:t>
            </a:r>
            <a:r>
              <a:rPr b="1" lang="en" sz="3700">
                <a:solidFill>
                  <a:schemeClr val="dk1"/>
                </a:solidFill>
                <a:latin typeface="Pompiere"/>
                <a:ea typeface="Pompiere"/>
                <a:cs typeface="Pompiere"/>
                <a:sym typeface="Pompiere"/>
              </a:rPr>
              <a:t>                               B.   Ride on a unicorn  </a:t>
            </a:r>
            <a:endParaRPr sz="1900"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490" name="Google Shape;3490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1825" y="3084025"/>
            <a:ext cx="2365625" cy="2365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491" name="Google Shape;3491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8525" y="2727700"/>
            <a:ext cx="2784750" cy="278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5" name="Shape 3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6" name="Google Shape;3496;p62"/>
          <p:cNvSpPr txBox="1"/>
          <p:nvPr/>
        </p:nvSpPr>
        <p:spPr>
          <a:xfrm>
            <a:off x="1193600" y="0"/>
            <a:ext cx="9616500" cy="51504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300">
              <a:solidFill>
                <a:srgbClr val="999999"/>
              </a:solidFill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chemeClr val="dk2"/>
              </a:solidFill>
            </a:endParaRPr>
          </a:p>
        </p:txBody>
      </p:sp>
      <p:sp>
        <p:nvSpPr>
          <p:cNvPr id="3497" name="Google Shape;3497;p62"/>
          <p:cNvSpPr txBox="1"/>
          <p:nvPr/>
        </p:nvSpPr>
        <p:spPr>
          <a:xfrm>
            <a:off x="1200058" y="-8"/>
            <a:ext cx="9603600" cy="11883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" sz="5200">
                <a:solidFill>
                  <a:srgbClr val="38761D"/>
                </a:solidFill>
                <a:latin typeface="Freckle Face"/>
                <a:ea typeface="Freckle Face"/>
                <a:cs typeface="Freckle Face"/>
                <a:sym typeface="Freckle Face"/>
              </a:rPr>
              <a:t>First Greeting    Then Calendar</a:t>
            </a:r>
            <a:endParaRPr sz="800">
              <a:solidFill>
                <a:srgbClr val="38761D"/>
              </a:solidFill>
              <a:latin typeface="Freckle Face"/>
              <a:ea typeface="Freckle Face"/>
              <a:cs typeface="Freckle Face"/>
              <a:sym typeface="Freckle Face"/>
            </a:endParaRPr>
          </a:p>
        </p:txBody>
      </p:sp>
      <p:pic>
        <p:nvPicPr>
          <p:cNvPr id="3498" name="Google Shape;3498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3478" y="1678638"/>
            <a:ext cx="3884731" cy="3312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9" name="Google Shape;3499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7892" y="1622517"/>
            <a:ext cx="4169667" cy="3061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3" name="Shape 3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4" name="Google Shape;3504;p63"/>
          <p:cNvSpPr/>
          <p:nvPr/>
        </p:nvSpPr>
        <p:spPr>
          <a:xfrm>
            <a:off x="671800" y="4133438"/>
            <a:ext cx="2055600" cy="20856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5" name="Google Shape;3505;p63"/>
          <p:cNvSpPr/>
          <p:nvPr/>
        </p:nvSpPr>
        <p:spPr>
          <a:xfrm>
            <a:off x="3166567" y="4057233"/>
            <a:ext cx="2055600" cy="20856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6" name="Google Shape;3506;p63"/>
          <p:cNvSpPr/>
          <p:nvPr/>
        </p:nvSpPr>
        <p:spPr>
          <a:xfrm>
            <a:off x="5396200" y="4133425"/>
            <a:ext cx="2055600" cy="20856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7" name="Google Shape;3507;p63"/>
          <p:cNvSpPr/>
          <p:nvPr/>
        </p:nvSpPr>
        <p:spPr>
          <a:xfrm>
            <a:off x="7625833" y="4133433"/>
            <a:ext cx="2055600" cy="20856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08" name="Google Shape;3508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517" y="4223621"/>
            <a:ext cx="2234166" cy="1905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9" name="Google Shape;3509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66650" y="4389967"/>
            <a:ext cx="2055438" cy="1752867"/>
          </a:xfrm>
          <a:prstGeom prst="rect">
            <a:avLst/>
          </a:prstGeom>
          <a:noFill/>
          <a:ln>
            <a:noFill/>
          </a:ln>
        </p:spPr>
      </p:pic>
      <p:sp>
        <p:nvSpPr>
          <p:cNvPr id="3510" name="Google Shape;3510;p63"/>
          <p:cNvSpPr/>
          <p:nvPr/>
        </p:nvSpPr>
        <p:spPr>
          <a:xfrm>
            <a:off x="9855467" y="4133417"/>
            <a:ext cx="2055600" cy="20856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11" name="Google Shape;3511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82973" y="4258608"/>
            <a:ext cx="1968817" cy="1835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2" name="Google Shape;3512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77617" y="4258617"/>
            <a:ext cx="2152033" cy="1835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3" name="Google Shape;3513;p6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761863" y="4219896"/>
            <a:ext cx="2242801" cy="1912656"/>
          </a:xfrm>
          <a:prstGeom prst="rect">
            <a:avLst/>
          </a:prstGeom>
          <a:noFill/>
          <a:ln>
            <a:noFill/>
          </a:ln>
        </p:spPr>
      </p:pic>
      <p:sp>
        <p:nvSpPr>
          <p:cNvPr id="3514" name="Google Shape;3514;p63"/>
          <p:cNvSpPr txBox="1"/>
          <p:nvPr>
            <p:ph type="title"/>
          </p:nvPr>
        </p:nvSpPr>
        <p:spPr>
          <a:xfrm>
            <a:off x="582525" y="677342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Greetings! </a:t>
            </a:r>
            <a:endParaRPr/>
          </a:p>
        </p:txBody>
      </p:sp>
      <p:pic>
        <p:nvPicPr>
          <p:cNvPr id="3515" name="Google Shape;3515;p6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32100" y="193642"/>
            <a:ext cx="3070873" cy="23115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9" name="Shape 3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0" name="Google Shape;3520;p6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200" y="203200"/>
            <a:ext cx="11525069" cy="6451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4" name="Shape 3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5" name="Google Shape;3525;p6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200" y="203200"/>
            <a:ext cx="11401431" cy="64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9" name="Shape 3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0" name="Google Shape;3530;p6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200" y="203200"/>
            <a:ext cx="11785600" cy="6116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4" name="Shape 3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5" name="Google Shape;3535;p67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200" y="203200"/>
            <a:ext cx="11402267" cy="645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9" name="Shape 3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0" name="Google Shape;3540;p6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200" y="203200"/>
            <a:ext cx="11785598" cy="6381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4" name="Shape 3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5" name="Google Shape;3545;p69"/>
          <p:cNvSpPr txBox="1"/>
          <p:nvPr>
            <p:ph type="title"/>
          </p:nvPr>
        </p:nvSpPr>
        <p:spPr>
          <a:xfrm>
            <a:off x="1078225" y="251375"/>
            <a:ext cx="58047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Calendar</a:t>
            </a:r>
            <a:endParaRPr/>
          </a:p>
        </p:txBody>
      </p:sp>
      <p:sp>
        <p:nvSpPr>
          <p:cNvPr id="3546" name="Google Shape;3546;p69"/>
          <p:cNvSpPr/>
          <p:nvPr/>
        </p:nvSpPr>
        <p:spPr>
          <a:xfrm>
            <a:off x="2897200" y="1497733"/>
            <a:ext cx="8579700" cy="49269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" sz="4400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Today’s date is March 1, 2021 </a:t>
            </a:r>
            <a:endParaRPr sz="4400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2500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" sz="5700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3</a:t>
            </a:r>
            <a:r>
              <a:rPr lang="en" sz="5700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/1/2021</a:t>
            </a:r>
            <a:endParaRPr sz="5700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2100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" sz="4100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Let’s find it on a calendar!</a:t>
            </a:r>
            <a:endParaRPr sz="4100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0" name="Shape 3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1" name="Google Shape;3551;p70"/>
          <p:cNvSpPr/>
          <p:nvPr/>
        </p:nvSpPr>
        <p:spPr>
          <a:xfrm>
            <a:off x="7879700" y="279933"/>
            <a:ext cx="1637700" cy="14835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2" name="Google Shape;3552;p70"/>
          <p:cNvSpPr txBox="1"/>
          <p:nvPr>
            <p:ph type="title"/>
          </p:nvPr>
        </p:nvSpPr>
        <p:spPr>
          <a:xfrm>
            <a:off x="419875" y="405050"/>
            <a:ext cx="7040100" cy="1204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400"/>
              <a:t>The month is: </a:t>
            </a:r>
            <a:endParaRPr sz="8400"/>
          </a:p>
        </p:txBody>
      </p:sp>
      <p:pic>
        <p:nvPicPr>
          <p:cNvPr id="3553" name="Google Shape;3553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9250" y="2047046"/>
            <a:ext cx="1278933" cy="1285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4" name="Google Shape;3554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5916" y="2018167"/>
            <a:ext cx="1333500" cy="130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5" name="Google Shape;3555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1917" y="3930650"/>
            <a:ext cx="1333500" cy="135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6" name="Google Shape;3556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22233" y="3930667"/>
            <a:ext cx="1320800" cy="132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7" name="Google Shape;3557;p7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57183" y="2016733"/>
            <a:ext cx="1346200" cy="134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8" name="Google Shape;3558;p7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29833" y="3924317"/>
            <a:ext cx="1358900" cy="13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9" name="Google Shape;3559;p7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11133" y="2029417"/>
            <a:ext cx="1320800" cy="132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0" name="Google Shape;3560;p7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975533" y="3943350"/>
            <a:ext cx="1333500" cy="13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1" name="Google Shape;3561;p7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439700" y="2016717"/>
            <a:ext cx="1346200" cy="134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2" name="Google Shape;3562;p7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893667" y="2035783"/>
            <a:ext cx="1308100" cy="13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3" name="Google Shape;3563;p7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439700" y="3924317"/>
            <a:ext cx="1346200" cy="13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4" name="Google Shape;3564;p7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916567" y="3949700"/>
            <a:ext cx="1333500" cy="132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5" name="Google Shape;3565;p7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52400" y="1761950"/>
            <a:ext cx="2424400" cy="1697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9" name="Shape 3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0" name="Google Shape;3570;p71"/>
          <p:cNvSpPr/>
          <p:nvPr/>
        </p:nvSpPr>
        <p:spPr>
          <a:xfrm>
            <a:off x="5870650" y="2159333"/>
            <a:ext cx="834000" cy="1143300"/>
          </a:xfrm>
          <a:prstGeom prst="rect">
            <a:avLst/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1" name="Google Shape;3571;p71"/>
          <p:cNvSpPr/>
          <p:nvPr/>
        </p:nvSpPr>
        <p:spPr>
          <a:xfrm>
            <a:off x="6736483" y="2159333"/>
            <a:ext cx="834000" cy="1143300"/>
          </a:xfrm>
          <a:prstGeom prst="rect">
            <a:avLst/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2" name="Google Shape;3572;p71"/>
          <p:cNvSpPr/>
          <p:nvPr/>
        </p:nvSpPr>
        <p:spPr>
          <a:xfrm>
            <a:off x="7602317" y="2159333"/>
            <a:ext cx="834000" cy="1143300"/>
          </a:xfrm>
          <a:prstGeom prst="rect">
            <a:avLst/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3" name="Google Shape;3573;p71"/>
          <p:cNvSpPr/>
          <p:nvPr/>
        </p:nvSpPr>
        <p:spPr>
          <a:xfrm>
            <a:off x="8468150" y="2159333"/>
            <a:ext cx="834000" cy="1143300"/>
          </a:xfrm>
          <a:prstGeom prst="rect">
            <a:avLst/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4" name="Google Shape;3574;p71"/>
          <p:cNvSpPr txBox="1"/>
          <p:nvPr>
            <p:ph type="title"/>
          </p:nvPr>
        </p:nvSpPr>
        <p:spPr>
          <a:xfrm>
            <a:off x="4060200" y="593375"/>
            <a:ext cx="77160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can spell the month!</a:t>
            </a:r>
            <a:endParaRPr/>
          </a:p>
        </p:txBody>
      </p:sp>
      <p:sp>
        <p:nvSpPr>
          <p:cNvPr id="3575" name="Google Shape;3575;p71"/>
          <p:cNvSpPr/>
          <p:nvPr/>
        </p:nvSpPr>
        <p:spPr>
          <a:xfrm>
            <a:off x="5004817" y="2159333"/>
            <a:ext cx="834000" cy="1143300"/>
          </a:xfrm>
          <a:prstGeom prst="rect">
            <a:avLst/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6" name="Google Shape;3576;p71"/>
          <p:cNvSpPr txBox="1"/>
          <p:nvPr/>
        </p:nvSpPr>
        <p:spPr>
          <a:xfrm>
            <a:off x="8650067" y="4105083"/>
            <a:ext cx="834000" cy="1119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/>
              <a:t>c</a:t>
            </a:r>
            <a:endParaRPr sz="6400"/>
          </a:p>
        </p:txBody>
      </p:sp>
      <p:sp>
        <p:nvSpPr>
          <p:cNvPr id="3577" name="Google Shape;3577;p71"/>
          <p:cNvSpPr txBox="1"/>
          <p:nvPr/>
        </p:nvSpPr>
        <p:spPr>
          <a:xfrm>
            <a:off x="4060200" y="4539767"/>
            <a:ext cx="912900" cy="1119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>
                <a:solidFill>
                  <a:schemeClr val="dk1"/>
                </a:solidFill>
              </a:rPr>
              <a:t>r</a:t>
            </a:r>
            <a:endParaRPr sz="1900"/>
          </a:p>
        </p:txBody>
      </p:sp>
      <p:sp>
        <p:nvSpPr>
          <p:cNvPr id="3578" name="Google Shape;3578;p71"/>
          <p:cNvSpPr txBox="1"/>
          <p:nvPr/>
        </p:nvSpPr>
        <p:spPr>
          <a:xfrm>
            <a:off x="5639600" y="4801433"/>
            <a:ext cx="912900" cy="1119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>
                <a:solidFill>
                  <a:schemeClr val="dk1"/>
                </a:solidFill>
              </a:rPr>
              <a:t>a</a:t>
            </a:r>
            <a:endParaRPr sz="1900"/>
          </a:p>
        </p:txBody>
      </p:sp>
      <p:sp>
        <p:nvSpPr>
          <p:cNvPr id="3579" name="Google Shape;3579;p71"/>
          <p:cNvSpPr txBox="1"/>
          <p:nvPr/>
        </p:nvSpPr>
        <p:spPr>
          <a:xfrm>
            <a:off x="9741775" y="3614867"/>
            <a:ext cx="912900" cy="1119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>
                <a:solidFill>
                  <a:schemeClr val="dk1"/>
                </a:solidFill>
              </a:rPr>
              <a:t>h</a:t>
            </a:r>
            <a:endParaRPr sz="1900"/>
          </a:p>
        </p:txBody>
      </p:sp>
      <p:sp>
        <p:nvSpPr>
          <p:cNvPr id="3580" name="Google Shape;3580;p71"/>
          <p:cNvSpPr txBox="1"/>
          <p:nvPr/>
        </p:nvSpPr>
        <p:spPr>
          <a:xfrm>
            <a:off x="7044392" y="3920658"/>
            <a:ext cx="834000" cy="1119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/>
              <a:t>M</a:t>
            </a:r>
            <a:endParaRPr sz="6400"/>
          </a:p>
        </p:txBody>
      </p:sp>
      <p:pic>
        <p:nvPicPr>
          <p:cNvPr id="3581" name="Google Shape;3581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6350" y="1508675"/>
            <a:ext cx="3338834" cy="3225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FF00"/>
            </a:gs>
            <a:gs pos="92000">
              <a:srgbClr val="FFFFFF"/>
            </a:gs>
            <a:gs pos="100000">
              <a:srgbClr val="93BC8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585" name="Shape 3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" name="Google Shape;3586;p72">
            <a:hlinkClick action="ppaction://hlinksldjump" r:id="rId3"/>
          </p:cNvPr>
          <p:cNvSpPr/>
          <p:nvPr/>
        </p:nvSpPr>
        <p:spPr>
          <a:xfrm>
            <a:off x="70800" y="0"/>
            <a:ext cx="120504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7" name="Google Shape;3587;p72">
            <a:hlinkClick r:id="rId4"/>
          </p:cNvPr>
          <p:cNvSpPr txBox="1"/>
          <p:nvPr/>
        </p:nvSpPr>
        <p:spPr>
          <a:xfrm>
            <a:off x="5685000" y="265367"/>
            <a:ext cx="6238500" cy="1033500"/>
          </a:xfrm>
          <a:prstGeom prst="rect">
            <a:avLst/>
          </a:prstGeom>
          <a:gradFill>
            <a:gsLst>
              <a:gs pos="0">
                <a:srgbClr val="00FF00"/>
              </a:gs>
              <a:gs pos="92000">
                <a:srgbClr val="FFFFFF"/>
              </a:gs>
              <a:gs pos="100000">
                <a:srgbClr val="93BC81"/>
              </a:gs>
            </a:gsLst>
            <a:path path="circle">
              <a:fillToRect b="50%" l="50%" r="50%" t="50%"/>
            </a:path>
            <a:tileRect/>
          </a:gra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solidFill>
                  <a:srgbClr val="38761D"/>
                </a:solidFill>
                <a:latin typeface="Handlee"/>
                <a:ea typeface="Handlee"/>
                <a:cs typeface="Handlee"/>
                <a:sym typeface="Handlee"/>
              </a:rPr>
              <a:t>March 2021</a:t>
            </a:r>
            <a:endParaRPr sz="4900">
              <a:solidFill>
                <a:srgbClr val="38761D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3588" name="Google Shape;3588;p72">
            <a:hlinkClick r:id="rId5"/>
          </p:cNvPr>
          <p:cNvSpPr txBox="1"/>
          <p:nvPr/>
        </p:nvSpPr>
        <p:spPr>
          <a:xfrm>
            <a:off x="5740400" y="5781667"/>
            <a:ext cx="6127500" cy="571500"/>
          </a:xfrm>
          <a:prstGeom prst="rect">
            <a:avLst/>
          </a:prstGeom>
          <a:gradFill>
            <a:gsLst>
              <a:gs pos="0">
                <a:srgbClr val="00FF00"/>
              </a:gs>
              <a:gs pos="92000">
                <a:srgbClr val="FFFFFF"/>
              </a:gs>
              <a:gs pos="100000">
                <a:srgbClr val="93BC81"/>
              </a:gs>
            </a:gsLst>
            <a:path path="circle">
              <a:fillToRect b="50%" l="50%" r="50%" t="50%"/>
            </a:path>
            <a:tileRect/>
          </a:gra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uFill>
                  <a:noFill/>
                </a:uFill>
                <a:latin typeface="Handlee"/>
                <a:ea typeface="Handlee"/>
                <a:cs typeface="Handlee"/>
                <a:sym typeface="Handlee"/>
                <a:hlinkClick/>
              </a:rPr>
              <a:t>How many days have we been in school?</a:t>
            </a:r>
            <a:endParaRPr sz="2300">
              <a:latin typeface="Handlee"/>
              <a:ea typeface="Handlee"/>
              <a:cs typeface="Handlee"/>
              <a:sym typeface="Handlee"/>
            </a:endParaRPr>
          </a:p>
        </p:txBody>
      </p:sp>
      <p:graphicFrame>
        <p:nvGraphicFramePr>
          <p:cNvPr id="3589" name="Google Shape;3589;p72"/>
          <p:cNvGraphicFramePr/>
          <p:nvPr/>
        </p:nvGraphicFramePr>
        <p:xfrm>
          <a:off x="5740300" y="1442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{D3A6CC5C-D8E5-45F4-8AE3-31680B3DC598}</a:tableStyleId>
              </a:tblPr>
              <a:tblGrid>
                <a:gridCol w="875400"/>
                <a:gridCol w="875400"/>
                <a:gridCol w="875400"/>
                <a:gridCol w="875400"/>
                <a:gridCol w="875400"/>
                <a:gridCol w="875400"/>
                <a:gridCol w="875400"/>
              </a:tblGrid>
              <a:tr h="653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Sun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Mon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Tue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W</a:t>
                      </a:r>
                      <a:r>
                        <a:rPr lang="en" sz="21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ed</a:t>
                      </a:r>
                      <a:endParaRPr sz="21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Th</a:t>
                      </a:r>
                      <a:r>
                        <a:rPr lang="en" sz="21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ur</a:t>
                      </a:r>
                      <a:endParaRPr sz="21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Fri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Sat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53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1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2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3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4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5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6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53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7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8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9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10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11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12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13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53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14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15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16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17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18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19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20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53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21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22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23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24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25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26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27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76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28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29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30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31</a:t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7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590" name="Google Shape;3590;p72"/>
          <p:cNvSpPr/>
          <p:nvPr/>
        </p:nvSpPr>
        <p:spPr>
          <a:xfrm>
            <a:off x="6672617" y="2096175"/>
            <a:ext cx="752400" cy="711300"/>
          </a:xfrm>
          <a:prstGeom prst="ellipse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91" name="Google Shape;3591;p72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88883" y="405967"/>
            <a:ext cx="752399" cy="752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2" name="Google Shape;3592;p7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605552" y="4082138"/>
            <a:ext cx="397190" cy="653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3" name="Google Shape;3593;p7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595519" y="3429004"/>
            <a:ext cx="397190" cy="65316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594" name="Google Shape;3594;p72"/>
          <p:cNvGraphicFramePr/>
          <p:nvPr/>
        </p:nvGraphicFramePr>
        <p:xfrm>
          <a:off x="224467" y="401118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{D3A6CC5C-D8E5-45F4-8AE3-31680B3DC598}</a:tableStyleId>
              </a:tblPr>
              <a:tblGrid>
                <a:gridCol w="1752600"/>
                <a:gridCol w="1752600"/>
                <a:gridCol w="1752600"/>
              </a:tblGrid>
              <a:tr h="576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Hundreds </a:t>
                      </a:r>
                      <a:endParaRPr sz="24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00FF00"/>
                        </a:gs>
                        <a:gs pos="92000">
                          <a:srgbClr val="FFFFFF"/>
                        </a:gs>
                        <a:gs pos="100000">
                          <a:srgbClr val="93BC81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Tens</a:t>
                      </a:r>
                      <a:endParaRPr sz="24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00FF00"/>
                        </a:gs>
                        <a:gs pos="92000">
                          <a:srgbClr val="FFFFFF"/>
                        </a:gs>
                        <a:gs pos="100000">
                          <a:srgbClr val="93BC81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Ones</a:t>
                      </a:r>
                      <a:endParaRPr sz="2400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T="121900" marB="121900" marR="121900" marL="121900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00FF00"/>
                        </a:gs>
                        <a:gs pos="92000">
                          <a:srgbClr val="FFFFFF"/>
                        </a:gs>
                        <a:gs pos="100000">
                          <a:srgbClr val="93BC81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</a:tr>
              <a:tr h="497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latin typeface="Salsa"/>
                          <a:ea typeface="Salsa"/>
                          <a:cs typeface="Salsa"/>
                          <a:sym typeface="Salsa"/>
                        </a:rPr>
                        <a:t>1</a:t>
                      </a:r>
                      <a:endParaRPr sz="1900">
                        <a:latin typeface="Salsa"/>
                        <a:ea typeface="Salsa"/>
                        <a:cs typeface="Salsa"/>
                        <a:sym typeface="Salsa"/>
                      </a:endParaRPr>
                    </a:p>
                  </a:txBody>
                  <a:tcPr marT="121900" marB="121900" marR="121900" marL="121900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00FF00"/>
                        </a:gs>
                        <a:gs pos="92000">
                          <a:srgbClr val="FFFFFF"/>
                        </a:gs>
                        <a:gs pos="100000">
                          <a:srgbClr val="93BC81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latin typeface="Salsa"/>
                          <a:ea typeface="Salsa"/>
                          <a:cs typeface="Salsa"/>
                          <a:sym typeface="Salsa"/>
                        </a:rPr>
                        <a:t>1</a:t>
                      </a:r>
                      <a:endParaRPr sz="1900">
                        <a:latin typeface="Salsa"/>
                        <a:ea typeface="Salsa"/>
                        <a:cs typeface="Salsa"/>
                        <a:sym typeface="Salsa"/>
                      </a:endParaRPr>
                    </a:p>
                  </a:txBody>
                  <a:tcPr marT="121900" marB="121900" marR="121900" marL="121900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00FF00"/>
                        </a:gs>
                        <a:gs pos="92000">
                          <a:srgbClr val="FFFFFF"/>
                        </a:gs>
                        <a:gs pos="100000">
                          <a:srgbClr val="93BC81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latin typeface="Salsa"/>
                          <a:ea typeface="Salsa"/>
                          <a:cs typeface="Salsa"/>
                          <a:sym typeface="Salsa"/>
                        </a:rPr>
                        <a:t>9</a:t>
                      </a:r>
                      <a:endParaRPr sz="1900">
                        <a:latin typeface="Salsa"/>
                        <a:ea typeface="Salsa"/>
                        <a:cs typeface="Salsa"/>
                        <a:sym typeface="Salsa"/>
                      </a:endParaRPr>
                    </a:p>
                  </a:txBody>
                  <a:tcPr marT="121900" marB="121900" marR="121900" marL="121900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00FF00"/>
                        </a:gs>
                        <a:gs pos="92000">
                          <a:srgbClr val="FFFFFF"/>
                        </a:gs>
                        <a:gs pos="100000">
                          <a:srgbClr val="93BC81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</a:tr>
              <a:tr h="1281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Salsa"/>
                        <a:ea typeface="Salsa"/>
                        <a:cs typeface="Salsa"/>
                        <a:sym typeface="Sals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Salsa"/>
                        <a:ea typeface="Salsa"/>
                        <a:cs typeface="Salsa"/>
                        <a:sym typeface="Sals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Salsa"/>
                        <a:ea typeface="Salsa"/>
                        <a:cs typeface="Salsa"/>
                        <a:sym typeface="Salsa"/>
                      </a:endParaRPr>
                    </a:p>
                  </a:txBody>
                  <a:tcPr marT="121900" marB="121900" marR="121900" marL="121900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00FF00"/>
                        </a:gs>
                        <a:gs pos="92000">
                          <a:srgbClr val="FFFFFF"/>
                        </a:gs>
                        <a:gs pos="100000">
                          <a:srgbClr val="93BC81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Salsa"/>
                        <a:ea typeface="Salsa"/>
                        <a:cs typeface="Salsa"/>
                        <a:sym typeface="Salsa"/>
                      </a:endParaRPr>
                    </a:p>
                  </a:txBody>
                  <a:tcPr marT="121900" marB="121900" marR="121900" marL="121900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00FF00"/>
                        </a:gs>
                        <a:gs pos="92000">
                          <a:srgbClr val="FFFFFF"/>
                        </a:gs>
                        <a:gs pos="100000">
                          <a:srgbClr val="93BC81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Salsa"/>
                        <a:ea typeface="Salsa"/>
                        <a:cs typeface="Salsa"/>
                        <a:sym typeface="Salsa"/>
                      </a:endParaRPr>
                    </a:p>
                  </a:txBody>
                  <a:tcPr marT="121900" marB="121900" marR="121900" marL="121900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00FF00"/>
                        </a:gs>
                        <a:gs pos="92000">
                          <a:srgbClr val="FFFFFF"/>
                        </a:gs>
                        <a:gs pos="100000">
                          <a:srgbClr val="93BC81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3595" name="Google Shape;3595;p7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83033" y="3280883"/>
            <a:ext cx="261867" cy="303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6" name="Google Shape;3596;p7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37933" y="2527750"/>
            <a:ext cx="181800" cy="1163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7" name="Google Shape;3597;p72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358415" y="2527750"/>
            <a:ext cx="2068385" cy="1163466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598" name="Google Shape;3598;p72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702996" y="455172"/>
            <a:ext cx="1746121" cy="1752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9" name="Google Shape;3599;p72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95246" y="2512583"/>
            <a:ext cx="2079387" cy="1163466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600" name="Google Shape;3600;p72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42900" y="424850"/>
            <a:ext cx="3124200" cy="17526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601" name="Google Shape;3601;p72"/>
          <p:cNvPicPr preferRelativeResize="0"/>
          <p:nvPr/>
        </p:nvPicPr>
        <p:blipFill rotWithShape="1">
          <a:blip r:embed="rId19">
            <a:alphaModFix/>
          </a:blip>
          <a:srcRect b="0" l="11189" r="11851" t="0"/>
          <a:stretch/>
        </p:blipFill>
        <p:spPr>
          <a:xfrm>
            <a:off x="617400" y="5376225"/>
            <a:ext cx="880175" cy="8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2" name="Google Shape;3602;p7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37933" y="2512575"/>
            <a:ext cx="181800" cy="1163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3" name="Google Shape;3603;p7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37933" y="2527750"/>
            <a:ext cx="181800" cy="1163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4" name="Google Shape;3604;p7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37933" y="5228487"/>
            <a:ext cx="181800" cy="1163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5" name="Google Shape;3605;p7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01133" y="5284958"/>
            <a:ext cx="261867" cy="303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6" name="Google Shape;3606;p7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261683" y="5284958"/>
            <a:ext cx="261867" cy="303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7" name="Google Shape;3607;p72"/>
          <p:cNvPicPr preferRelativeResize="0"/>
          <p:nvPr/>
        </p:nvPicPr>
        <p:blipFill rotWithShape="1">
          <a:blip r:embed="rId20">
            <a:alphaModFix/>
          </a:blip>
          <a:srcRect b="26504" l="35383" r="32632" t="27199"/>
          <a:stretch/>
        </p:blipFill>
        <p:spPr>
          <a:xfrm>
            <a:off x="6788188" y="3516338"/>
            <a:ext cx="521276" cy="47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8" name="Google Shape;3608;p72"/>
          <p:cNvPicPr preferRelativeResize="0"/>
          <p:nvPr/>
        </p:nvPicPr>
        <p:blipFill rotWithShape="1">
          <a:blip r:embed="rId20">
            <a:alphaModFix/>
          </a:blip>
          <a:srcRect b="26504" l="35383" r="32632" t="27199"/>
          <a:stretch/>
        </p:blipFill>
        <p:spPr>
          <a:xfrm>
            <a:off x="7627838" y="3516325"/>
            <a:ext cx="521276" cy="47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9" name="Google Shape;3609;p72"/>
          <p:cNvPicPr preferRelativeResize="0"/>
          <p:nvPr/>
        </p:nvPicPr>
        <p:blipFill rotWithShape="1">
          <a:blip r:embed="rId20">
            <a:alphaModFix/>
          </a:blip>
          <a:srcRect b="26504" l="35383" r="32632" t="27199"/>
          <a:stretch/>
        </p:blipFill>
        <p:spPr>
          <a:xfrm>
            <a:off x="8569175" y="3516313"/>
            <a:ext cx="521276" cy="47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0" name="Google Shape;3610;p72"/>
          <p:cNvPicPr preferRelativeResize="0"/>
          <p:nvPr/>
        </p:nvPicPr>
        <p:blipFill rotWithShape="1">
          <a:blip r:embed="rId20">
            <a:alphaModFix/>
          </a:blip>
          <a:srcRect b="26504" l="35383" r="32632" t="27199"/>
          <a:stretch/>
        </p:blipFill>
        <p:spPr>
          <a:xfrm>
            <a:off x="9414763" y="3516313"/>
            <a:ext cx="521276" cy="47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1" name="Google Shape;3611;p72"/>
          <p:cNvPicPr preferRelativeResize="0"/>
          <p:nvPr/>
        </p:nvPicPr>
        <p:blipFill rotWithShape="1">
          <a:blip r:embed="rId20">
            <a:alphaModFix/>
          </a:blip>
          <a:srcRect b="26504" l="35383" r="32632" t="27199"/>
          <a:stretch/>
        </p:blipFill>
        <p:spPr>
          <a:xfrm>
            <a:off x="10260363" y="3516313"/>
            <a:ext cx="521276" cy="47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15" name="Shape 3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6" name="Google Shape;3616;p73">
            <a:hlinkClick action="ppaction://hlinksldjump" r:id="rId4"/>
          </p:cNvPr>
          <p:cNvSpPr/>
          <p:nvPr/>
        </p:nvSpPr>
        <p:spPr>
          <a:xfrm>
            <a:off x="70800" y="0"/>
            <a:ext cx="120504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617" name="Google Shape;3617;p73"/>
          <p:cNvGraphicFramePr/>
          <p:nvPr/>
        </p:nvGraphicFramePr>
        <p:xfrm>
          <a:off x="1062400" y="19772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{D3A6CC5C-D8E5-45F4-8AE3-31680B3DC598}</a:tableStyleId>
              </a:tblPr>
              <a:tblGrid>
                <a:gridCol w="583925"/>
                <a:gridCol w="583925"/>
                <a:gridCol w="583925"/>
                <a:gridCol w="583925"/>
                <a:gridCol w="583925"/>
              </a:tblGrid>
              <a:tr h="55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15</a:t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86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20</a:t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618" name="Google Shape;3618;p73"/>
          <p:cNvSpPr/>
          <p:nvPr/>
        </p:nvSpPr>
        <p:spPr>
          <a:xfrm>
            <a:off x="1737692" y="9320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9" name="Google Shape;3619;p73"/>
          <p:cNvSpPr/>
          <p:nvPr/>
        </p:nvSpPr>
        <p:spPr>
          <a:xfrm>
            <a:off x="1144026" y="9320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0" name="Google Shape;3620;p73"/>
          <p:cNvSpPr/>
          <p:nvPr/>
        </p:nvSpPr>
        <p:spPr>
          <a:xfrm>
            <a:off x="2925026" y="9320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1" name="Google Shape;3621;p73"/>
          <p:cNvSpPr/>
          <p:nvPr/>
        </p:nvSpPr>
        <p:spPr>
          <a:xfrm>
            <a:off x="1144042" y="62006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2" name="Google Shape;3622;p73"/>
          <p:cNvSpPr/>
          <p:nvPr/>
        </p:nvSpPr>
        <p:spPr>
          <a:xfrm>
            <a:off x="1144042" y="9320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623" name="Google Shape;3623;p73"/>
          <p:cNvGraphicFramePr/>
          <p:nvPr/>
        </p:nvGraphicFramePr>
        <p:xfrm>
          <a:off x="4147933" y="19772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{D3A6CC5C-D8E5-45F4-8AE3-31680B3DC598}</a:tableStyleId>
              </a:tblPr>
              <a:tblGrid>
                <a:gridCol w="583925"/>
                <a:gridCol w="583925"/>
                <a:gridCol w="583925"/>
                <a:gridCol w="583925"/>
                <a:gridCol w="583925"/>
              </a:tblGrid>
              <a:tr h="55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65</a:t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86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70</a:t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24" name="Google Shape;3624;p73"/>
          <p:cNvGraphicFramePr/>
          <p:nvPr/>
        </p:nvGraphicFramePr>
        <p:xfrm>
          <a:off x="1062400" y="31662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{D3A6CC5C-D8E5-45F4-8AE3-31680B3DC598}</a:tableStyleId>
              </a:tblPr>
              <a:tblGrid>
                <a:gridCol w="583925"/>
                <a:gridCol w="583925"/>
                <a:gridCol w="583925"/>
                <a:gridCol w="583925"/>
                <a:gridCol w="583925"/>
              </a:tblGrid>
              <a:tr h="55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25</a:t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86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30</a:t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25" name="Google Shape;3625;p73"/>
          <p:cNvGraphicFramePr/>
          <p:nvPr/>
        </p:nvGraphicFramePr>
        <p:xfrm>
          <a:off x="4147933" y="31662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{D3A6CC5C-D8E5-45F4-8AE3-31680B3DC598}</a:tableStyleId>
              </a:tblPr>
              <a:tblGrid>
                <a:gridCol w="583925"/>
                <a:gridCol w="583925"/>
                <a:gridCol w="583925"/>
                <a:gridCol w="583925"/>
                <a:gridCol w="583925"/>
              </a:tblGrid>
              <a:tr h="55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75</a:t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86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80</a:t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26" name="Google Shape;3626;p73"/>
          <p:cNvGraphicFramePr/>
          <p:nvPr/>
        </p:nvGraphicFramePr>
        <p:xfrm>
          <a:off x="1062400" y="43552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{D3A6CC5C-D8E5-45F4-8AE3-31680B3DC598}</a:tableStyleId>
              </a:tblPr>
              <a:tblGrid>
                <a:gridCol w="583925"/>
                <a:gridCol w="583925"/>
                <a:gridCol w="583925"/>
                <a:gridCol w="583925"/>
                <a:gridCol w="583925"/>
              </a:tblGrid>
              <a:tr h="55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" sz="1900">
                          <a:solidFill>
                            <a:schemeClr val="dk1"/>
                          </a:solidFill>
                        </a:rPr>
                        <a:t>35</a:t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86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40</a:t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27" name="Google Shape;3627;p73"/>
          <p:cNvGraphicFramePr/>
          <p:nvPr/>
        </p:nvGraphicFramePr>
        <p:xfrm>
          <a:off x="1062400" y="55442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{D3A6CC5C-D8E5-45F4-8AE3-31680B3DC598}</a:tableStyleId>
              </a:tblPr>
              <a:tblGrid>
                <a:gridCol w="583925"/>
                <a:gridCol w="583925"/>
                <a:gridCol w="583925"/>
                <a:gridCol w="583925"/>
                <a:gridCol w="583925"/>
              </a:tblGrid>
              <a:tr h="55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45</a:t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86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50</a:t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28" name="Google Shape;3628;p73"/>
          <p:cNvGraphicFramePr/>
          <p:nvPr/>
        </p:nvGraphicFramePr>
        <p:xfrm>
          <a:off x="1068767" y="7882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{D3A6CC5C-D8E5-45F4-8AE3-31680B3DC598}</a:tableStyleId>
              </a:tblPr>
              <a:tblGrid>
                <a:gridCol w="583925"/>
                <a:gridCol w="583925"/>
                <a:gridCol w="583925"/>
                <a:gridCol w="583925"/>
                <a:gridCol w="583925"/>
              </a:tblGrid>
              <a:tr h="55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5</a:t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86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10</a:t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29" name="Google Shape;3629;p73"/>
          <p:cNvGraphicFramePr/>
          <p:nvPr/>
        </p:nvGraphicFramePr>
        <p:xfrm>
          <a:off x="4154300" y="7882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{D3A6CC5C-D8E5-45F4-8AE3-31680B3DC598}</a:tableStyleId>
              </a:tblPr>
              <a:tblGrid>
                <a:gridCol w="583925"/>
                <a:gridCol w="583925"/>
                <a:gridCol w="583925"/>
                <a:gridCol w="583925"/>
                <a:gridCol w="583925"/>
              </a:tblGrid>
              <a:tr h="55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55</a:t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86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60</a:t>
                      </a:r>
                      <a:endParaRPr sz="1900"/>
                    </a:p>
                  </a:txBody>
                  <a:tcPr marT="121900" marB="121900" marR="121900" marL="1219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3630" name="Google Shape;3630;p7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2533" y="72967"/>
            <a:ext cx="859034" cy="859034"/>
          </a:xfrm>
          <a:prstGeom prst="rect">
            <a:avLst/>
          </a:prstGeom>
          <a:noFill/>
          <a:ln>
            <a:noFill/>
          </a:ln>
        </p:spPr>
      </p:pic>
      <p:sp>
        <p:nvSpPr>
          <p:cNvPr id="3631" name="Google Shape;3631;p73"/>
          <p:cNvSpPr/>
          <p:nvPr/>
        </p:nvSpPr>
        <p:spPr>
          <a:xfrm>
            <a:off x="2331359" y="9320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2" name="Google Shape;3632;p73"/>
          <p:cNvSpPr/>
          <p:nvPr/>
        </p:nvSpPr>
        <p:spPr>
          <a:xfrm>
            <a:off x="2925026" y="9320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3" name="Google Shape;3633;p73"/>
          <p:cNvSpPr/>
          <p:nvPr/>
        </p:nvSpPr>
        <p:spPr>
          <a:xfrm>
            <a:off x="3461500" y="1419367"/>
            <a:ext cx="409200" cy="4065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4" name="Google Shape;3634;p73"/>
          <p:cNvSpPr/>
          <p:nvPr/>
        </p:nvSpPr>
        <p:spPr>
          <a:xfrm>
            <a:off x="1737692" y="9320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5" name="Google Shape;3635;p73"/>
          <p:cNvSpPr/>
          <p:nvPr/>
        </p:nvSpPr>
        <p:spPr>
          <a:xfrm>
            <a:off x="1144026" y="9320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6" name="Google Shape;3636;p73"/>
          <p:cNvSpPr/>
          <p:nvPr/>
        </p:nvSpPr>
        <p:spPr>
          <a:xfrm>
            <a:off x="2925042" y="14092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7" name="Google Shape;3637;p73"/>
          <p:cNvSpPr/>
          <p:nvPr/>
        </p:nvSpPr>
        <p:spPr>
          <a:xfrm>
            <a:off x="2331376" y="145463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8" name="Google Shape;3638;p73"/>
          <p:cNvSpPr/>
          <p:nvPr/>
        </p:nvSpPr>
        <p:spPr>
          <a:xfrm>
            <a:off x="1737692" y="145463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9" name="Google Shape;3639;p73"/>
          <p:cNvSpPr/>
          <p:nvPr/>
        </p:nvSpPr>
        <p:spPr>
          <a:xfrm>
            <a:off x="1144026" y="145463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0" name="Google Shape;3640;p73"/>
          <p:cNvSpPr/>
          <p:nvPr/>
        </p:nvSpPr>
        <p:spPr>
          <a:xfrm>
            <a:off x="1144026" y="204913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1" name="Google Shape;3641;p73"/>
          <p:cNvSpPr/>
          <p:nvPr/>
        </p:nvSpPr>
        <p:spPr>
          <a:xfrm>
            <a:off x="1737692" y="20936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2" name="Google Shape;3642;p73"/>
          <p:cNvSpPr/>
          <p:nvPr/>
        </p:nvSpPr>
        <p:spPr>
          <a:xfrm>
            <a:off x="2331359" y="20936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3" name="Google Shape;3643;p73"/>
          <p:cNvSpPr/>
          <p:nvPr/>
        </p:nvSpPr>
        <p:spPr>
          <a:xfrm>
            <a:off x="2942809" y="20936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4" name="Google Shape;3644;p73"/>
          <p:cNvSpPr/>
          <p:nvPr/>
        </p:nvSpPr>
        <p:spPr>
          <a:xfrm>
            <a:off x="1737692" y="262993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5" name="Google Shape;3645;p73"/>
          <p:cNvSpPr/>
          <p:nvPr/>
        </p:nvSpPr>
        <p:spPr>
          <a:xfrm>
            <a:off x="1144026" y="26077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6" name="Google Shape;3646;p73"/>
          <p:cNvSpPr/>
          <p:nvPr/>
        </p:nvSpPr>
        <p:spPr>
          <a:xfrm>
            <a:off x="2925026" y="262993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7" name="Google Shape;3647;p73"/>
          <p:cNvSpPr/>
          <p:nvPr/>
        </p:nvSpPr>
        <p:spPr>
          <a:xfrm>
            <a:off x="2331359" y="262993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8" name="Google Shape;3648;p73"/>
          <p:cNvSpPr/>
          <p:nvPr/>
        </p:nvSpPr>
        <p:spPr>
          <a:xfrm>
            <a:off x="1144026" y="32688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9" name="Google Shape;3649;p73"/>
          <p:cNvSpPr/>
          <p:nvPr/>
        </p:nvSpPr>
        <p:spPr>
          <a:xfrm>
            <a:off x="1737692" y="32844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0" name="Google Shape;3650;p73"/>
          <p:cNvSpPr/>
          <p:nvPr/>
        </p:nvSpPr>
        <p:spPr>
          <a:xfrm>
            <a:off x="1737709" y="5002867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1" name="Google Shape;3651;p73"/>
          <p:cNvSpPr/>
          <p:nvPr/>
        </p:nvSpPr>
        <p:spPr>
          <a:xfrm>
            <a:off x="2346376" y="502393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2" name="Google Shape;3652;p73"/>
          <p:cNvSpPr/>
          <p:nvPr/>
        </p:nvSpPr>
        <p:spPr>
          <a:xfrm>
            <a:off x="2942809" y="502393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3" name="Google Shape;3653;p73"/>
          <p:cNvSpPr/>
          <p:nvPr/>
        </p:nvSpPr>
        <p:spPr>
          <a:xfrm>
            <a:off x="2331376" y="32844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4" name="Google Shape;3654;p73"/>
          <p:cNvSpPr/>
          <p:nvPr/>
        </p:nvSpPr>
        <p:spPr>
          <a:xfrm>
            <a:off x="1737709" y="381983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5" name="Google Shape;3655;p73"/>
          <p:cNvSpPr/>
          <p:nvPr/>
        </p:nvSpPr>
        <p:spPr>
          <a:xfrm>
            <a:off x="1129026" y="381203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6" name="Google Shape;3656;p73"/>
          <p:cNvSpPr/>
          <p:nvPr/>
        </p:nvSpPr>
        <p:spPr>
          <a:xfrm>
            <a:off x="2942809" y="381893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7" name="Google Shape;3657;p73"/>
          <p:cNvSpPr/>
          <p:nvPr/>
        </p:nvSpPr>
        <p:spPr>
          <a:xfrm>
            <a:off x="2925026" y="326243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8" name="Google Shape;3658;p73"/>
          <p:cNvSpPr/>
          <p:nvPr/>
        </p:nvSpPr>
        <p:spPr>
          <a:xfrm>
            <a:off x="2346376" y="381983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9" name="Google Shape;3659;p73"/>
          <p:cNvSpPr/>
          <p:nvPr/>
        </p:nvSpPr>
        <p:spPr>
          <a:xfrm>
            <a:off x="1129026" y="501398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0" name="Google Shape;3660;p73"/>
          <p:cNvSpPr/>
          <p:nvPr/>
        </p:nvSpPr>
        <p:spPr>
          <a:xfrm>
            <a:off x="1144026" y="5657367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1" name="Google Shape;3661;p73"/>
          <p:cNvSpPr/>
          <p:nvPr/>
        </p:nvSpPr>
        <p:spPr>
          <a:xfrm>
            <a:off x="1737709" y="5649567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2" name="Google Shape;3662;p73"/>
          <p:cNvSpPr/>
          <p:nvPr/>
        </p:nvSpPr>
        <p:spPr>
          <a:xfrm>
            <a:off x="2331359" y="45036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3" name="Google Shape;3663;p73"/>
          <p:cNvSpPr/>
          <p:nvPr/>
        </p:nvSpPr>
        <p:spPr>
          <a:xfrm>
            <a:off x="2942809" y="450358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4" name="Google Shape;3664;p73"/>
          <p:cNvSpPr/>
          <p:nvPr/>
        </p:nvSpPr>
        <p:spPr>
          <a:xfrm>
            <a:off x="1144026" y="44837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5" name="Google Shape;3665;p73"/>
          <p:cNvSpPr/>
          <p:nvPr/>
        </p:nvSpPr>
        <p:spPr>
          <a:xfrm>
            <a:off x="1737692" y="4461467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6" name="Google Shape;3666;p73"/>
          <p:cNvSpPr/>
          <p:nvPr/>
        </p:nvSpPr>
        <p:spPr>
          <a:xfrm>
            <a:off x="3461500" y="894083"/>
            <a:ext cx="409200" cy="4065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3667" name="Google Shape;3667;p73"/>
          <p:cNvSpPr/>
          <p:nvPr/>
        </p:nvSpPr>
        <p:spPr>
          <a:xfrm>
            <a:off x="3461500" y="2050600"/>
            <a:ext cx="409200" cy="4065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3668" name="Google Shape;3668;p73"/>
          <p:cNvSpPr/>
          <p:nvPr/>
        </p:nvSpPr>
        <p:spPr>
          <a:xfrm>
            <a:off x="3461500" y="2608433"/>
            <a:ext cx="409200" cy="4065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3669" name="Google Shape;3669;p73"/>
          <p:cNvSpPr/>
          <p:nvPr/>
        </p:nvSpPr>
        <p:spPr>
          <a:xfrm>
            <a:off x="3461500" y="3202933"/>
            <a:ext cx="409200" cy="4065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3670" name="Google Shape;3670;p73"/>
          <p:cNvSpPr/>
          <p:nvPr/>
        </p:nvSpPr>
        <p:spPr>
          <a:xfrm>
            <a:off x="3461500" y="3779100"/>
            <a:ext cx="409200" cy="4065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3671" name="Google Shape;3671;p73"/>
          <p:cNvSpPr/>
          <p:nvPr/>
        </p:nvSpPr>
        <p:spPr>
          <a:xfrm>
            <a:off x="3461500" y="4445000"/>
            <a:ext cx="409200" cy="4065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/>
          </a:p>
        </p:txBody>
      </p:sp>
      <p:sp>
        <p:nvSpPr>
          <p:cNvPr id="3672" name="Google Shape;3672;p73"/>
          <p:cNvSpPr/>
          <p:nvPr/>
        </p:nvSpPr>
        <p:spPr>
          <a:xfrm>
            <a:off x="3461500" y="4994633"/>
            <a:ext cx="409200" cy="4065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/>
          </a:p>
        </p:txBody>
      </p:sp>
      <p:sp>
        <p:nvSpPr>
          <p:cNvPr id="3673" name="Google Shape;3673;p73"/>
          <p:cNvSpPr/>
          <p:nvPr/>
        </p:nvSpPr>
        <p:spPr>
          <a:xfrm>
            <a:off x="4410992" y="458588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4" name="Google Shape;3674;p73"/>
          <p:cNvSpPr/>
          <p:nvPr/>
        </p:nvSpPr>
        <p:spPr>
          <a:xfrm>
            <a:off x="4411009" y="458588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5" name="Google Shape;3675;p73"/>
          <p:cNvSpPr/>
          <p:nvPr/>
        </p:nvSpPr>
        <p:spPr>
          <a:xfrm>
            <a:off x="2925042" y="61868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6" name="Google Shape;3676;p73"/>
          <p:cNvSpPr/>
          <p:nvPr/>
        </p:nvSpPr>
        <p:spPr>
          <a:xfrm>
            <a:off x="4411001" y="458588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7" name="Google Shape;3677;p73"/>
          <p:cNvSpPr/>
          <p:nvPr/>
        </p:nvSpPr>
        <p:spPr>
          <a:xfrm>
            <a:off x="4410992" y="458588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8" name="Google Shape;3678;p73"/>
          <p:cNvSpPr/>
          <p:nvPr/>
        </p:nvSpPr>
        <p:spPr>
          <a:xfrm>
            <a:off x="4411001" y="458588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9" name="Google Shape;3679;p73"/>
          <p:cNvSpPr/>
          <p:nvPr/>
        </p:nvSpPr>
        <p:spPr>
          <a:xfrm>
            <a:off x="4411009" y="458588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0" name="Google Shape;3680;p73"/>
          <p:cNvSpPr/>
          <p:nvPr/>
        </p:nvSpPr>
        <p:spPr>
          <a:xfrm>
            <a:off x="2331376" y="61850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1" name="Google Shape;3681;p73"/>
          <p:cNvSpPr/>
          <p:nvPr/>
        </p:nvSpPr>
        <p:spPr>
          <a:xfrm>
            <a:off x="4410992" y="4585875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2" name="Google Shape;3682;p73"/>
          <p:cNvSpPr/>
          <p:nvPr/>
        </p:nvSpPr>
        <p:spPr>
          <a:xfrm>
            <a:off x="4411001" y="4585867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3" name="Google Shape;3683;p73"/>
          <p:cNvSpPr/>
          <p:nvPr/>
        </p:nvSpPr>
        <p:spPr>
          <a:xfrm>
            <a:off x="4488772" y="4585867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4" name="Google Shape;3684;p73"/>
          <p:cNvSpPr/>
          <p:nvPr/>
        </p:nvSpPr>
        <p:spPr>
          <a:xfrm>
            <a:off x="2942826" y="5650467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5" name="Google Shape;3685;p73"/>
          <p:cNvSpPr/>
          <p:nvPr/>
        </p:nvSpPr>
        <p:spPr>
          <a:xfrm>
            <a:off x="2331359" y="5649567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6" name="Google Shape;3686;p73"/>
          <p:cNvSpPr/>
          <p:nvPr/>
        </p:nvSpPr>
        <p:spPr>
          <a:xfrm>
            <a:off x="3461500" y="5604300"/>
            <a:ext cx="409200" cy="4065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/>
          </a:p>
        </p:txBody>
      </p:sp>
      <p:sp>
        <p:nvSpPr>
          <p:cNvPr id="3687" name="Google Shape;3687;p73"/>
          <p:cNvSpPr/>
          <p:nvPr/>
        </p:nvSpPr>
        <p:spPr>
          <a:xfrm>
            <a:off x="6574300" y="846000"/>
            <a:ext cx="409200" cy="4065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/>
          </a:p>
        </p:txBody>
      </p:sp>
      <p:sp>
        <p:nvSpPr>
          <p:cNvPr id="3688" name="Google Shape;3688;p73"/>
          <p:cNvSpPr/>
          <p:nvPr/>
        </p:nvSpPr>
        <p:spPr>
          <a:xfrm>
            <a:off x="5091313" y="4542833"/>
            <a:ext cx="409200" cy="4065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/>
          </a:p>
        </p:txBody>
      </p:sp>
      <p:sp>
        <p:nvSpPr>
          <p:cNvPr id="3689" name="Google Shape;3689;p73"/>
          <p:cNvSpPr/>
          <p:nvPr/>
        </p:nvSpPr>
        <p:spPr>
          <a:xfrm>
            <a:off x="3461500" y="6180467"/>
            <a:ext cx="409200" cy="4065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/>
          </a:p>
        </p:txBody>
      </p:sp>
      <p:sp>
        <p:nvSpPr>
          <p:cNvPr id="3690" name="Google Shape;3690;p73"/>
          <p:cNvSpPr/>
          <p:nvPr/>
        </p:nvSpPr>
        <p:spPr>
          <a:xfrm>
            <a:off x="1144026" y="62006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1" name="Google Shape;3691;p73"/>
          <p:cNvSpPr/>
          <p:nvPr/>
        </p:nvSpPr>
        <p:spPr>
          <a:xfrm>
            <a:off x="1737709" y="61850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2" name="Google Shape;3692;p73"/>
          <p:cNvSpPr/>
          <p:nvPr/>
        </p:nvSpPr>
        <p:spPr>
          <a:xfrm>
            <a:off x="4381009" y="458588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3" name="Google Shape;3693;p73"/>
          <p:cNvSpPr/>
          <p:nvPr/>
        </p:nvSpPr>
        <p:spPr>
          <a:xfrm>
            <a:off x="4381009" y="4585875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4" name="Google Shape;3694;p73"/>
          <p:cNvSpPr/>
          <p:nvPr/>
        </p:nvSpPr>
        <p:spPr>
          <a:xfrm>
            <a:off x="4380992" y="458588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5" name="Google Shape;3695;p73"/>
          <p:cNvSpPr/>
          <p:nvPr/>
        </p:nvSpPr>
        <p:spPr>
          <a:xfrm>
            <a:off x="4411009" y="458588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6" name="Google Shape;3696;p73"/>
          <p:cNvSpPr/>
          <p:nvPr/>
        </p:nvSpPr>
        <p:spPr>
          <a:xfrm>
            <a:off x="4820192" y="208853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7" name="Google Shape;3697;p73"/>
          <p:cNvSpPr/>
          <p:nvPr/>
        </p:nvSpPr>
        <p:spPr>
          <a:xfrm>
            <a:off x="4226542" y="208853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8" name="Google Shape;3698;p73"/>
          <p:cNvSpPr/>
          <p:nvPr/>
        </p:nvSpPr>
        <p:spPr>
          <a:xfrm>
            <a:off x="4243692" y="901367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9" name="Google Shape;3699;p73"/>
          <p:cNvSpPr/>
          <p:nvPr/>
        </p:nvSpPr>
        <p:spPr>
          <a:xfrm>
            <a:off x="4820192" y="8913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0" name="Google Shape;3700;p73"/>
          <p:cNvSpPr/>
          <p:nvPr/>
        </p:nvSpPr>
        <p:spPr>
          <a:xfrm>
            <a:off x="5437826" y="891300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1" name="Google Shape;3701;p73"/>
          <p:cNvSpPr/>
          <p:nvPr/>
        </p:nvSpPr>
        <p:spPr>
          <a:xfrm>
            <a:off x="6006059" y="892667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2" name="Google Shape;3702;p73"/>
          <p:cNvSpPr/>
          <p:nvPr/>
        </p:nvSpPr>
        <p:spPr>
          <a:xfrm>
            <a:off x="6023442" y="1434967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3" name="Google Shape;3703;p73"/>
          <p:cNvSpPr/>
          <p:nvPr/>
        </p:nvSpPr>
        <p:spPr>
          <a:xfrm>
            <a:off x="5413859" y="143428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4" name="Google Shape;3704;p73"/>
          <p:cNvSpPr/>
          <p:nvPr/>
        </p:nvSpPr>
        <p:spPr>
          <a:xfrm>
            <a:off x="4801326" y="1434283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5" name="Google Shape;3705;p73"/>
          <p:cNvSpPr/>
          <p:nvPr/>
        </p:nvSpPr>
        <p:spPr>
          <a:xfrm>
            <a:off x="4269376" y="1439317"/>
            <a:ext cx="409200" cy="3204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lientmoji" id="3706" name="Google Shape;3706;p7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39833" y="796567"/>
            <a:ext cx="4807733" cy="4807733"/>
          </a:xfrm>
          <a:prstGeom prst="rect">
            <a:avLst/>
          </a:prstGeom>
          <a:noFill/>
          <a:ln>
            <a:noFill/>
          </a:ln>
        </p:spPr>
      </p:pic>
      <p:sp>
        <p:nvSpPr>
          <p:cNvPr id="3707" name="Google Shape;3707;p73"/>
          <p:cNvSpPr txBox="1"/>
          <p:nvPr>
            <p:ph type="title"/>
          </p:nvPr>
        </p:nvSpPr>
        <p:spPr>
          <a:xfrm>
            <a:off x="4226550" y="5598775"/>
            <a:ext cx="7195200" cy="922200"/>
          </a:xfrm>
          <a:prstGeom prst="rect">
            <a:avLst/>
          </a:prstGeom>
          <a:solidFill>
            <a:schemeClr val="accent1"/>
          </a:solidFill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 Down Till Summer!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1" name="Shape 3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2" name="Google Shape;3712;p74"/>
          <p:cNvSpPr txBox="1"/>
          <p:nvPr/>
        </p:nvSpPr>
        <p:spPr>
          <a:xfrm>
            <a:off x="-384508" y="2039708"/>
            <a:ext cx="2837100" cy="4818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good week" id="3713" name="Google Shape;3713;p74"/>
          <p:cNvPicPr preferRelativeResize="0"/>
          <p:nvPr/>
        </p:nvPicPr>
        <p:blipFill rotWithShape="1">
          <a:blip r:embed="rId3">
            <a:alphaModFix/>
          </a:blip>
          <a:srcRect b="0" l="0" r="0" t="31534"/>
          <a:stretch/>
        </p:blipFill>
        <p:spPr>
          <a:xfrm>
            <a:off x="1016592" y="286213"/>
            <a:ext cx="2209967" cy="235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4" name="Google Shape;3714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4072" y="649783"/>
            <a:ext cx="3614988" cy="1725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5" name="Google Shape;3715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56261" y="2503749"/>
            <a:ext cx="3106018" cy="1725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6" name="Google Shape;3716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81631" y="2352199"/>
            <a:ext cx="1197374" cy="1076794"/>
          </a:xfrm>
          <a:prstGeom prst="rect">
            <a:avLst/>
          </a:prstGeom>
          <a:noFill/>
          <a:ln>
            <a:noFill/>
          </a:ln>
        </p:spPr>
      </p:pic>
      <p:sp>
        <p:nvSpPr>
          <p:cNvPr id="3717" name="Google Shape;3717;p74"/>
          <p:cNvSpPr/>
          <p:nvPr/>
        </p:nvSpPr>
        <p:spPr>
          <a:xfrm>
            <a:off x="3318550" y="492175"/>
            <a:ext cx="3012871" cy="106085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1">
                <a:ln>
                  <a:noFill/>
                </a:ln>
                <a:gradFill>
                  <a:gsLst>
                    <a:gs pos="0">
                      <a:srgbClr val="BDD559"/>
                    </a:gs>
                    <a:gs pos="8000">
                      <a:srgbClr val="BDD559"/>
                    </a:gs>
                    <a:gs pos="100000">
                      <a:srgbClr val="5F9322"/>
                    </a:gs>
                  </a:gsLst>
                  <a:lin ang="2698631" scaled="0"/>
                </a:gradFill>
                <a:latin typeface="Freckle Face"/>
              </a:rPr>
              <a:t>Calendar:</a:t>
            </a:r>
          </a:p>
        </p:txBody>
      </p:sp>
      <p:pic>
        <p:nvPicPr>
          <p:cNvPr id="3718" name="Google Shape;3718;p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02947" y="2774109"/>
            <a:ext cx="4450220" cy="1454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9" name="Google Shape;3719;p74"/>
          <p:cNvPicPr preferRelativeResize="0"/>
          <p:nvPr/>
        </p:nvPicPr>
        <p:blipFill rotWithShape="1">
          <a:blip r:embed="rId8">
            <a:alphaModFix/>
          </a:blip>
          <a:srcRect b="0" l="0" r="0" t="6410"/>
          <a:stretch/>
        </p:blipFill>
        <p:spPr>
          <a:xfrm>
            <a:off x="-307642" y="3490483"/>
            <a:ext cx="1223400" cy="10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0" name="Google Shape;3720;p74"/>
          <p:cNvSpPr txBox="1"/>
          <p:nvPr/>
        </p:nvSpPr>
        <p:spPr>
          <a:xfrm>
            <a:off x="10608867" y="64008"/>
            <a:ext cx="2193300" cy="672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21" name="Google Shape;3721;p7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16164" y="4917116"/>
            <a:ext cx="3823796" cy="1635034"/>
          </a:xfrm>
          <a:prstGeom prst="rect">
            <a:avLst/>
          </a:prstGeom>
          <a:noFill/>
          <a:ln>
            <a:noFill/>
          </a:ln>
        </p:spPr>
      </p:pic>
      <p:sp>
        <p:nvSpPr>
          <p:cNvPr id="3722" name="Google Shape;3722;p74"/>
          <p:cNvSpPr txBox="1"/>
          <p:nvPr/>
        </p:nvSpPr>
        <p:spPr>
          <a:xfrm>
            <a:off x="7702767" y="2946142"/>
            <a:ext cx="1065600" cy="96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723" name="Google Shape;3723;p7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275115" y="4628758"/>
            <a:ext cx="1184359" cy="110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4" name="Google Shape;3724;p7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301149" y="5744502"/>
            <a:ext cx="1236419" cy="1113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5" name="Google Shape;3725;p7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98268" y="3484359"/>
            <a:ext cx="1210389" cy="1089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6" name="Google Shape;3726;p7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117791" y="4647110"/>
            <a:ext cx="1171344" cy="1064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7" name="Google Shape;3727;p7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17792" y="5785379"/>
            <a:ext cx="1171344" cy="1089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8" name="Google Shape;3728;p7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0726308" y="246901"/>
            <a:ext cx="944713" cy="1048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9" name="Google Shape;3729;p7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736405" y="240872"/>
            <a:ext cx="965476" cy="1060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0" name="Google Shape;3730;p74"/>
          <p:cNvPicPr preferRelativeResize="0"/>
          <p:nvPr/>
        </p:nvPicPr>
        <p:blipFill rotWithShape="1">
          <a:blip r:embed="rId17">
            <a:alphaModFix/>
          </a:blip>
          <a:srcRect b="-6394" l="0" r="0" t="0"/>
          <a:stretch/>
        </p:blipFill>
        <p:spPr>
          <a:xfrm>
            <a:off x="10731500" y="1376167"/>
            <a:ext cx="934333" cy="10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1" name="Google Shape;3731;p7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1746786" y="1378400"/>
            <a:ext cx="944713" cy="1072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2" name="Google Shape;3732;p7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0721108" y="2450738"/>
            <a:ext cx="955095" cy="1072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3" name="Google Shape;3733;p7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1751976" y="2456771"/>
            <a:ext cx="934332" cy="1060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4" name="Google Shape;3734;p7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0721104" y="3523104"/>
            <a:ext cx="955095" cy="1072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5" name="Google Shape;3735;p74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1746786" y="3523095"/>
            <a:ext cx="944713" cy="1084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6" name="Google Shape;3736;p74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0731478" y="4595457"/>
            <a:ext cx="934332" cy="1036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7" name="Google Shape;3737;p7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1718824" y="4521566"/>
            <a:ext cx="986239" cy="1072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8" name="Google Shape;3738;p7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0710764" y="5628064"/>
            <a:ext cx="975857" cy="1084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9" name="Google Shape;3739;p74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1744769" y="5622033"/>
            <a:ext cx="975867" cy="1096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3" name="Shape 3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4" name="Google Shape;3744;p75"/>
          <p:cNvPicPr preferRelativeResize="0"/>
          <p:nvPr/>
        </p:nvPicPr>
        <p:blipFill rotWithShape="1">
          <a:blip r:embed="rId3">
            <a:alphaModFix/>
          </a:blip>
          <a:srcRect b="0" l="0" r="0" t="3006"/>
          <a:stretch/>
        </p:blipFill>
        <p:spPr>
          <a:xfrm>
            <a:off x="2925106" y="250767"/>
            <a:ext cx="5068050" cy="6403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5" name="Google Shape;3745;p7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011" y="845313"/>
            <a:ext cx="1891701" cy="19144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746" name="Google Shape;3746;p75"/>
          <p:cNvPicPr preferRelativeResize="0"/>
          <p:nvPr/>
        </p:nvPicPr>
        <p:blipFill rotWithShape="1">
          <a:blip r:embed="rId6">
            <a:alphaModFix/>
          </a:blip>
          <a:srcRect b="4262" l="25801" r="12190" t="4463"/>
          <a:stretch/>
        </p:blipFill>
        <p:spPr>
          <a:xfrm>
            <a:off x="62700" y="2657933"/>
            <a:ext cx="2570168" cy="4149899"/>
          </a:xfrm>
          <a:prstGeom prst="rect">
            <a:avLst/>
          </a:prstGeom>
          <a:noFill/>
          <a:ln>
            <a:noFill/>
          </a:ln>
        </p:spPr>
      </p:pic>
      <p:sp>
        <p:nvSpPr>
          <p:cNvPr id="3747" name="Google Shape;3747;p75"/>
          <p:cNvSpPr txBox="1"/>
          <p:nvPr/>
        </p:nvSpPr>
        <p:spPr>
          <a:xfrm>
            <a:off x="9500267" y="172300"/>
            <a:ext cx="2515500" cy="400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Dosis Light"/>
              <a:ea typeface="Dosis Light"/>
              <a:cs typeface="Dosis Light"/>
              <a:sym typeface="Dosis Light"/>
            </a:endParaRPr>
          </a:p>
        </p:txBody>
      </p:sp>
      <p:pic>
        <p:nvPicPr>
          <p:cNvPr id="3748" name="Google Shape;3748;p7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618996" y="172307"/>
            <a:ext cx="1087227" cy="915335"/>
          </a:xfrm>
          <a:prstGeom prst="rect">
            <a:avLst/>
          </a:prstGeom>
          <a:noFill/>
          <a:ln>
            <a:noFill/>
          </a:ln>
        </p:spPr>
      </p:pic>
      <p:sp>
        <p:nvSpPr>
          <p:cNvPr id="3749" name="Google Shape;3749;p75"/>
          <p:cNvSpPr txBox="1"/>
          <p:nvPr/>
        </p:nvSpPr>
        <p:spPr>
          <a:xfrm>
            <a:off x="5337200" y="2369567"/>
            <a:ext cx="1087200" cy="105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1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750" name="Google Shape;3750;p75"/>
          <p:cNvSpPr/>
          <p:nvPr/>
        </p:nvSpPr>
        <p:spPr>
          <a:xfrm>
            <a:off x="7039722" y="5170447"/>
            <a:ext cx="1043700" cy="602400"/>
          </a:xfrm>
          <a:prstGeom prst="ellipse">
            <a:avLst/>
          </a:prstGeom>
          <a:noFill/>
          <a:ln cap="flat" cmpd="sng" w="7620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51" name="Google Shape;3751;p7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619008" y="2222649"/>
            <a:ext cx="1087227" cy="904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2" name="Google Shape;3752;p7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879413" y="250761"/>
            <a:ext cx="1048397" cy="926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3" name="Google Shape;3753;p75"/>
          <p:cNvPicPr preferRelativeResize="0"/>
          <p:nvPr/>
        </p:nvPicPr>
        <p:blipFill rotWithShape="1">
          <a:blip r:embed="rId10">
            <a:alphaModFix/>
          </a:blip>
          <a:srcRect b="0" l="0" r="5186" t="0"/>
          <a:stretch/>
        </p:blipFill>
        <p:spPr>
          <a:xfrm>
            <a:off x="9640817" y="1226833"/>
            <a:ext cx="1043600" cy="914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4" name="Google Shape;3754;p7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0879402" y="1282555"/>
            <a:ext cx="1048398" cy="860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5" name="Google Shape;3755;p7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908293" y="2247914"/>
            <a:ext cx="990612" cy="802240"/>
          </a:xfrm>
          <a:prstGeom prst="rect">
            <a:avLst/>
          </a:prstGeom>
          <a:noFill/>
          <a:ln>
            <a:noFill/>
          </a:ln>
        </p:spPr>
      </p:pic>
      <p:sp>
        <p:nvSpPr>
          <p:cNvPr id="3756" name="Google Shape;3756;p75"/>
          <p:cNvSpPr txBox="1"/>
          <p:nvPr/>
        </p:nvSpPr>
        <p:spPr>
          <a:xfrm>
            <a:off x="8523667" y="4261833"/>
            <a:ext cx="2515500" cy="24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Dosis Light"/>
              <a:ea typeface="Dosis Light"/>
              <a:cs typeface="Dosis Light"/>
              <a:sym typeface="Dosis Light"/>
            </a:endParaRPr>
          </a:p>
        </p:txBody>
      </p:sp>
      <p:pic>
        <p:nvPicPr>
          <p:cNvPr id="3757" name="Google Shape;3757;p7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939533" y="1171700"/>
            <a:ext cx="2225066" cy="27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8" name="Google Shape;3758;p7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638406" y="3253679"/>
            <a:ext cx="1048397" cy="881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9" name="Google Shape;3759;p7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656573" y="4363677"/>
            <a:ext cx="962432" cy="973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0" name="Google Shape;3760;p7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9860827" y="4354258"/>
            <a:ext cx="1018574" cy="992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1" name="Google Shape;3761;p7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656567" y="5612309"/>
            <a:ext cx="962428" cy="926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2" name="Google Shape;3762;p7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9860818" y="5612301"/>
            <a:ext cx="1018574" cy="993979"/>
          </a:xfrm>
          <a:prstGeom prst="rect">
            <a:avLst/>
          </a:prstGeom>
          <a:noFill/>
          <a:ln>
            <a:noFill/>
          </a:ln>
        </p:spPr>
      </p:pic>
      <p:sp>
        <p:nvSpPr>
          <p:cNvPr id="3763" name="Google Shape;3763;p75"/>
          <p:cNvSpPr/>
          <p:nvPr/>
        </p:nvSpPr>
        <p:spPr>
          <a:xfrm>
            <a:off x="7238489" y="6079047"/>
            <a:ext cx="1043700" cy="602400"/>
          </a:xfrm>
          <a:prstGeom prst="ellipse">
            <a:avLst/>
          </a:prstGeom>
          <a:noFill/>
          <a:ln cap="flat" cmpd="sng" w="7620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7" name="Shape 3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8" name="Google Shape;3768;p76"/>
          <p:cNvPicPr preferRelativeResize="0"/>
          <p:nvPr/>
        </p:nvPicPr>
        <p:blipFill rotWithShape="1">
          <a:blip r:embed="rId3">
            <a:alphaModFix/>
          </a:blip>
          <a:srcRect b="0" l="1826" r="2525" t="0"/>
          <a:stretch/>
        </p:blipFill>
        <p:spPr>
          <a:xfrm>
            <a:off x="664500" y="0"/>
            <a:ext cx="9227566" cy="6775367"/>
          </a:xfrm>
          <a:prstGeom prst="rect">
            <a:avLst/>
          </a:prstGeom>
          <a:noFill/>
          <a:ln>
            <a:noFill/>
          </a:ln>
        </p:spPr>
      </p:pic>
      <p:sp>
        <p:nvSpPr>
          <p:cNvPr id="3769" name="Google Shape;3769;p76"/>
          <p:cNvSpPr txBox="1"/>
          <p:nvPr/>
        </p:nvSpPr>
        <p:spPr>
          <a:xfrm>
            <a:off x="1385567" y="0"/>
            <a:ext cx="24492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rPr>
              <a:t>March</a:t>
            </a:r>
            <a:endParaRPr b="1" sz="4100">
              <a:solidFill>
                <a:schemeClr val="accen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pic>
        <p:nvPicPr>
          <p:cNvPr id="3770" name="Google Shape;3770;p76"/>
          <p:cNvPicPr preferRelativeResize="0"/>
          <p:nvPr/>
        </p:nvPicPr>
        <p:blipFill rotWithShape="1">
          <a:blip r:embed="rId4">
            <a:alphaModFix/>
          </a:blip>
          <a:srcRect b="44098" l="85427" r="0" t="26019"/>
          <a:stretch/>
        </p:blipFill>
        <p:spPr>
          <a:xfrm>
            <a:off x="10135533" y="6204400"/>
            <a:ext cx="1213033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1" name="Google Shape;3771;p76"/>
          <p:cNvPicPr preferRelativeResize="0"/>
          <p:nvPr/>
        </p:nvPicPr>
        <p:blipFill rotWithShape="1">
          <a:blip r:embed="rId4">
            <a:alphaModFix/>
          </a:blip>
          <a:srcRect b="44098" l="0" r="85427" t="26019"/>
          <a:stretch/>
        </p:blipFill>
        <p:spPr>
          <a:xfrm>
            <a:off x="10200367" y="2174967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2" name="Google Shape;3772;p76"/>
          <p:cNvPicPr preferRelativeResize="0"/>
          <p:nvPr/>
        </p:nvPicPr>
        <p:blipFill rotWithShape="1">
          <a:blip r:embed="rId4">
            <a:alphaModFix/>
          </a:blip>
          <a:srcRect b="44098" l="13815" r="71139" t="26019"/>
          <a:stretch/>
        </p:blipFill>
        <p:spPr>
          <a:xfrm>
            <a:off x="10135517" y="2915317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3" name="Google Shape;3773;p76"/>
          <p:cNvPicPr preferRelativeResize="0"/>
          <p:nvPr/>
        </p:nvPicPr>
        <p:blipFill rotWithShape="1">
          <a:blip r:embed="rId4">
            <a:alphaModFix/>
          </a:blip>
          <a:srcRect b="44098" l="28295" r="56660" t="26019"/>
          <a:stretch/>
        </p:blipFill>
        <p:spPr>
          <a:xfrm>
            <a:off x="10112667" y="3552500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4" name="Google Shape;3774;p76"/>
          <p:cNvPicPr preferRelativeResize="0"/>
          <p:nvPr/>
        </p:nvPicPr>
        <p:blipFill rotWithShape="1">
          <a:blip r:embed="rId4">
            <a:alphaModFix/>
          </a:blip>
          <a:srcRect b="44098" l="71016" r="13938" t="26019"/>
          <a:stretch/>
        </p:blipFill>
        <p:spPr>
          <a:xfrm>
            <a:off x="10135533" y="5618800"/>
            <a:ext cx="1213033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5" name="Google Shape;3775;p76"/>
          <p:cNvPicPr preferRelativeResize="0"/>
          <p:nvPr/>
        </p:nvPicPr>
        <p:blipFill rotWithShape="1">
          <a:blip r:embed="rId4">
            <a:alphaModFix/>
          </a:blip>
          <a:srcRect b="44098" l="56572" r="28383" t="26019"/>
          <a:stretch/>
        </p:blipFill>
        <p:spPr>
          <a:xfrm>
            <a:off x="10124083" y="4930033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6" name="Google Shape;3776;p76"/>
          <p:cNvPicPr preferRelativeResize="0"/>
          <p:nvPr/>
        </p:nvPicPr>
        <p:blipFill rotWithShape="1">
          <a:blip r:embed="rId4">
            <a:alphaModFix/>
          </a:blip>
          <a:srcRect b="44098" l="42485" r="42470" t="26019"/>
          <a:stretch/>
        </p:blipFill>
        <p:spPr>
          <a:xfrm>
            <a:off x="10112667" y="4241267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7" name="Google Shape;3777;p76"/>
          <p:cNvPicPr preferRelativeResize="0"/>
          <p:nvPr/>
        </p:nvPicPr>
        <p:blipFill rotWithShape="1">
          <a:blip r:embed="rId4">
            <a:alphaModFix/>
          </a:blip>
          <a:srcRect b="44098" l="0" r="85427" t="26019"/>
          <a:stretch/>
        </p:blipFill>
        <p:spPr>
          <a:xfrm>
            <a:off x="10135517" y="2174967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8" name="Google Shape;3778;p76"/>
          <p:cNvPicPr preferRelativeResize="0"/>
          <p:nvPr/>
        </p:nvPicPr>
        <p:blipFill rotWithShape="1">
          <a:blip r:embed="rId4">
            <a:alphaModFix/>
          </a:blip>
          <a:srcRect b="44098" l="0" r="85427" t="26019"/>
          <a:stretch/>
        </p:blipFill>
        <p:spPr>
          <a:xfrm>
            <a:off x="10200367" y="2200767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9" name="Google Shape;3779;p76"/>
          <p:cNvPicPr preferRelativeResize="0"/>
          <p:nvPr/>
        </p:nvPicPr>
        <p:blipFill rotWithShape="1">
          <a:blip r:embed="rId4">
            <a:alphaModFix/>
          </a:blip>
          <a:srcRect b="44098" l="0" r="85427" t="26019"/>
          <a:stretch/>
        </p:blipFill>
        <p:spPr>
          <a:xfrm>
            <a:off x="10200367" y="2174967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0" name="Google Shape;3780;p76"/>
          <p:cNvPicPr preferRelativeResize="0"/>
          <p:nvPr/>
        </p:nvPicPr>
        <p:blipFill rotWithShape="1">
          <a:blip r:embed="rId4">
            <a:alphaModFix/>
          </a:blip>
          <a:srcRect b="44098" l="0" r="85427" t="26019"/>
          <a:stretch/>
        </p:blipFill>
        <p:spPr>
          <a:xfrm>
            <a:off x="10200367" y="2200767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1" name="Google Shape;3781;p76"/>
          <p:cNvPicPr preferRelativeResize="0"/>
          <p:nvPr/>
        </p:nvPicPr>
        <p:blipFill rotWithShape="1">
          <a:blip r:embed="rId4">
            <a:alphaModFix/>
          </a:blip>
          <a:srcRect b="44098" l="0" r="85427" t="26019"/>
          <a:stretch/>
        </p:blipFill>
        <p:spPr>
          <a:xfrm>
            <a:off x="10200367" y="2200767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2" name="Google Shape;3782;p76"/>
          <p:cNvPicPr preferRelativeResize="0"/>
          <p:nvPr/>
        </p:nvPicPr>
        <p:blipFill rotWithShape="1">
          <a:blip r:embed="rId4">
            <a:alphaModFix/>
          </a:blip>
          <a:srcRect b="44098" l="0" r="85427" t="26019"/>
          <a:stretch/>
        </p:blipFill>
        <p:spPr>
          <a:xfrm>
            <a:off x="10200367" y="2200767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3" name="Google Shape;3783;p76"/>
          <p:cNvPicPr preferRelativeResize="0"/>
          <p:nvPr/>
        </p:nvPicPr>
        <p:blipFill rotWithShape="1">
          <a:blip r:embed="rId4">
            <a:alphaModFix/>
          </a:blip>
          <a:srcRect b="44098" l="85427" r="0" t="26019"/>
          <a:stretch/>
        </p:blipFill>
        <p:spPr>
          <a:xfrm>
            <a:off x="10124117" y="6204400"/>
            <a:ext cx="1213033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4" name="Google Shape;3784;p76"/>
          <p:cNvPicPr preferRelativeResize="0"/>
          <p:nvPr/>
        </p:nvPicPr>
        <p:blipFill rotWithShape="1">
          <a:blip r:embed="rId4">
            <a:alphaModFix/>
          </a:blip>
          <a:srcRect b="44098" l="0" r="85427" t="26019"/>
          <a:stretch/>
        </p:blipFill>
        <p:spPr>
          <a:xfrm>
            <a:off x="10200367" y="2200767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5" name="Google Shape;3785;p76"/>
          <p:cNvPicPr preferRelativeResize="0"/>
          <p:nvPr/>
        </p:nvPicPr>
        <p:blipFill rotWithShape="1">
          <a:blip r:embed="rId4">
            <a:alphaModFix/>
          </a:blip>
          <a:srcRect b="44098" l="85427" r="0" t="26019"/>
          <a:stretch/>
        </p:blipFill>
        <p:spPr>
          <a:xfrm>
            <a:off x="10124133" y="6257333"/>
            <a:ext cx="1213033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6" name="Google Shape;3786;p76"/>
          <p:cNvPicPr preferRelativeResize="0"/>
          <p:nvPr/>
        </p:nvPicPr>
        <p:blipFill rotWithShape="1">
          <a:blip r:embed="rId4">
            <a:alphaModFix/>
          </a:blip>
          <a:srcRect b="44098" l="0" r="85427" t="26019"/>
          <a:stretch/>
        </p:blipFill>
        <p:spPr>
          <a:xfrm>
            <a:off x="10200367" y="2200767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7" name="Google Shape;3787;p76"/>
          <p:cNvPicPr preferRelativeResize="0"/>
          <p:nvPr/>
        </p:nvPicPr>
        <p:blipFill rotWithShape="1">
          <a:blip r:embed="rId4">
            <a:alphaModFix/>
          </a:blip>
          <a:srcRect b="44098" l="13815" r="71139" t="26019"/>
          <a:stretch/>
        </p:blipFill>
        <p:spPr>
          <a:xfrm>
            <a:off x="10135517" y="2876633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8" name="Google Shape;3788;p76"/>
          <p:cNvPicPr preferRelativeResize="0"/>
          <p:nvPr/>
        </p:nvPicPr>
        <p:blipFill rotWithShape="1">
          <a:blip r:embed="rId4">
            <a:alphaModFix/>
          </a:blip>
          <a:srcRect b="44098" l="85427" r="0" t="26019"/>
          <a:stretch/>
        </p:blipFill>
        <p:spPr>
          <a:xfrm>
            <a:off x="10135533" y="6307567"/>
            <a:ext cx="1213033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9" name="Google Shape;3789;p76"/>
          <p:cNvPicPr preferRelativeResize="0"/>
          <p:nvPr/>
        </p:nvPicPr>
        <p:blipFill rotWithShape="1">
          <a:blip r:embed="rId4">
            <a:alphaModFix/>
          </a:blip>
          <a:srcRect b="44098" l="85427" r="0" t="26019"/>
          <a:stretch/>
        </p:blipFill>
        <p:spPr>
          <a:xfrm>
            <a:off x="10124117" y="6257333"/>
            <a:ext cx="1213033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0" name="Google Shape;3790;p76"/>
          <p:cNvPicPr preferRelativeResize="0"/>
          <p:nvPr/>
        </p:nvPicPr>
        <p:blipFill rotWithShape="1">
          <a:blip r:embed="rId4">
            <a:alphaModFix/>
          </a:blip>
          <a:srcRect b="44098" l="85427" r="0" t="26019"/>
          <a:stretch/>
        </p:blipFill>
        <p:spPr>
          <a:xfrm>
            <a:off x="10124117" y="6307567"/>
            <a:ext cx="1213033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1" name="Google Shape;3791;p76"/>
          <p:cNvPicPr preferRelativeResize="0"/>
          <p:nvPr/>
        </p:nvPicPr>
        <p:blipFill rotWithShape="1">
          <a:blip r:embed="rId4">
            <a:alphaModFix/>
          </a:blip>
          <a:srcRect b="44098" l="28295" r="56660" t="26019"/>
          <a:stretch/>
        </p:blipFill>
        <p:spPr>
          <a:xfrm>
            <a:off x="10112667" y="3552500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2" name="Google Shape;3792;p76"/>
          <p:cNvPicPr preferRelativeResize="0"/>
          <p:nvPr/>
        </p:nvPicPr>
        <p:blipFill rotWithShape="1">
          <a:blip r:embed="rId4">
            <a:alphaModFix/>
          </a:blip>
          <a:srcRect b="44098" l="28295" r="56660" t="26019"/>
          <a:stretch/>
        </p:blipFill>
        <p:spPr>
          <a:xfrm>
            <a:off x="10135517" y="3552500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3" name="Google Shape;3793;p76"/>
          <p:cNvPicPr preferRelativeResize="0"/>
          <p:nvPr/>
        </p:nvPicPr>
        <p:blipFill rotWithShape="1">
          <a:blip r:embed="rId4">
            <a:alphaModFix/>
          </a:blip>
          <a:srcRect b="44098" l="28295" r="56660" t="26019"/>
          <a:stretch/>
        </p:blipFill>
        <p:spPr>
          <a:xfrm>
            <a:off x="10135517" y="3552500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4" name="Google Shape;3794;p76"/>
          <p:cNvPicPr preferRelativeResize="0"/>
          <p:nvPr/>
        </p:nvPicPr>
        <p:blipFill rotWithShape="1">
          <a:blip r:embed="rId4">
            <a:alphaModFix/>
          </a:blip>
          <a:srcRect b="44098" l="28295" r="56660" t="26019"/>
          <a:stretch/>
        </p:blipFill>
        <p:spPr>
          <a:xfrm>
            <a:off x="10112667" y="3578283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5" name="Google Shape;3795;p76"/>
          <p:cNvPicPr preferRelativeResize="0"/>
          <p:nvPr/>
        </p:nvPicPr>
        <p:blipFill rotWithShape="1">
          <a:blip r:embed="rId4">
            <a:alphaModFix/>
          </a:blip>
          <a:srcRect b="44098" l="85427" r="0" t="26019"/>
          <a:stretch/>
        </p:blipFill>
        <p:spPr>
          <a:xfrm>
            <a:off x="10112650" y="6204400"/>
            <a:ext cx="1213033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6" name="Google Shape;3796;p76"/>
          <p:cNvPicPr preferRelativeResize="0"/>
          <p:nvPr/>
        </p:nvPicPr>
        <p:blipFill rotWithShape="1">
          <a:blip r:embed="rId4">
            <a:alphaModFix/>
          </a:blip>
          <a:srcRect b="44098" l="13815" r="71139" t="26019"/>
          <a:stretch/>
        </p:blipFill>
        <p:spPr>
          <a:xfrm>
            <a:off x="10200367" y="2876633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7" name="Google Shape;3797;p76"/>
          <p:cNvPicPr preferRelativeResize="0"/>
          <p:nvPr/>
        </p:nvPicPr>
        <p:blipFill rotWithShape="1">
          <a:blip r:embed="rId4">
            <a:alphaModFix/>
          </a:blip>
          <a:srcRect b="44098" l="13815" r="71139" t="26019"/>
          <a:stretch/>
        </p:blipFill>
        <p:spPr>
          <a:xfrm>
            <a:off x="10200367" y="2915317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8" name="Google Shape;3798;p76"/>
          <p:cNvPicPr preferRelativeResize="0"/>
          <p:nvPr/>
        </p:nvPicPr>
        <p:blipFill rotWithShape="1">
          <a:blip r:embed="rId4">
            <a:alphaModFix/>
          </a:blip>
          <a:srcRect b="44098" l="13815" r="71139" t="26019"/>
          <a:stretch/>
        </p:blipFill>
        <p:spPr>
          <a:xfrm>
            <a:off x="10200367" y="2915317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9" name="Google Shape;3799;p76"/>
          <p:cNvPicPr preferRelativeResize="0"/>
          <p:nvPr/>
        </p:nvPicPr>
        <p:blipFill rotWithShape="1">
          <a:blip r:embed="rId4">
            <a:alphaModFix/>
          </a:blip>
          <a:srcRect b="44098" l="13815" r="71139" t="26019"/>
          <a:stretch/>
        </p:blipFill>
        <p:spPr>
          <a:xfrm>
            <a:off x="10124083" y="2915317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0" name="Google Shape;3800;p76"/>
          <p:cNvPicPr preferRelativeResize="0"/>
          <p:nvPr/>
        </p:nvPicPr>
        <p:blipFill rotWithShape="1">
          <a:blip r:embed="rId4">
            <a:alphaModFix/>
          </a:blip>
          <a:srcRect b="44098" l="13815" r="71139" t="26019"/>
          <a:stretch/>
        </p:blipFill>
        <p:spPr>
          <a:xfrm>
            <a:off x="10112683" y="2915300"/>
            <a:ext cx="1235932" cy="48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1" name="Google Shape;3801;p76"/>
          <p:cNvPicPr preferRelativeResize="0"/>
          <p:nvPr/>
        </p:nvPicPr>
        <p:blipFill rotWithShape="1">
          <a:blip r:embed="rId4">
            <a:alphaModFix/>
          </a:blip>
          <a:srcRect b="44098" l="13815" r="71139" t="26019"/>
          <a:stretch/>
        </p:blipFill>
        <p:spPr>
          <a:xfrm>
            <a:off x="10101217" y="2889533"/>
            <a:ext cx="1235932" cy="4892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5" name="Shape 3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6" name="Google Shape;3806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7017" y="31350"/>
            <a:ext cx="5941566" cy="67953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807" name="Google Shape;3807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425" y="614346"/>
            <a:ext cx="2384125" cy="2384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3808" name="Google Shape;3808;p77"/>
          <p:cNvPicPr preferRelativeResize="0"/>
          <p:nvPr/>
        </p:nvPicPr>
        <p:blipFill rotWithShape="1">
          <a:blip r:embed="rId5">
            <a:alphaModFix/>
          </a:blip>
          <a:srcRect b="0" l="32167" r="28892" t="0"/>
          <a:stretch/>
        </p:blipFill>
        <p:spPr>
          <a:xfrm>
            <a:off x="10572400" y="2998475"/>
            <a:ext cx="1476125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2" name="Shape 3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3" name="Google Shape;3813;p7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Joke of the Day!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descr="Bitmoji Image" id="3814" name="Google Shape;3814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825" y="3698550"/>
            <a:ext cx="2925875" cy="2925875"/>
          </a:xfrm>
          <a:prstGeom prst="rect">
            <a:avLst/>
          </a:prstGeom>
          <a:noFill/>
          <a:ln>
            <a:noFill/>
          </a:ln>
        </p:spPr>
      </p:pic>
      <p:sp>
        <p:nvSpPr>
          <p:cNvPr id="3815" name="Google Shape;3815;p78"/>
          <p:cNvSpPr txBox="1"/>
          <p:nvPr/>
        </p:nvSpPr>
        <p:spPr>
          <a:xfrm>
            <a:off x="3038700" y="1604775"/>
            <a:ext cx="7568100" cy="4061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Montserrat"/>
              <a:buAutoNum type="arabicPeriod"/>
            </a:pPr>
            <a:r>
              <a:rPr b="1" lang="en" sz="1900">
                <a:latin typeface="Montserrat"/>
                <a:ea typeface="Montserrat"/>
                <a:cs typeface="Montserrat"/>
                <a:sym typeface="Montserrat"/>
              </a:rPr>
              <a:t>Why did the leprechaun climb over the rainbow? </a:t>
            </a:r>
            <a:r>
              <a:rPr b="1" lang="en" sz="23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To get to the other side!</a:t>
            </a:r>
            <a:endParaRPr b="1" sz="23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Montserrat"/>
              <a:buAutoNum type="arabicPeriod"/>
            </a:pPr>
            <a:r>
              <a:rPr b="1" lang="en" sz="1900">
                <a:latin typeface="Montserrat"/>
                <a:ea typeface="Montserrat"/>
                <a:cs typeface="Montserrat"/>
                <a:sym typeface="Montserrat"/>
              </a:rPr>
              <a:t>How can you spot a jealous shamrock? </a:t>
            </a:r>
            <a:r>
              <a:rPr b="1" lang="en" sz="23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It will be green with envy!</a:t>
            </a:r>
            <a:endParaRPr b="1" sz="23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Montserrat"/>
              <a:buAutoNum type="arabicPeriod"/>
            </a:pPr>
            <a:r>
              <a:rPr b="1" lang="en" sz="1900">
                <a:latin typeface="Montserrat"/>
                <a:ea typeface="Montserrat"/>
                <a:cs typeface="Montserrat"/>
                <a:sym typeface="Montserrat"/>
              </a:rPr>
              <a:t>What do you call a big Irish spider? </a:t>
            </a:r>
            <a:r>
              <a:rPr b="1" lang="en" sz="23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Paddy long legs!</a:t>
            </a:r>
            <a:endParaRPr b="1" sz="23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Montserrat"/>
              <a:buAutoNum type="arabicPeriod"/>
            </a:pPr>
            <a:r>
              <a:rPr b="1" lang="en" sz="1900">
                <a:latin typeface="Montserrat"/>
                <a:ea typeface="Montserrat"/>
                <a:cs typeface="Montserrat"/>
                <a:sym typeface="Montserrat"/>
              </a:rPr>
              <a:t>Why do leprechauns prefer dollar bills to coins? </a:t>
            </a:r>
            <a:r>
              <a:rPr b="1" lang="en" sz="23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Because they’re green!</a:t>
            </a:r>
            <a:endParaRPr b="1" sz="23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Montserrat"/>
              <a:buAutoNum type="arabicPeriod"/>
            </a:pPr>
            <a:r>
              <a:rPr b="1" lang="en" sz="1900">
                <a:latin typeface="Montserrat"/>
                <a:ea typeface="Montserrat"/>
                <a:cs typeface="Montserrat"/>
                <a:sym typeface="Montserrat"/>
              </a:rPr>
              <a:t>Why did the leprechaun turn down a bowl of soup? </a:t>
            </a:r>
            <a:r>
              <a:rPr b="1" lang="en" sz="23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Because he already had a pot of gold!</a:t>
            </a:r>
            <a:endParaRPr b="1" sz="23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9" name="Shape 3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0" name="Google Shape;3820;p7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Joke of the Day!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descr="Bitmoji Image" id="3821" name="Google Shape;3821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825" y="3698550"/>
            <a:ext cx="2925875" cy="2925875"/>
          </a:xfrm>
          <a:prstGeom prst="rect">
            <a:avLst/>
          </a:prstGeom>
          <a:noFill/>
          <a:ln>
            <a:noFill/>
          </a:ln>
        </p:spPr>
      </p:pic>
      <p:sp>
        <p:nvSpPr>
          <p:cNvPr id="3822" name="Google Shape;3822;p79"/>
          <p:cNvSpPr txBox="1"/>
          <p:nvPr/>
        </p:nvSpPr>
        <p:spPr>
          <a:xfrm>
            <a:off x="2825575" y="1629850"/>
            <a:ext cx="7806300" cy="4203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Montserrat"/>
              <a:buAutoNum type="arabicPeriod"/>
            </a:pPr>
            <a:r>
              <a:rPr b="1" lang="en" sz="2300">
                <a:latin typeface="Montserrat"/>
                <a:ea typeface="Montserrat"/>
                <a:cs typeface="Montserrat"/>
                <a:sym typeface="Montserrat"/>
              </a:rPr>
              <a:t>Why did the leprechaun walk out of the house? </a:t>
            </a:r>
            <a:r>
              <a:rPr b="1" lang="en" sz="23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He wanted to sit on the Paddy O’!</a:t>
            </a:r>
            <a:endParaRPr b="1" sz="23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Montserrat"/>
              <a:buAutoNum type="arabicPeriod"/>
            </a:pPr>
            <a:r>
              <a:rPr b="1" lang="en" sz="2300">
                <a:latin typeface="Montserrat"/>
                <a:ea typeface="Montserrat"/>
                <a:cs typeface="Montserrat"/>
                <a:sym typeface="Montserrat"/>
              </a:rPr>
              <a:t>Why do leprechauns hate running? </a:t>
            </a:r>
            <a:r>
              <a:rPr b="1" lang="en" sz="23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They’d rather jig than jog!</a:t>
            </a:r>
            <a:endParaRPr b="1" sz="23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Montserrat"/>
              <a:buAutoNum type="arabicPeriod"/>
            </a:pPr>
            <a:r>
              <a:rPr b="1" lang="en" sz="2300">
                <a:latin typeface="Montserrat"/>
                <a:ea typeface="Montserrat"/>
                <a:cs typeface="Montserrat"/>
                <a:sym typeface="Montserrat"/>
              </a:rPr>
              <a:t>Why are so many leprechauns florists? </a:t>
            </a:r>
            <a:r>
              <a:rPr b="1" lang="en" sz="23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They have green thumbs!</a:t>
            </a:r>
            <a:endParaRPr b="1" sz="23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Montserrat"/>
              <a:buAutoNum type="arabicPeriod"/>
            </a:pPr>
            <a:r>
              <a:rPr b="1" lang="en" sz="2300">
                <a:latin typeface="Montserrat"/>
                <a:ea typeface="Montserrat"/>
                <a:cs typeface="Montserrat"/>
                <a:sym typeface="Montserrat"/>
              </a:rPr>
              <a:t>Why do leprechauns recycle? </a:t>
            </a:r>
            <a:r>
              <a:rPr b="1" lang="en" sz="23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They like to go green!</a:t>
            </a:r>
            <a:endParaRPr b="1" sz="23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Montserrat"/>
              <a:buAutoNum type="arabicPeriod"/>
            </a:pPr>
            <a:r>
              <a:rPr b="1" lang="en" sz="2300">
                <a:latin typeface="Montserrat"/>
                <a:ea typeface="Montserrat"/>
                <a:cs typeface="Montserrat"/>
                <a:sym typeface="Montserrat"/>
              </a:rPr>
              <a:t>What’s a leprechaun’s favorite cereal?</a:t>
            </a:r>
            <a:r>
              <a:rPr b="1" lang="en" sz="23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 Lucky Charms!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6" name="Shape 3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7" name="Google Shape;3827;p8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Joke of the Day!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descr="Bitmoji Image" id="3828" name="Google Shape;3828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825" y="3698550"/>
            <a:ext cx="2925875" cy="2925875"/>
          </a:xfrm>
          <a:prstGeom prst="rect">
            <a:avLst/>
          </a:prstGeom>
          <a:noFill/>
          <a:ln>
            <a:noFill/>
          </a:ln>
        </p:spPr>
      </p:pic>
      <p:sp>
        <p:nvSpPr>
          <p:cNvPr id="3829" name="Google Shape;3829;p80"/>
          <p:cNvSpPr txBox="1"/>
          <p:nvPr/>
        </p:nvSpPr>
        <p:spPr>
          <a:xfrm>
            <a:off x="2825575" y="1629850"/>
            <a:ext cx="7806300" cy="3795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Montserrat"/>
              <a:buAutoNum type="arabicPeriod"/>
            </a:pPr>
            <a:r>
              <a:rPr b="1" lang="en" sz="2300">
                <a:latin typeface="Montserrat"/>
                <a:ea typeface="Montserrat"/>
                <a:cs typeface="Montserrat"/>
                <a:sym typeface="Montserrat"/>
              </a:rPr>
              <a:t>What happens if you cross poison ivy with a four-leaf clover? </a:t>
            </a:r>
            <a:r>
              <a:rPr b="1" lang="en" sz="23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You get a rash of good luck!</a:t>
            </a:r>
            <a:endParaRPr b="1" sz="23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Montserrat"/>
              <a:buAutoNum type="arabicPeriod"/>
            </a:pPr>
            <a:r>
              <a:rPr b="1" lang="en" sz="2300">
                <a:latin typeface="Montserrat"/>
                <a:ea typeface="Montserrat"/>
                <a:cs typeface="Montserrat"/>
                <a:sym typeface="Montserrat"/>
              </a:rPr>
              <a:t>What do you call a leprechaun who gets sent to jail? </a:t>
            </a:r>
            <a:r>
              <a:rPr b="1" lang="en" sz="23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A lepre-con!</a:t>
            </a:r>
            <a:endParaRPr b="1" sz="23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Montserrat"/>
              <a:buAutoNum type="arabicPeriod"/>
            </a:pPr>
            <a:r>
              <a:rPr b="1" lang="en" sz="2300">
                <a:latin typeface="Montserrat"/>
                <a:ea typeface="Montserrat"/>
                <a:cs typeface="Montserrat"/>
                <a:sym typeface="Montserrat"/>
              </a:rPr>
              <a:t>What happens when a leprechaun falls into a river? </a:t>
            </a:r>
            <a:r>
              <a:rPr b="1" lang="en" sz="23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He gets wet!</a:t>
            </a:r>
            <a:endParaRPr b="1" sz="23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Montserrat"/>
              <a:buAutoNum type="arabicPeriod"/>
            </a:pPr>
            <a:r>
              <a:rPr b="1" lang="en" sz="2300">
                <a:latin typeface="Montserrat"/>
                <a:ea typeface="Montserrat"/>
                <a:cs typeface="Montserrat"/>
                <a:sym typeface="Montserrat"/>
              </a:rPr>
              <a:t>How is a good friend like a four-leaf clover? </a:t>
            </a:r>
            <a:r>
              <a:rPr b="1" lang="en" sz="23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They’re hard to find!</a:t>
            </a:r>
            <a:endParaRPr b="1" sz="23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Montserrat"/>
              <a:buAutoNum type="arabicPeriod"/>
            </a:pPr>
            <a:r>
              <a:rPr b="1" lang="en" sz="2300">
                <a:latin typeface="Montserrat"/>
                <a:ea typeface="Montserrat"/>
                <a:cs typeface="Montserrat"/>
                <a:sym typeface="Montserrat"/>
              </a:rPr>
              <a:t>What kind of bow can’t be tied? </a:t>
            </a:r>
            <a:r>
              <a:rPr b="1" lang="en" sz="23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A rainbow!</a:t>
            </a:r>
            <a:endParaRPr b="1" sz="34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3" name="Shape 3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4" name="Google Shape;3834;p8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Joke of the Day!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descr="Bitmoji Image" id="3835" name="Google Shape;3835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825" y="3698550"/>
            <a:ext cx="2925875" cy="2925875"/>
          </a:xfrm>
          <a:prstGeom prst="rect">
            <a:avLst/>
          </a:prstGeom>
          <a:noFill/>
          <a:ln>
            <a:noFill/>
          </a:ln>
        </p:spPr>
      </p:pic>
      <p:sp>
        <p:nvSpPr>
          <p:cNvPr id="3836" name="Google Shape;3836;p81"/>
          <p:cNvSpPr txBox="1"/>
          <p:nvPr/>
        </p:nvSpPr>
        <p:spPr>
          <a:xfrm>
            <a:off x="2825575" y="1629850"/>
            <a:ext cx="7806300" cy="4225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AutoNum type="arabicPeriod"/>
            </a:pPr>
            <a:r>
              <a:rPr b="1" lang="en" sz="2100">
                <a:latin typeface="Montserrat"/>
                <a:ea typeface="Montserrat"/>
                <a:cs typeface="Montserrat"/>
                <a:sym typeface="Montserrat"/>
              </a:rPr>
              <a:t>Why do people wear shamrocks on St. Patrick’s Day? </a:t>
            </a:r>
            <a:r>
              <a:rPr b="1" lang="en" sz="21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Regular rocks are too heavy.</a:t>
            </a:r>
            <a:endParaRPr b="1" sz="21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AutoNum type="arabicPeriod"/>
            </a:pPr>
            <a:r>
              <a:rPr b="1" lang="en" sz="2100">
                <a:latin typeface="Montserrat"/>
                <a:ea typeface="Montserrat"/>
                <a:cs typeface="Montserrat"/>
                <a:sym typeface="Montserrat"/>
              </a:rPr>
              <a:t>What’s big and purple and lies next to Ireland? </a:t>
            </a:r>
            <a:r>
              <a:rPr b="1" lang="en" sz="21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Grape Britain!</a:t>
            </a:r>
            <a:endParaRPr b="1" sz="21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AutoNum type="arabicPeriod"/>
            </a:pPr>
            <a:r>
              <a:rPr b="1" lang="en" sz="2100">
                <a:latin typeface="Montserrat"/>
                <a:ea typeface="Montserrat"/>
                <a:cs typeface="Montserrat"/>
                <a:sym typeface="Montserrat"/>
              </a:rPr>
              <a:t>What would you get if you crossed a leprechaun with a Texan? </a:t>
            </a:r>
            <a:r>
              <a:rPr b="1" lang="en" sz="21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A pot of chili at the end of the rainbow!</a:t>
            </a:r>
            <a:endParaRPr b="1" sz="21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AutoNum type="arabicPeriod"/>
            </a:pPr>
            <a:r>
              <a:rPr b="1" lang="en" sz="2100">
                <a:latin typeface="Montserrat"/>
                <a:ea typeface="Montserrat"/>
                <a:cs typeface="Montserrat"/>
                <a:sym typeface="Montserrat"/>
              </a:rPr>
              <a:t>Knock-knock! Who’s there? Irish. Irish who? </a:t>
            </a:r>
            <a:r>
              <a:rPr b="1" lang="en" sz="21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Irish you a happy St. Patrick’s Day!</a:t>
            </a:r>
            <a:endParaRPr b="1" sz="21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AutoNum type="arabicPeriod"/>
            </a:pPr>
            <a:r>
              <a:rPr b="1" lang="en" sz="2100">
                <a:latin typeface="Montserrat"/>
                <a:ea typeface="Montserrat"/>
                <a:cs typeface="Montserrat"/>
                <a:sym typeface="Montserrat"/>
              </a:rPr>
              <a:t>Knock-knock! </a:t>
            </a:r>
            <a:r>
              <a:rPr b="1" lang="en" sz="21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Who’s there?</a:t>
            </a:r>
            <a:r>
              <a:rPr b="1" lang="en" sz="2100">
                <a:latin typeface="Montserrat"/>
                <a:ea typeface="Montserrat"/>
                <a:cs typeface="Montserrat"/>
                <a:sym typeface="Montserrat"/>
              </a:rPr>
              <a:t> Warren. </a:t>
            </a:r>
            <a:r>
              <a:rPr b="1" lang="en" sz="21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Warren who?</a:t>
            </a:r>
            <a:r>
              <a:rPr b="1" lang="en" sz="2100">
                <a:latin typeface="Montserrat"/>
                <a:ea typeface="Montserrat"/>
                <a:cs typeface="Montserrat"/>
                <a:sym typeface="Montserrat"/>
              </a:rPr>
              <a:t> Warren anything green for St. Patrick’s Day?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0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82"/>
          <p:cNvSpPr txBox="1"/>
          <p:nvPr/>
        </p:nvSpPr>
        <p:spPr>
          <a:xfrm>
            <a:off x="1625233" y="990292"/>
            <a:ext cx="10504500" cy="58677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300">
              <a:solidFill>
                <a:srgbClr val="999999"/>
              </a:solidFill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chemeClr val="dk2"/>
              </a:solidFill>
            </a:endParaRPr>
          </a:p>
        </p:txBody>
      </p:sp>
      <p:pic>
        <p:nvPicPr>
          <p:cNvPr id="3842" name="Google Shape;3842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700" y="1003167"/>
            <a:ext cx="5626100" cy="4927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3" name="Google Shape;3843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2033" y="1003175"/>
            <a:ext cx="5727700" cy="501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4" name="Google Shape;3844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515710" y="617240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5" name="Google Shape;3845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39710" y="607405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6" name="Google Shape;3846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0535" y="117385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7" name="Google Shape;3847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91710" y="617240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8" name="Google Shape;3848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0535" y="214315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9" name="Google Shape;3849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0535" y="311245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0" name="Google Shape;3850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0535" y="505105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1" name="Google Shape;3851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0535" y="4180078"/>
            <a:ext cx="723982" cy="685601"/>
          </a:xfrm>
          <a:prstGeom prst="rect">
            <a:avLst/>
          </a:prstGeom>
          <a:noFill/>
          <a:ln>
            <a:noFill/>
          </a:ln>
        </p:spPr>
      </p:pic>
      <p:sp>
        <p:nvSpPr>
          <p:cNvPr id="3852" name="Google Shape;3852;p82"/>
          <p:cNvSpPr txBox="1"/>
          <p:nvPr/>
        </p:nvSpPr>
        <p:spPr>
          <a:xfrm>
            <a:off x="677025" y="0"/>
            <a:ext cx="49023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solidFill>
                  <a:srgbClr val="6AA84F"/>
                </a:solidFill>
                <a:latin typeface="Freckle Face"/>
                <a:ea typeface="Freckle Face"/>
                <a:cs typeface="Freckle Face"/>
                <a:sym typeface="Freckle Face"/>
              </a:rPr>
              <a:t>Check Schedule:</a:t>
            </a:r>
            <a:endParaRPr b="1" sz="5300">
              <a:solidFill>
                <a:srgbClr val="6AA84F"/>
              </a:solidFill>
              <a:latin typeface="Freckle Face"/>
              <a:ea typeface="Freckle Face"/>
              <a:cs typeface="Freckle Face"/>
              <a:sym typeface="Freckle Fac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6" name="Shape 3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57" name="Google Shape;3857;p83"/>
          <p:cNvGraphicFramePr/>
          <p:nvPr/>
        </p:nvGraphicFramePr>
        <p:xfrm>
          <a:off x="1696325" y="80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{D3A6CC5C-D8E5-45F4-8AE3-31680B3DC598}</a:tableStyleId>
              </a:tblPr>
              <a:tblGrid>
                <a:gridCol w="4334150"/>
                <a:gridCol w="4334150"/>
              </a:tblGrid>
              <a:tr h="1394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400"/>
                        <a:t>First</a:t>
                      </a:r>
                      <a:r>
                        <a:rPr b="1" lang="en" sz="3200"/>
                        <a:t> </a:t>
                      </a:r>
                      <a:r>
                        <a:rPr b="1" lang="en" sz="2300">
                          <a:solidFill>
                            <a:srgbClr val="FF0000"/>
                          </a:solidFill>
                        </a:rPr>
                        <a:t>Movement Break</a:t>
                      </a:r>
                      <a:endParaRPr b="1" sz="2300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600"/>
                        <a:t>Then </a:t>
                      </a:r>
                      <a:r>
                        <a:rPr b="1" lang="en" sz="3000">
                          <a:solidFill>
                            <a:srgbClr val="FF0000"/>
                          </a:solidFill>
                        </a:rPr>
                        <a:t>News Report</a:t>
                      </a:r>
                      <a:endParaRPr b="1" sz="3000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AA84F"/>
                    </a:solidFill>
                  </a:tcPr>
                </a:tc>
              </a:tr>
              <a:tr h="3859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pic>
        <p:nvPicPr>
          <p:cNvPr id="3858" name="Google Shape;3858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5925" y="2874350"/>
            <a:ext cx="3085825" cy="263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9" name="Google Shape;3859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3750" y="2874350"/>
            <a:ext cx="3181725" cy="263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3" name="Shape 3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4" name="Google Shape;3864;p84"/>
          <p:cNvSpPr/>
          <p:nvPr/>
        </p:nvSpPr>
        <p:spPr>
          <a:xfrm>
            <a:off x="157575" y="390100"/>
            <a:ext cx="7218816" cy="95876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2857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38761D"/>
                </a:solidFill>
                <a:latin typeface="Lobster"/>
              </a:rPr>
              <a:t>Movement Break</a:t>
            </a:r>
          </a:p>
        </p:txBody>
      </p:sp>
      <p:sp>
        <p:nvSpPr>
          <p:cNvPr id="3865" name="Google Shape;3865;p84"/>
          <p:cNvSpPr txBox="1"/>
          <p:nvPr/>
        </p:nvSpPr>
        <p:spPr>
          <a:xfrm>
            <a:off x="1980925" y="1843000"/>
            <a:ext cx="9327900" cy="46515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vanam"/>
              <a:ea typeface="Pavanam"/>
              <a:cs typeface="Pavanam"/>
              <a:sym typeface="Pavanam"/>
            </a:endParaRPr>
          </a:p>
        </p:txBody>
      </p:sp>
      <p:pic>
        <p:nvPicPr>
          <p:cNvPr id="3866" name="Google Shape;3866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0015" y="1943875"/>
            <a:ext cx="5151500" cy="412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0" name="Shape 3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1" name="Google Shape;3871;p85"/>
          <p:cNvSpPr/>
          <p:nvPr/>
        </p:nvSpPr>
        <p:spPr>
          <a:xfrm>
            <a:off x="157575" y="390100"/>
            <a:ext cx="7218816" cy="95876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2857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38761D"/>
                </a:solidFill>
                <a:latin typeface="Lobster"/>
              </a:rPr>
              <a:t>Movement Break</a:t>
            </a:r>
          </a:p>
        </p:txBody>
      </p:sp>
      <p:sp>
        <p:nvSpPr>
          <p:cNvPr id="3872" name="Google Shape;3872;p85"/>
          <p:cNvSpPr txBox="1"/>
          <p:nvPr/>
        </p:nvSpPr>
        <p:spPr>
          <a:xfrm>
            <a:off x="1980925" y="1843000"/>
            <a:ext cx="9327900" cy="46515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vanam"/>
              <a:ea typeface="Pavanam"/>
              <a:cs typeface="Pavanam"/>
              <a:sym typeface="Pavanam"/>
            </a:endParaRPr>
          </a:p>
        </p:txBody>
      </p:sp>
      <p:pic>
        <p:nvPicPr>
          <p:cNvPr id="3873" name="Google Shape;3873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5075" y="1843000"/>
            <a:ext cx="6943500" cy="452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7" name="Shape 3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8" name="Google Shape;3878;p86"/>
          <p:cNvSpPr/>
          <p:nvPr/>
        </p:nvSpPr>
        <p:spPr>
          <a:xfrm>
            <a:off x="157575" y="390100"/>
            <a:ext cx="7218816" cy="95876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2857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38761D"/>
                </a:solidFill>
                <a:latin typeface="Lobster"/>
              </a:rPr>
              <a:t>Movement Break</a:t>
            </a:r>
          </a:p>
        </p:txBody>
      </p:sp>
      <p:sp>
        <p:nvSpPr>
          <p:cNvPr id="3879" name="Google Shape;3879;p86"/>
          <p:cNvSpPr txBox="1"/>
          <p:nvPr/>
        </p:nvSpPr>
        <p:spPr>
          <a:xfrm>
            <a:off x="1980925" y="1843000"/>
            <a:ext cx="9327900" cy="46515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vanam"/>
              <a:ea typeface="Pavanam"/>
              <a:cs typeface="Pavanam"/>
              <a:sym typeface="Pavanam"/>
            </a:endParaRPr>
          </a:p>
        </p:txBody>
      </p:sp>
      <p:pic>
        <p:nvPicPr>
          <p:cNvPr id="3880" name="Google Shape;3880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0150" y="2115525"/>
            <a:ext cx="6994850" cy="444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4" name="Shape 3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5" name="Google Shape;3885;p87"/>
          <p:cNvSpPr/>
          <p:nvPr/>
        </p:nvSpPr>
        <p:spPr>
          <a:xfrm>
            <a:off x="157575" y="390100"/>
            <a:ext cx="7218816" cy="95876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2857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38761D"/>
                </a:solidFill>
                <a:latin typeface="Lobster"/>
              </a:rPr>
              <a:t>Movement Break</a:t>
            </a:r>
          </a:p>
        </p:txBody>
      </p:sp>
      <p:sp>
        <p:nvSpPr>
          <p:cNvPr id="3886" name="Google Shape;3886;p87"/>
          <p:cNvSpPr txBox="1"/>
          <p:nvPr/>
        </p:nvSpPr>
        <p:spPr>
          <a:xfrm>
            <a:off x="1980925" y="1843000"/>
            <a:ext cx="9327900" cy="46515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vanam"/>
              <a:ea typeface="Pavanam"/>
              <a:cs typeface="Pavanam"/>
              <a:sym typeface="Pavanam"/>
            </a:endParaRPr>
          </a:p>
        </p:txBody>
      </p:sp>
      <p:pic>
        <p:nvPicPr>
          <p:cNvPr id="3887" name="Google Shape;3887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6625" y="1621575"/>
            <a:ext cx="523875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1" name="Shape 3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" name="Google Shape;3892;p88"/>
          <p:cNvSpPr/>
          <p:nvPr/>
        </p:nvSpPr>
        <p:spPr>
          <a:xfrm>
            <a:off x="157575" y="390100"/>
            <a:ext cx="7218816" cy="95876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2857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38761D"/>
                </a:solidFill>
                <a:latin typeface="Lobster"/>
              </a:rPr>
              <a:t>Movement Break</a:t>
            </a:r>
          </a:p>
        </p:txBody>
      </p:sp>
      <p:sp>
        <p:nvSpPr>
          <p:cNvPr id="3893" name="Google Shape;3893;p88"/>
          <p:cNvSpPr txBox="1"/>
          <p:nvPr/>
        </p:nvSpPr>
        <p:spPr>
          <a:xfrm>
            <a:off x="1980925" y="1843000"/>
            <a:ext cx="9327900" cy="46515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vanam"/>
              <a:ea typeface="Pavanam"/>
              <a:cs typeface="Pavanam"/>
              <a:sym typeface="Pavanam"/>
            </a:endParaRPr>
          </a:p>
        </p:txBody>
      </p:sp>
      <p:pic>
        <p:nvPicPr>
          <p:cNvPr id="3894" name="Google Shape;3894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9025" y="1689925"/>
            <a:ext cx="5658326" cy="480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3898" name="Shape 3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9" name="Google Shape;3899;p89"/>
          <p:cNvGrpSpPr/>
          <p:nvPr/>
        </p:nvGrpSpPr>
        <p:grpSpPr>
          <a:xfrm>
            <a:off x="1183272" y="1049403"/>
            <a:ext cx="9825656" cy="3171293"/>
            <a:chOff x="1183272" y="1049403"/>
            <a:chExt cx="9825656" cy="3171293"/>
          </a:xfrm>
        </p:grpSpPr>
        <p:grpSp>
          <p:nvGrpSpPr>
            <p:cNvPr id="3900" name="Google Shape;3900;p89"/>
            <p:cNvGrpSpPr/>
            <p:nvPr/>
          </p:nvGrpSpPr>
          <p:grpSpPr>
            <a:xfrm>
              <a:off x="1183272" y="1049403"/>
              <a:ext cx="9825656" cy="3171293"/>
              <a:chOff x="743362" y="1344339"/>
              <a:chExt cx="8890388" cy="2615715"/>
            </a:xfrm>
          </p:grpSpPr>
          <p:sp>
            <p:nvSpPr>
              <p:cNvPr id="3901" name="Google Shape;3901;p89"/>
              <p:cNvSpPr/>
              <p:nvPr/>
            </p:nvSpPr>
            <p:spPr>
              <a:xfrm>
                <a:off x="743362" y="2434364"/>
                <a:ext cx="8890388" cy="1525690"/>
              </a:xfrm>
              <a:custGeom>
                <a:rect b="b" l="l" r="r" t="t"/>
                <a:pathLst>
                  <a:path extrusionOk="0" h="753427" w="5717291">
                    <a:moveTo>
                      <a:pt x="5657670" y="70485"/>
                    </a:moveTo>
                    <a:cubicBezTo>
                      <a:pt x="5647193" y="70485"/>
                      <a:pt x="5635762" y="71438"/>
                      <a:pt x="5625285" y="71438"/>
                    </a:cubicBezTo>
                    <a:cubicBezTo>
                      <a:pt x="5577660" y="73342"/>
                      <a:pt x="5562420" y="34290"/>
                      <a:pt x="5572898" y="0"/>
                    </a:cubicBezTo>
                    <a:cubicBezTo>
                      <a:pt x="3898402" y="115252"/>
                      <a:pt x="2240100" y="183833"/>
                      <a:pt x="576082" y="60008"/>
                    </a:cubicBezTo>
                    <a:cubicBezTo>
                      <a:pt x="567510" y="74295"/>
                      <a:pt x="551317" y="83820"/>
                      <a:pt x="527505" y="83820"/>
                    </a:cubicBezTo>
                    <a:cubicBezTo>
                      <a:pt x="371295" y="80010"/>
                      <a:pt x="215085" y="75247"/>
                      <a:pt x="58875" y="70485"/>
                    </a:cubicBezTo>
                    <a:cubicBezTo>
                      <a:pt x="21727" y="69533"/>
                      <a:pt x="-4943" y="97155"/>
                      <a:pt x="772" y="132397"/>
                    </a:cubicBezTo>
                    <a:cubicBezTo>
                      <a:pt x="26490" y="287655"/>
                      <a:pt x="61732" y="442913"/>
                      <a:pt x="106500" y="597218"/>
                    </a:cubicBezTo>
                    <a:cubicBezTo>
                      <a:pt x="116977" y="632460"/>
                      <a:pt x="154125" y="662940"/>
                      <a:pt x="190320" y="664845"/>
                    </a:cubicBezTo>
                    <a:cubicBezTo>
                      <a:pt x="1969590" y="782955"/>
                      <a:pt x="3747907" y="782955"/>
                      <a:pt x="5527177" y="664845"/>
                    </a:cubicBezTo>
                    <a:cubicBezTo>
                      <a:pt x="5562420" y="661987"/>
                      <a:pt x="5600520" y="631508"/>
                      <a:pt x="5610998" y="597218"/>
                    </a:cubicBezTo>
                    <a:cubicBezTo>
                      <a:pt x="5655765" y="441960"/>
                      <a:pt x="5691007" y="286702"/>
                      <a:pt x="5716725" y="132397"/>
                    </a:cubicBezTo>
                    <a:cubicBezTo>
                      <a:pt x="5721487" y="96202"/>
                      <a:pt x="5695770" y="68580"/>
                      <a:pt x="5657670" y="70485"/>
                    </a:cubicBezTo>
                    <a:close/>
                  </a:path>
                </a:pathLst>
              </a:custGeom>
              <a:solidFill>
                <a:srgbClr val="7B583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2" name="Google Shape;3902;p89"/>
              <p:cNvSpPr/>
              <p:nvPr/>
            </p:nvSpPr>
            <p:spPr>
              <a:xfrm>
                <a:off x="781175" y="1804577"/>
                <a:ext cx="8785536" cy="1689942"/>
              </a:xfrm>
              <a:custGeom>
                <a:rect b="b" l="l" r="r" t="t"/>
                <a:pathLst>
                  <a:path extrusionOk="0" h="1251809" w="5818236">
                    <a:moveTo>
                      <a:pt x="1322414" y="58232"/>
                    </a:moveTo>
                    <a:cubicBezTo>
                      <a:pt x="1149059" y="17275"/>
                      <a:pt x="974752" y="-1775"/>
                      <a:pt x="799492" y="130"/>
                    </a:cubicBezTo>
                    <a:cubicBezTo>
                      <a:pt x="803302" y="34420"/>
                      <a:pt x="777584" y="76330"/>
                      <a:pt x="729959" y="77282"/>
                    </a:cubicBezTo>
                    <a:cubicBezTo>
                      <a:pt x="521362" y="82045"/>
                      <a:pt x="313717" y="87760"/>
                      <a:pt x="105119" y="93475"/>
                    </a:cubicBezTo>
                    <a:cubicBezTo>
                      <a:pt x="67972" y="94427"/>
                      <a:pt x="32729" y="123955"/>
                      <a:pt x="28919" y="159197"/>
                    </a:cubicBezTo>
                    <a:cubicBezTo>
                      <a:pt x="-6323" y="443042"/>
                      <a:pt x="-9181" y="726887"/>
                      <a:pt x="19394" y="1010732"/>
                    </a:cubicBezTo>
                    <a:cubicBezTo>
                      <a:pt x="23204" y="1045975"/>
                      <a:pt x="56542" y="1075502"/>
                      <a:pt x="94642" y="1076455"/>
                    </a:cubicBezTo>
                    <a:cubicBezTo>
                      <a:pt x="250852" y="1080265"/>
                      <a:pt x="407062" y="1084075"/>
                      <a:pt x="562319" y="1086932"/>
                    </a:cubicBezTo>
                    <a:cubicBezTo>
                      <a:pt x="627089" y="1087885"/>
                      <a:pt x="648997" y="1150750"/>
                      <a:pt x="627089" y="1185992"/>
                    </a:cubicBezTo>
                    <a:cubicBezTo>
                      <a:pt x="2291107" y="1309817"/>
                      <a:pt x="3949410" y="1241237"/>
                      <a:pt x="5623905" y="1125985"/>
                    </a:cubicBezTo>
                    <a:cubicBezTo>
                      <a:pt x="5632477" y="1100267"/>
                      <a:pt x="5656290" y="1078360"/>
                      <a:pt x="5694390" y="1077407"/>
                    </a:cubicBezTo>
                    <a:cubicBezTo>
                      <a:pt x="5703915" y="1077407"/>
                      <a:pt x="5713440" y="1077407"/>
                      <a:pt x="5723917" y="1076455"/>
                    </a:cubicBezTo>
                    <a:cubicBezTo>
                      <a:pt x="5762017" y="1075502"/>
                      <a:pt x="5795355" y="1045975"/>
                      <a:pt x="5799165" y="1010732"/>
                    </a:cubicBezTo>
                    <a:cubicBezTo>
                      <a:pt x="5807737" y="929770"/>
                      <a:pt x="5812500" y="848807"/>
                      <a:pt x="5816310" y="767845"/>
                    </a:cubicBezTo>
                    <a:cubicBezTo>
                      <a:pt x="5817262" y="732602"/>
                      <a:pt x="5787735" y="704027"/>
                      <a:pt x="5749635" y="704027"/>
                    </a:cubicBezTo>
                    <a:cubicBezTo>
                      <a:pt x="5606760" y="704980"/>
                      <a:pt x="5463885" y="704980"/>
                      <a:pt x="5320057" y="705932"/>
                    </a:cubicBezTo>
                    <a:cubicBezTo>
                      <a:pt x="5229569" y="705932"/>
                      <a:pt x="5233380" y="584012"/>
                      <a:pt x="5317200" y="584012"/>
                    </a:cubicBezTo>
                    <a:cubicBezTo>
                      <a:pt x="5461980" y="584012"/>
                      <a:pt x="5605807" y="584965"/>
                      <a:pt x="5750587" y="584965"/>
                    </a:cubicBezTo>
                    <a:cubicBezTo>
                      <a:pt x="5788687" y="584965"/>
                      <a:pt x="5819167" y="556390"/>
                      <a:pt x="5818215" y="521147"/>
                    </a:cubicBezTo>
                    <a:cubicBezTo>
                      <a:pt x="5813452" y="349697"/>
                      <a:pt x="5797260" y="178247"/>
                      <a:pt x="5768685" y="6797"/>
                    </a:cubicBezTo>
                    <a:cubicBezTo>
                      <a:pt x="5527702" y="14417"/>
                      <a:pt x="5287672" y="41087"/>
                      <a:pt x="5046690" y="69662"/>
                    </a:cubicBezTo>
                    <a:cubicBezTo>
                      <a:pt x="3817012" y="231587"/>
                      <a:pt x="2576857" y="317312"/>
                      <a:pt x="1322414" y="58232"/>
                    </a:cubicBezTo>
                    <a:close/>
                  </a:path>
                </a:pathLst>
              </a:custGeom>
              <a:solidFill>
                <a:srgbClr val="7B583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903" name="Google Shape;3903;p89"/>
              <p:cNvGrpSpPr/>
              <p:nvPr/>
            </p:nvGrpSpPr>
            <p:grpSpPr>
              <a:xfrm>
                <a:off x="768219" y="2116414"/>
                <a:ext cx="8808679" cy="1141122"/>
                <a:chOff x="5380672" y="1743927"/>
                <a:chExt cx="5716580" cy="1186814"/>
              </a:xfrm>
            </p:grpSpPr>
            <p:sp>
              <p:nvSpPr>
                <p:cNvPr id="3904" name="Google Shape;3904;p89"/>
                <p:cNvSpPr/>
                <p:nvPr/>
              </p:nvSpPr>
              <p:spPr>
                <a:xfrm>
                  <a:off x="5403532" y="1832509"/>
                  <a:ext cx="1885949" cy="81017"/>
                </a:xfrm>
                <a:custGeom>
                  <a:rect b="b" l="l" r="r" t="t"/>
                  <a:pathLst>
                    <a:path extrusionOk="0" h="81017" w="1885949">
                      <a:moveTo>
                        <a:pt x="1885950" y="17145"/>
                      </a:moveTo>
                      <a:cubicBezTo>
                        <a:pt x="1843088" y="11430"/>
                        <a:pt x="1800225" y="5715"/>
                        <a:pt x="1757363" y="0"/>
                      </a:cubicBezTo>
                      <a:cubicBezTo>
                        <a:pt x="1439228" y="46673"/>
                        <a:pt x="616268" y="29527"/>
                        <a:pt x="6667" y="18098"/>
                      </a:cubicBezTo>
                      <a:cubicBezTo>
                        <a:pt x="6667" y="19050"/>
                        <a:pt x="6667" y="20002"/>
                        <a:pt x="5715" y="21908"/>
                      </a:cubicBezTo>
                      <a:cubicBezTo>
                        <a:pt x="3810" y="37148"/>
                        <a:pt x="1905" y="52388"/>
                        <a:pt x="0" y="67627"/>
                      </a:cubicBezTo>
                      <a:cubicBezTo>
                        <a:pt x="405765" y="76200"/>
                        <a:pt x="849630" y="83820"/>
                        <a:pt x="1174433" y="80010"/>
                      </a:cubicBezTo>
                      <a:cubicBezTo>
                        <a:pt x="1640205" y="74295"/>
                        <a:pt x="1816418" y="45720"/>
                        <a:pt x="1885950" y="17145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05" name="Google Shape;3905;p89"/>
                <p:cNvSpPr/>
                <p:nvPr/>
              </p:nvSpPr>
              <p:spPr>
                <a:xfrm>
                  <a:off x="10355579" y="1743927"/>
                  <a:ext cx="460667" cy="79140"/>
                </a:xfrm>
                <a:custGeom>
                  <a:rect b="b" l="l" r="r" t="t"/>
                  <a:pathLst>
                    <a:path extrusionOk="0" h="109537" w="815340">
                      <a:moveTo>
                        <a:pt x="808673" y="60007"/>
                      </a:moveTo>
                      <a:cubicBezTo>
                        <a:pt x="648653" y="41910"/>
                        <a:pt x="449580" y="20002"/>
                        <a:pt x="242888" y="0"/>
                      </a:cubicBezTo>
                      <a:cubicBezTo>
                        <a:pt x="185738" y="6667"/>
                        <a:pt x="128588" y="13335"/>
                        <a:pt x="71438" y="20002"/>
                      </a:cubicBezTo>
                      <a:cubicBezTo>
                        <a:pt x="47625" y="22860"/>
                        <a:pt x="23813" y="25717"/>
                        <a:pt x="0" y="28575"/>
                      </a:cubicBezTo>
                      <a:cubicBezTo>
                        <a:pt x="292418" y="53340"/>
                        <a:pt x="591503" y="84772"/>
                        <a:pt x="815340" y="109538"/>
                      </a:cubicBezTo>
                      <a:cubicBezTo>
                        <a:pt x="812482" y="93345"/>
                        <a:pt x="810578" y="77152"/>
                        <a:pt x="808673" y="60007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06" name="Google Shape;3906;p89"/>
                <p:cNvSpPr/>
                <p:nvPr/>
              </p:nvSpPr>
              <p:spPr>
                <a:xfrm>
                  <a:off x="9469754" y="1854417"/>
                  <a:ext cx="1541328" cy="213121"/>
                </a:xfrm>
                <a:custGeom>
                  <a:rect b="b" l="l" r="r" t="t"/>
                  <a:pathLst>
                    <a:path extrusionOk="0" h="170497" w="1717357">
                      <a:moveTo>
                        <a:pt x="171450" y="0"/>
                      </a:moveTo>
                      <a:cubicBezTo>
                        <a:pt x="114300" y="5715"/>
                        <a:pt x="57150" y="10477"/>
                        <a:pt x="0" y="15240"/>
                      </a:cubicBezTo>
                      <a:cubicBezTo>
                        <a:pt x="367665" y="100013"/>
                        <a:pt x="1126807" y="144780"/>
                        <a:pt x="1717357" y="170498"/>
                      </a:cubicBezTo>
                      <a:cubicBezTo>
                        <a:pt x="1716405" y="154305"/>
                        <a:pt x="1714500" y="137160"/>
                        <a:pt x="1713548" y="120967"/>
                      </a:cubicBezTo>
                      <a:cubicBezTo>
                        <a:pt x="1132523" y="93345"/>
                        <a:pt x="534353" y="53340"/>
                        <a:pt x="171450" y="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07" name="Google Shape;3907;p89"/>
                <p:cNvSpPr/>
                <p:nvPr/>
              </p:nvSpPr>
              <p:spPr>
                <a:xfrm>
                  <a:off x="9346881" y="2393532"/>
                  <a:ext cx="11430" cy="9525"/>
                </a:xfrm>
                <a:custGeom>
                  <a:rect b="b" l="l" r="r" t="t"/>
                  <a:pathLst>
                    <a:path extrusionOk="0" h="9525" w="11430">
                      <a:moveTo>
                        <a:pt x="11430" y="0"/>
                      </a:moveTo>
                      <a:cubicBezTo>
                        <a:pt x="7620" y="0"/>
                        <a:pt x="3810" y="0"/>
                        <a:pt x="0" y="0"/>
                      </a:cubicBezTo>
                      <a:cubicBezTo>
                        <a:pt x="3810" y="0"/>
                        <a:pt x="7620" y="0"/>
                        <a:pt x="11430" y="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08" name="Google Shape;3908;p89"/>
                <p:cNvSpPr/>
                <p:nvPr/>
              </p:nvSpPr>
              <p:spPr>
                <a:xfrm>
                  <a:off x="8934449" y="238686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09" name="Google Shape;3909;p89"/>
                <p:cNvSpPr/>
                <p:nvPr/>
              </p:nvSpPr>
              <p:spPr>
                <a:xfrm>
                  <a:off x="8927781" y="238686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10" name="Google Shape;3910;p89"/>
                <p:cNvSpPr/>
                <p:nvPr/>
              </p:nvSpPr>
              <p:spPr>
                <a:xfrm>
                  <a:off x="8928734" y="2386865"/>
                  <a:ext cx="5715" cy="9525"/>
                </a:xfrm>
                <a:custGeom>
                  <a:rect b="b" l="l" r="r" t="t"/>
                  <a:pathLst>
                    <a:path extrusionOk="0" h="9525" w="5715">
                      <a:moveTo>
                        <a:pt x="5715" y="0"/>
                      </a:moveTo>
                      <a:cubicBezTo>
                        <a:pt x="3810" y="0"/>
                        <a:pt x="1905" y="0"/>
                        <a:pt x="0" y="0"/>
                      </a:cubicBezTo>
                      <a:cubicBezTo>
                        <a:pt x="1905" y="0"/>
                        <a:pt x="3810" y="0"/>
                        <a:pt x="5715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11" name="Google Shape;3911;p89"/>
                <p:cNvSpPr/>
                <p:nvPr/>
              </p:nvSpPr>
              <p:spPr>
                <a:xfrm>
                  <a:off x="8928734" y="238686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12" name="Google Shape;3912;p89"/>
                <p:cNvSpPr/>
                <p:nvPr/>
              </p:nvSpPr>
              <p:spPr>
                <a:xfrm>
                  <a:off x="8926829" y="2386865"/>
                  <a:ext cx="952" cy="9525"/>
                </a:xfrm>
                <a:custGeom>
                  <a:rect b="b" l="l" r="r" t="t"/>
                  <a:pathLst>
                    <a:path extrusionOk="0" h="9525" w="952">
                      <a:moveTo>
                        <a:pt x="95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953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13" name="Google Shape;3913;p89"/>
                <p:cNvSpPr/>
                <p:nvPr/>
              </p:nvSpPr>
              <p:spPr>
                <a:xfrm>
                  <a:off x="5380672" y="2188671"/>
                  <a:ext cx="5680976" cy="326431"/>
                </a:xfrm>
                <a:custGeom>
                  <a:rect b="b" l="l" r="r" t="t"/>
                  <a:pathLst>
                    <a:path extrusionOk="0" h="228673" w="5796914">
                      <a:moveTo>
                        <a:pt x="953" y="43888"/>
                      </a:moveTo>
                      <a:cubicBezTo>
                        <a:pt x="0" y="65796"/>
                        <a:pt x="0" y="86751"/>
                        <a:pt x="0" y="108658"/>
                      </a:cubicBezTo>
                      <a:cubicBezTo>
                        <a:pt x="532448" y="56271"/>
                        <a:pt x="1097280" y="96276"/>
                        <a:pt x="1596390" y="164856"/>
                      </a:cubicBezTo>
                      <a:cubicBezTo>
                        <a:pt x="4455795" y="214386"/>
                        <a:pt x="4359593" y="209623"/>
                        <a:pt x="3984308" y="204861"/>
                      </a:cubicBezTo>
                      <a:cubicBezTo>
                        <a:pt x="4322445" y="209623"/>
                        <a:pt x="4891088" y="219148"/>
                        <a:pt x="5796915" y="228673"/>
                      </a:cubicBezTo>
                      <a:cubicBezTo>
                        <a:pt x="5784533" y="217243"/>
                        <a:pt x="5767388" y="210576"/>
                        <a:pt x="5749290" y="210576"/>
                      </a:cubicBezTo>
                      <a:cubicBezTo>
                        <a:pt x="5606415" y="211528"/>
                        <a:pt x="5463540" y="211528"/>
                        <a:pt x="5319713" y="212481"/>
                      </a:cubicBezTo>
                      <a:cubicBezTo>
                        <a:pt x="5273993" y="212481"/>
                        <a:pt x="5252085" y="182001"/>
                        <a:pt x="5253038" y="151521"/>
                      </a:cubicBezTo>
                      <a:cubicBezTo>
                        <a:pt x="4033838" y="98181"/>
                        <a:pt x="2787968" y="66748"/>
                        <a:pt x="1604010" y="59128"/>
                      </a:cubicBezTo>
                      <a:cubicBezTo>
                        <a:pt x="1096328" y="-2784"/>
                        <a:pt x="533400" y="-28502"/>
                        <a:pt x="953" y="43888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14" name="Google Shape;3914;p89"/>
                <p:cNvSpPr/>
                <p:nvPr/>
              </p:nvSpPr>
              <p:spPr>
                <a:xfrm>
                  <a:off x="8926115" y="2386865"/>
                  <a:ext cx="714" cy="9525"/>
                </a:xfrm>
                <a:custGeom>
                  <a:rect b="b" l="l" r="r" t="t"/>
                  <a:pathLst>
                    <a:path extrusionOk="0" h="9525" w="714">
                      <a:moveTo>
                        <a:pt x="714" y="0"/>
                      </a:moveTo>
                      <a:cubicBezTo>
                        <a:pt x="-238" y="0"/>
                        <a:pt x="-238" y="0"/>
                        <a:pt x="714" y="0"/>
                      </a:cubicBezTo>
                      <a:cubicBezTo>
                        <a:pt x="-238" y="0"/>
                        <a:pt x="-238" y="0"/>
                        <a:pt x="714" y="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15" name="Google Shape;3915;p89"/>
                <p:cNvSpPr/>
                <p:nvPr/>
              </p:nvSpPr>
              <p:spPr>
                <a:xfrm>
                  <a:off x="8928734" y="238686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16" name="Google Shape;3916;p89"/>
                <p:cNvSpPr/>
                <p:nvPr/>
              </p:nvSpPr>
              <p:spPr>
                <a:xfrm>
                  <a:off x="9358312" y="2393532"/>
                  <a:ext cx="6667" cy="9525"/>
                </a:xfrm>
                <a:custGeom>
                  <a:rect b="b" l="l" r="r" t="t"/>
                  <a:pathLst>
                    <a:path extrusionOk="0" h="9525" w="6667">
                      <a:moveTo>
                        <a:pt x="6667" y="0"/>
                      </a:moveTo>
                      <a:cubicBezTo>
                        <a:pt x="4763" y="0"/>
                        <a:pt x="1905" y="0"/>
                        <a:pt x="0" y="0"/>
                      </a:cubicBezTo>
                      <a:cubicBezTo>
                        <a:pt x="1905" y="0"/>
                        <a:pt x="3810" y="0"/>
                        <a:pt x="6667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17" name="Google Shape;3917;p89"/>
                <p:cNvSpPr/>
                <p:nvPr/>
              </p:nvSpPr>
              <p:spPr>
                <a:xfrm>
                  <a:off x="9320212" y="2392818"/>
                  <a:ext cx="26669" cy="714"/>
                </a:xfrm>
                <a:custGeom>
                  <a:rect b="b" l="l" r="r" t="t"/>
                  <a:pathLst>
                    <a:path extrusionOk="0" h="714" w="26669">
                      <a:moveTo>
                        <a:pt x="26670" y="714"/>
                      </a:moveTo>
                      <a:cubicBezTo>
                        <a:pt x="18097" y="714"/>
                        <a:pt x="8572" y="714"/>
                        <a:pt x="0" y="714"/>
                      </a:cubicBezTo>
                      <a:cubicBezTo>
                        <a:pt x="9525" y="-238"/>
                        <a:pt x="18097" y="-238"/>
                        <a:pt x="26670" y="714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18" name="Google Shape;3918;p89"/>
                <p:cNvSpPr/>
                <p:nvPr/>
              </p:nvSpPr>
              <p:spPr>
                <a:xfrm>
                  <a:off x="9320212" y="2392579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19" name="Google Shape;3919;p89"/>
                <p:cNvSpPr/>
                <p:nvPr/>
              </p:nvSpPr>
              <p:spPr>
                <a:xfrm>
                  <a:off x="8934449" y="2386865"/>
                  <a:ext cx="385762" cy="5714"/>
                </a:xfrm>
                <a:custGeom>
                  <a:rect b="b" l="l" r="r" t="t"/>
                  <a:pathLst>
                    <a:path extrusionOk="0" h="5714" w="385762">
                      <a:moveTo>
                        <a:pt x="385763" y="5715"/>
                      </a:moveTo>
                      <a:cubicBezTo>
                        <a:pt x="141922" y="1905"/>
                        <a:pt x="29528" y="0"/>
                        <a:pt x="0" y="0"/>
                      </a:cubicBezTo>
                      <a:cubicBezTo>
                        <a:pt x="40957" y="0"/>
                        <a:pt x="227647" y="3810"/>
                        <a:pt x="385763" y="5715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20" name="Google Shape;3920;p89"/>
                <p:cNvSpPr/>
                <p:nvPr/>
              </p:nvSpPr>
              <p:spPr>
                <a:xfrm>
                  <a:off x="5385434" y="1957585"/>
                  <a:ext cx="5666851" cy="279073"/>
                </a:xfrm>
                <a:custGeom>
                  <a:rect b="b" l="l" r="r" t="t"/>
                  <a:pathLst>
                    <a:path extrusionOk="0" h="319854" w="5812155">
                      <a:moveTo>
                        <a:pt x="4967288" y="230022"/>
                      </a:moveTo>
                      <a:cubicBezTo>
                        <a:pt x="4522470" y="276694"/>
                        <a:pt x="3312795" y="70002"/>
                        <a:pt x="2612708" y="8089"/>
                      </a:cubicBezTo>
                      <a:cubicBezTo>
                        <a:pt x="2171700" y="-31916"/>
                        <a:pt x="798195" y="85242"/>
                        <a:pt x="2858" y="167157"/>
                      </a:cubicBezTo>
                      <a:cubicBezTo>
                        <a:pt x="1905" y="184302"/>
                        <a:pt x="953" y="201447"/>
                        <a:pt x="0" y="217639"/>
                      </a:cubicBezTo>
                      <a:cubicBezTo>
                        <a:pt x="3951923" y="36664"/>
                        <a:pt x="1750695" y="120484"/>
                        <a:pt x="4328160" y="305269"/>
                      </a:cubicBezTo>
                      <a:cubicBezTo>
                        <a:pt x="5133975" y="362419"/>
                        <a:pt x="5148263" y="230022"/>
                        <a:pt x="5812155" y="275742"/>
                      </a:cubicBezTo>
                      <a:cubicBezTo>
                        <a:pt x="5811203" y="258597"/>
                        <a:pt x="5811203" y="242404"/>
                        <a:pt x="5810250" y="225259"/>
                      </a:cubicBezTo>
                      <a:cubicBezTo>
                        <a:pt x="5521643" y="196684"/>
                        <a:pt x="5236845" y="191922"/>
                        <a:pt x="4967288" y="230022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21" name="Google Shape;3921;p89"/>
                <p:cNvSpPr/>
                <p:nvPr/>
              </p:nvSpPr>
              <p:spPr>
                <a:xfrm>
                  <a:off x="5407341" y="2570785"/>
                  <a:ext cx="5689911" cy="177944"/>
                </a:xfrm>
                <a:custGeom>
                  <a:rect b="b" l="l" r="r" t="t"/>
                  <a:pathLst>
                    <a:path extrusionOk="0" h="199937" w="5747385">
                      <a:moveTo>
                        <a:pt x="1107758" y="74208"/>
                      </a:moveTo>
                      <a:cubicBezTo>
                        <a:pt x="670560" y="182793"/>
                        <a:pt x="291465" y="184698"/>
                        <a:pt x="0" y="158028"/>
                      </a:cubicBezTo>
                      <a:cubicBezTo>
                        <a:pt x="5715" y="168505"/>
                        <a:pt x="13335" y="177078"/>
                        <a:pt x="22860" y="183745"/>
                      </a:cubicBezTo>
                      <a:cubicBezTo>
                        <a:pt x="313373" y="208510"/>
                        <a:pt x="686753" y="204700"/>
                        <a:pt x="1115378" y="98020"/>
                      </a:cubicBezTo>
                      <a:cubicBezTo>
                        <a:pt x="1864043" y="-87717"/>
                        <a:pt x="4492943" y="130405"/>
                        <a:pt x="5676900" y="199938"/>
                      </a:cubicBezTo>
                      <a:cubicBezTo>
                        <a:pt x="5683568" y="199938"/>
                        <a:pt x="5691188" y="199938"/>
                        <a:pt x="5697855" y="198985"/>
                      </a:cubicBezTo>
                      <a:cubicBezTo>
                        <a:pt x="5716905" y="198985"/>
                        <a:pt x="5734050" y="191365"/>
                        <a:pt x="5747385" y="178983"/>
                      </a:cubicBezTo>
                      <a:cubicBezTo>
                        <a:pt x="4592955" y="112308"/>
                        <a:pt x="1875473" y="-116292"/>
                        <a:pt x="1107758" y="74208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22" name="Google Shape;3922;p89"/>
                <p:cNvSpPr/>
                <p:nvPr/>
              </p:nvSpPr>
              <p:spPr>
                <a:xfrm>
                  <a:off x="7795774" y="2692822"/>
                  <a:ext cx="1748816" cy="237919"/>
                </a:xfrm>
                <a:custGeom>
                  <a:rect b="b" l="l" r="r" t="t"/>
                  <a:pathLst>
                    <a:path extrusionOk="0" h="237919" w="1748816">
                      <a:moveTo>
                        <a:pt x="1747323" y="189342"/>
                      </a:moveTo>
                      <a:cubicBezTo>
                        <a:pt x="1749228" y="185532"/>
                        <a:pt x="1751133" y="176007"/>
                        <a:pt x="1740655" y="166482"/>
                      </a:cubicBezTo>
                      <a:cubicBezTo>
                        <a:pt x="1640642" y="75042"/>
                        <a:pt x="1076763" y="55040"/>
                        <a:pt x="1046283" y="53135"/>
                      </a:cubicBezTo>
                      <a:cubicBezTo>
                        <a:pt x="946270" y="42657"/>
                        <a:pt x="78542" y="-57355"/>
                        <a:pt x="7105" y="47420"/>
                      </a:cubicBezTo>
                      <a:cubicBezTo>
                        <a:pt x="-75762" y="173150"/>
                        <a:pt x="583367" y="229347"/>
                        <a:pt x="1091050" y="237920"/>
                      </a:cubicBezTo>
                      <a:cubicBezTo>
                        <a:pt x="1294885" y="232205"/>
                        <a:pt x="1498720" y="223632"/>
                        <a:pt x="1702555" y="215060"/>
                      </a:cubicBezTo>
                      <a:cubicBezTo>
                        <a:pt x="1736845" y="206487"/>
                        <a:pt x="1744465" y="196962"/>
                        <a:pt x="1747323" y="189342"/>
                      </a:cubicBezTo>
                      <a:close/>
                      <a:moveTo>
                        <a:pt x="29965" y="75995"/>
                      </a:moveTo>
                      <a:cubicBezTo>
                        <a:pt x="-31947" y="-38305"/>
                        <a:pt x="915790" y="65517"/>
                        <a:pt x="1043425" y="78852"/>
                      </a:cubicBezTo>
                      <a:cubicBezTo>
                        <a:pt x="1167250" y="83615"/>
                        <a:pt x="1626355" y="108380"/>
                        <a:pt x="1719700" y="183627"/>
                      </a:cubicBezTo>
                      <a:cubicBezTo>
                        <a:pt x="1600638" y="252207"/>
                        <a:pt x="100450" y="205535"/>
                        <a:pt x="29965" y="75995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923" name="Google Shape;3923;p89"/>
              <p:cNvSpPr/>
              <p:nvPr/>
            </p:nvSpPr>
            <p:spPr>
              <a:xfrm>
                <a:off x="870823" y="1344339"/>
                <a:ext cx="8693740" cy="939629"/>
              </a:xfrm>
              <a:custGeom>
                <a:rect b="b" l="l" r="r" t="t"/>
                <a:pathLst>
                  <a:path extrusionOk="0" h="976238" w="5700813">
                    <a:moveTo>
                      <a:pt x="5473166" y="97155"/>
                    </a:moveTo>
                    <a:cubicBezTo>
                      <a:pt x="3719614" y="-32385"/>
                      <a:pt x="1966061" y="-32385"/>
                      <a:pt x="212509" y="97155"/>
                    </a:cubicBezTo>
                    <a:cubicBezTo>
                      <a:pt x="177266" y="100013"/>
                      <a:pt x="139166" y="130493"/>
                      <a:pt x="127736" y="165735"/>
                    </a:cubicBezTo>
                    <a:cubicBezTo>
                      <a:pt x="74396" y="332423"/>
                      <a:pt x="32486" y="500063"/>
                      <a:pt x="1054" y="666750"/>
                    </a:cubicBezTo>
                    <a:cubicBezTo>
                      <a:pt x="-5614" y="701993"/>
                      <a:pt x="20104" y="729615"/>
                      <a:pt x="57251" y="727710"/>
                    </a:cubicBezTo>
                    <a:cubicBezTo>
                      <a:pt x="262991" y="720090"/>
                      <a:pt x="468731" y="713423"/>
                      <a:pt x="674471" y="707708"/>
                    </a:cubicBezTo>
                    <a:cubicBezTo>
                      <a:pt x="712571" y="706755"/>
                      <a:pt x="730669" y="728663"/>
                      <a:pt x="733526" y="753428"/>
                    </a:cubicBezTo>
                    <a:cubicBezTo>
                      <a:pt x="909739" y="752475"/>
                      <a:pt x="1083094" y="770573"/>
                      <a:pt x="1256449" y="811530"/>
                    </a:cubicBezTo>
                    <a:cubicBezTo>
                      <a:pt x="2509939" y="1070610"/>
                      <a:pt x="3751046" y="984885"/>
                      <a:pt x="4978819" y="822008"/>
                    </a:cubicBezTo>
                    <a:cubicBezTo>
                      <a:pt x="5220754" y="793433"/>
                      <a:pt x="5459831" y="766763"/>
                      <a:pt x="5700814" y="759143"/>
                    </a:cubicBezTo>
                    <a:cubicBezTo>
                      <a:pt x="5668429" y="561023"/>
                      <a:pt x="5620804" y="362903"/>
                      <a:pt x="5556987" y="164783"/>
                    </a:cubicBezTo>
                    <a:cubicBezTo>
                      <a:pt x="5546509" y="130493"/>
                      <a:pt x="5507456" y="100013"/>
                      <a:pt x="5473166" y="97155"/>
                    </a:cubicBezTo>
                    <a:close/>
                  </a:path>
                </a:pathLst>
              </a:custGeom>
              <a:solidFill>
                <a:srgbClr val="7B583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924" name="Google Shape;3924;p89"/>
              <p:cNvGrpSpPr/>
              <p:nvPr/>
            </p:nvGrpSpPr>
            <p:grpSpPr>
              <a:xfrm>
                <a:off x="870898" y="1392511"/>
                <a:ext cx="8455770" cy="1035739"/>
                <a:chOff x="5447308" y="940652"/>
                <a:chExt cx="5487553" cy="1077212"/>
              </a:xfrm>
            </p:grpSpPr>
            <p:sp>
              <p:nvSpPr>
                <p:cNvPr id="3925" name="Google Shape;3925;p89"/>
                <p:cNvSpPr/>
                <p:nvPr/>
              </p:nvSpPr>
              <p:spPr>
                <a:xfrm>
                  <a:off x="5556884" y="940652"/>
                  <a:ext cx="4290059" cy="253924"/>
                </a:xfrm>
                <a:custGeom>
                  <a:rect b="b" l="l" r="r" t="t"/>
                  <a:pathLst>
                    <a:path extrusionOk="0" h="253924" w="4290059">
                      <a:moveTo>
                        <a:pt x="53340" y="119380"/>
                      </a:moveTo>
                      <a:cubicBezTo>
                        <a:pt x="37147" y="131763"/>
                        <a:pt x="24765" y="148908"/>
                        <a:pt x="19050" y="167005"/>
                      </a:cubicBezTo>
                      <a:cubicBezTo>
                        <a:pt x="12382" y="187960"/>
                        <a:pt x="5715" y="207963"/>
                        <a:pt x="0" y="228918"/>
                      </a:cubicBezTo>
                      <a:cubicBezTo>
                        <a:pt x="1346835" y="362268"/>
                        <a:pt x="1914525" y="-89218"/>
                        <a:pt x="2860358" y="79375"/>
                      </a:cubicBezTo>
                      <a:cubicBezTo>
                        <a:pt x="3684270" y="233680"/>
                        <a:pt x="3850958" y="327025"/>
                        <a:pt x="4290060" y="34608"/>
                      </a:cubicBezTo>
                      <a:cubicBezTo>
                        <a:pt x="4232910" y="31750"/>
                        <a:pt x="4174808" y="29845"/>
                        <a:pt x="4117658" y="26988"/>
                      </a:cubicBezTo>
                      <a:cubicBezTo>
                        <a:pt x="3800475" y="204153"/>
                        <a:pt x="3635693" y="128905"/>
                        <a:pt x="3020378" y="1270"/>
                      </a:cubicBezTo>
                      <a:cubicBezTo>
                        <a:pt x="2576513" y="-2540"/>
                        <a:pt x="2133600" y="2223"/>
                        <a:pt x="1690688" y="15558"/>
                      </a:cubicBezTo>
                      <a:cubicBezTo>
                        <a:pt x="1295400" y="91758"/>
                        <a:pt x="813435" y="164148"/>
                        <a:pt x="53340" y="11938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26" name="Google Shape;3926;p89"/>
                <p:cNvSpPr/>
                <p:nvPr/>
              </p:nvSpPr>
              <p:spPr>
                <a:xfrm>
                  <a:off x="8834013" y="1259105"/>
                  <a:ext cx="423" cy="9525"/>
                </a:xfrm>
                <a:custGeom>
                  <a:rect b="b" l="l" r="r" t="t"/>
                  <a:pathLst>
                    <a:path extrusionOk="0" h="9525" w="423">
                      <a:moveTo>
                        <a:pt x="423" y="0"/>
                      </a:moveTo>
                      <a:lnTo>
                        <a:pt x="423" y="0"/>
                      </a:lnTo>
                      <a:cubicBezTo>
                        <a:pt x="423" y="0"/>
                        <a:pt x="-529" y="0"/>
                        <a:pt x="423" y="0"/>
                      </a:cubicBezTo>
                      <a:cubicBezTo>
                        <a:pt x="-529" y="0"/>
                        <a:pt x="423" y="0"/>
                        <a:pt x="423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27" name="Google Shape;3927;p89"/>
                <p:cNvSpPr/>
                <p:nvPr/>
              </p:nvSpPr>
              <p:spPr>
                <a:xfrm>
                  <a:off x="5507355" y="1056222"/>
                  <a:ext cx="5411609" cy="274951"/>
                </a:xfrm>
                <a:custGeom>
                  <a:rect b="b" l="l" r="r" t="t"/>
                  <a:pathLst>
                    <a:path extrusionOk="0" h="325386" w="5494019">
                      <a:moveTo>
                        <a:pt x="3532823" y="224790"/>
                      </a:moveTo>
                      <a:cubicBezTo>
                        <a:pt x="3534728" y="225742"/>
                        <a:pt x="3302318" y="138113"/>
                        <a:pt x="2934653" y="76200"/>
                      </a:cubicBezTo>
                      <a:cubicBezTo>
                        <a:pt x="2901315" y="73342"/>
                        <a:pt x="2867025" y="69532"/>
                        <a:pt x="2833688" y="66675"/>
                      </a:cubicBezTo>
                      <a:cubicBezTo>
                        <a:pt x="2068830" y="6667"/>
                        <a:pt x="1346835" y="370523"/>
                        <a:pt x="6667" y="260033"/>
                      </a:cubicBezTo>
                      <a:cubicBezTo>
                        <a:pt x="4763" y="268605"/>
                        <a:pt x="1905" y="277178"/>
                        <a:pt x="0" y="285750"/>
                      </a:cubicBezTo>
                      <a:cubicBezTo>
                        <a:pt x="1558290" y="409575"/>
                        <a:pt x="2442210" y="-105728"/>
                        <a:pt x="3327083" y="201930"/>
                      </a:cubicBezTo>
                      <a:cubicBezTo>
                        <a:pt x="3338513" y="205740"/>
                        <a:pt x="3523298" y="262890"/>
                        <a:pt x="3526155" y="262890"/>
                      </a:cubicBezTo>
                      <a:cubicBezTo>
                        <a:pt x="4165283" y="432435"/>
                        <a:pt x="4924425" y="222885"/>
                        <a:pt x="5494020" y="40005"/>
                      </a:cubicBezTo>
                      <a:cubicBezTo>
                        <a:pt x="5486400" y="24765"/>
                        <a:pt x="5474970" y="10477"/>
                        <a:pt x="5460683" y="0"/>
                      </a:cubicBezTo>
                      <a:cubicBezTo>
                        <a:pt x="4885373" y="187642"/>
                        <a:pt x="4151948" y="389573"/>
                        <a:pt x="3532823" y="22479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28" name="Google Shape;3928;p89"/>
                <p:cNvSpPr/>
                <p:nvPr/>
              </p:nvSpPr>
              <p:spPr>
                <a:xfrm>
                  <a:off x="8833484" y="125910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29" name="Google Shape;3929;p89"/>
                <p:cNvSpPr/>
                <p:nvPr/>
              </p:nvSpPr>
              <p:spPr>
                <a:xfrm>
                  <a:off x="5447308" y="1574472"/>
                  <a:ext cx="1933168" cy="443392"/>
                </a:xfrm>
                <a:custGeom>
                  <a:rect b="b" l="l" r="r" t="t"/>
                  <a:pathLst>
                    <a:path extrusionOk="0" h="273277" w="1895263">
                      <a:moveTo>
                        <a:pt x="1891704" y="233272"/>
                      </a:moveTo>
                      <a:cubicBezTo>
                        <a:pt x="1898371" y="216127"/>
                        <a:pt x="1899324" y="189457"/>
                        <a:pt x="1861224" y="160882"/>
                      </a:cubicBezTo>
                      <a:cubicBezTo>
                        <a:pt x="1652626" y="-90"/>
                        <a:pt x="685839" y="-16283"/>
                        <a:pt x="4801" y="10387"/>
                      </a:cubicBezTo>
                      <a:cubicBezTo>
                        <a:pt x="2896" y="18007"/>
                        <a:pt x="1944" y="25627"/>
                        <a:pt x="991" y="32295"/>
                      </a:cubicBezTo>
                      <a:cubicBezTo>
                        <a:pt x="-914" y="41820"/>
                        <a:pt x="39" y="51345"/>
                        <a:pt x="2896" y="58965"/>
                      </a:cubicBezTo>
                      <a:cubicBezTo>
                        <a:pt x="727749" y="34200"/>
                        <a:pt x="1749781" y="54202"/>
                        <a:pt x="1843126" y="215175"/>
                      </a:cubicBezTo>
                      <a:cubicBezTo>
                        <a:pt x="1828839" y="232320"/>
                        <a:pt x="1783119" y="245655"/>
                        <a:pt x="1714539" y="256132"/>
                      </a:cubicBezTo>
                      <a:cubicBezTo>
                        <a:pt x="1757401" y="261847"/>
                        <a:pt x="1800264" y="268515"/>
                        <a:pt x="1843126" y="273277"/>
                      </a:cubicBezTo>
                      <a:cubicBezTo>
                        <a:pt x="1880274" y="259942"/>
                        <a:pt x="1886941" y="243750"/>
                        <a:pt x="1891704" y="233272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30" name="Google Shape;3930;p89"/>
                <p:cNvSpPr/>
                <p:nvPr/>
              </p:nvSpPr>
              <p:spPr>
                <a:xfrm>
                  <a:off x="5476874" y="1420076"/>
                  <a:ext cx="5457987" cy="79336"/>
                </a:xfrm>
                <a:custGeom>
                  <a:rect b="b" l="l" r="r" t="t"/>
                  <a:pathLst>
                    <a:path extrusionOk="0" h="197107" w="5655945">
                      <a:moveTo>
                        <a:pt x="2064068" y="81915"/>
                      </a:moveTo>
                      <a:cubicBezTo>
                        <a:pt x="1751648" y="128588"/>
                        <a:pt x="503873" y="22860"/>
                        <a:pt x="11430" y="0"/>
                      </a:cubicBezTo>
                      <a:cubicBezTo>
                        <a:pt x="7620" y="16193"/>
                        <a:pt x="3810" y="32385"/>
                        <a:pt x="0" y="48578"/>
                      </a:cubicBezTo>
                      <a:cubicBezTo>
                        <a:pt x="501968" y="73343"/>
                        <a:pt x="1747838" y="180975"/>
                        <a:pt x="2069783" y="132397"/>
                      </a:cubicBezTo>
                      <a:cubicBezTo>
                        <a:pt x="2375535" y="73343"/>
                        <a:pt x="4542473" y="230505"/>
                        <a:pt x="5655945" y="190500"/>
                      </a:cubicBezTo>
                      <a:cubicBezTo>
                        <a:pt x="5653088" y="174308"/>
                        <a:pt x="5650230" y="158115"/>
                        <a:pt x="5646420" y="141922"/>
                      </a:cubicBezTo>
                      <a:cubicBezTo>
                        <a:pt x="4552950" y="176213"/>
                        <a:pt x="2370773" y="20955"/>
                        <a:pt x="2064068" y="81915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31" name="Google Shape;3931;p89"/>
                <p:cNvSpPr/>
                <p:nvPr/>
              </p:nvSpPr>
              <p:spPr>
                <a:xfrm>
                  <a:off x="9249020" y="1683078"/>
                  <a:ext cx="1348493" cy="186579"/>
                </a:xfrm>
                <a:custGeom>
                  <a:rect b="b" l="l" r="r" t="t"/>
                  <a:pathLst>
                    <a:path extrusionOk="0" h="186579" w="1348493">
                      <a:moveTo>
                        <a:pt x="4516" y="55134"/>
                      </a:moveTo>
                      <a:cubicBezTo>
                        <a:pt x="-21201" y="107522"/>
                        <a:pt x="64524" y="151337"/>
                        <a:pt x="220733" y="186579"/>
                      </a:cubicBezTo>
                      <a:cubicBezTo>
                        <a:pt x="277883" y="181817"/>
                        <a:pt x="335033" y="176102"/>
                        <a:pt x="392183" y="171339"/>
                      </a:cubicBezTo>
                      <a:cubicBezTo>
                        <a:pt x="208351" y="143717"/>
                        <a:pt x="84526" y="112284"/>
                        <a:pt x="54046" y="77042"/>
                      </a:cubicBezTo>
                      <a:cubicBezTo>
                        <a:pt x="122626" y="23702"/>
                        <a:pt x="604591" y="46562"/>
                        <a:pt x="1105606" y="89424"/>
                      </a:cubicBezTo>
                      <a:cubicBezTo>
                        <a:pt x="1129419" y="86567"/>
                        <a:pt x="1153231" y="83709"/>
                        <a:pt x="1177044" y="80852"/>
                      </a:cubicBezTo>
                      <a:cubicBezTo>
                        <a:pt x="1234194" y="74184"/>
                        <a:pt x="1291344" y="67517"/>
                        <a:pt x="1348494" y="60849"/>
                      </a:cubicBezTo>
                      <a:cubicBezTo>
                        <a:pt x="736989" y="1794"/>
                        <a:pt x="50236" y="-37258"/>
                        <a:pt x="4516" y="55134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932" name="Google Shape;3932;p89"/>
              <p:cNvGrpSpPr/>
              <p:nvPr/>
            </p:nvGrpSpPr>
            <p:grpSpPr>
              <a:xfrm>
                <a:off x="851878" y="3234639"/>
                <a:ext cx="8581685" cy="622600"/>
                <a:chOff x="5434964" y="2906929"/>
                <a:chExt cx="5569268" cy="647530"/>
              </a:xfrm>
            </p:grpSpPr>
            <p:sp>
              <p:nvSpPr>
                <p:cNvPr id="3933" name="Google Shape;3933;p89"/>
                <p:cNvSpPr/>
                <p:nvPr/>
              </p:nvSpPr>
              <p:spPr>
                <a:xfrm>
                  <a:off x="5474969" y="3145280"/>
                  <a:ext cx="5374004" cy="382196"/>
                </a:xfrm>
                <a:custGeom>
                  <a:rect b="b" l="l" r="r" t="t"/>
                  <a:pathLst>
                    <a:path extrusionOk="0" h="382196" w="5374004">
                      <a:moveTo>
                        <a:pt x="798195" y="137887"/>
                      </a:moveTo>
                      <a:cubicBezTo>
                        <a:pt x="1045845" y="191227"/>
                        <a:pt x="1465898" y="477930"/>
                        <a:pt x="1724025" y="349342"/>
                      </a:cubicBezTo>
                      <a:cubicBezTo>
                        <a:pt x="2317433" y="64545"/>
                        <a:pt x="3855720" y="276952"/>
                        <a:pt x="4749165" y="381727"/>
                      </a:cubicBezTo>
                      <a:cubicBezTo>
                        <a:pt x="4957763" y="372202"/>
                        <a:pt x="5166360" y="359820"/>
                        <a:pt x="5374005" y="346485"/>
                      </a:cubicBezTo>
                      <a:cubicBezTo>
                        <a:pt x="4996815" y="280762"/>
                        <a:pt x="4316730" y="151222"/>
                        <a:pt x="4062413" y="175987"/>
                      </a:cubicBezTo>
                      <a:cubicBezTo>
                        <a:pt x="3691890" y="221707"/>
                        <a:pt x="2444115" y="38827"/>
                        <a:pt x="2252663" y="33112"/>
                      </a:cubicBezTo>
                      <a:cubicBezTo>
                        <a:pt x="2068830" y="32160"/>
                        <a:pt x="1735455" y="196942"/>
                        <a:pt x="1429703" y="202657"/>
                      </a:cubicBezTo>
                      <a:cubicBezTo>
                        <a:pt x="1112520" y="208372"/>
                        <a:pt x="1143953" y="41685"/>
                        <a:pt x="932498" y="7395"/>
                      </a:cubicBezTo>
                      <a:cubicBezTo>
                        <a:pt x="822008" y="-10703"/>
                        <a:pt x="393383" y="8347"/>
                        <a:pt x="0" y="22635"/>
                      </a:cubicBezTo>
                      <a:cubicBezTo>
                        <a:pt x="9525" y="66450"/>
                        <a:pt x="20003" y="110265"/>
                        <a:pt x="31433" y="153127"/>
                      </a:cubicBezTo>
                      <a:cubicBezTo>
                        <a:pt x="326708" y="132172"/>
                        <a:pt x="670560" y="109312"/>
                        <a:pt x="798195" y="137887"/>
                      </a:cubicBezTo>
                      <a:close/>
                    </a:path>
                  </a:pathLst>
                </a:custGeom>
                <a:solidFill>
                  <a:srgbClr val="CE7F42">
                    <a:alpha val="188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34" name="Google Shape;3934;p89"/>
                <p:cNvSpPr/>
                <p:nvPr/>
              </p:nvSpPr>
              <p:spPr>
                <a:xfrm>
                  <a:off x="5434964" y="2943302"/>
                  <a:ext cx="5558909" cy="353676"/>
                </a:xfrm>
                <a:custGeom>
                  <a:rect b="b" l="l" r="r" t="t"/>
                  <a:pathLst>
                    <a:path extrusionOk="0" h="363677" w="5643562">
                      <a:moveTo>
                        <a:pt x="2663190" y="141745"/>
                      </a:moveTo>
                      <a:cubicBezTo>
                        <a:pt x="3002280" y="208420"/>
                        <a:pt x="3388995" y="288430"/>
                        <a:pt x="3708083" y="214135"/>
                      </a:cubicBezTo>
                      <a:cubicBezTo>
                        <a:pt x="3668078" y="209372"/>
                        <a:pt x="4223385" y="24588"/>
                        <a:pt x="5636895" y="363677"/>
                      </a:cubicBezTo>
                      <a:cubicBezTo>
                        <a:pt x="5638800" y="355105"/>
                        <a:pt x="5641658" y="345580"/>
                        <a:pt x="5643563" y="337008"/>
                      </a:cubicBezTo>
                      <a:cubicBezTo>
                        <a:pt x="4229100" y="-23037"/>
                        <a:pt x="3733800" y="155080"/>
                        <a:pt x="3652838" y="175083"/>
                      </a:cubicBezTo>
                      <a:cubicBezTo>
                        <a:pt x="3114675" y="241758"/>
                        <a:pt x="2800350" y="78880"/>
                        <a:pt x="2268855" y="19825"/>
                      </a:cubicBezTo>
                      <a:cubicBezTo>
                        <a:pt x="1926908" y="-19228"/>
                        <a:pt x="751523" y="8395"/>
                        <a:pt x="0" y="26493"/>
                      </a:cubicBezTo>
                      <a:cubicBezTo>
                        <a:pt x="2858" y="41733"/>
                        <a:pt x="5715" y="56972"/>
                        <a:pt x="8573" y="72213"/>
                      </a:cubicBezTo>
                      <a:cubicBezTo>
                        <a:pt x="2123123" y="47447"/>
                        <a:pt x="2223135" y="45543"/>
                        <a:pt x="2663190" y="141745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35" name="Google Shape;3935;p89"/>
                <p:cNvSpPr/>
                <p:nvPr/>
              </p:nvSpPr>
              <p:spPr>
                <a:xfrm>
                  <a:off x="8886824" y="2906929"/>
                  <a:ext cx="611504" cy="24747"/>
                </a:xfrm>
                <a:custGeom>
                  <a:rect b="b" l="l" r="r" t="t"/>
                  <a:pathLst>
                    <a:path extrusionOk="0" h="24747" w="611504">
                      <a:moveTo>
                        <a:pt x="513397" y="14288"/>
                      </a:moveTo>
                      <a:cubicBezTo>
                        <a:pt x="560070" y="9525"/>
                        <a:pt x="590550" y="4763"/>
                        <a:pt x="611505" y="0"/>
                      </a:cubicBezTo>
                      <a:cubicBezTo>
                        <a:pt x="407670" y="9525"/>
                        <a:pt x="203835" y="17145"/>
                        <a:pt x="0" y="22860"/>
                      </a:cubicBezTo>
                      <a:cubicBezTo>
                        <a:pt x="226695" y="27623"/>
                        <a:pt x="423863" y="22860"/>
                        <a:pt x="513397" y="14288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36" name="Google Shape;3936;p89"/>
                <p:cNvSpPr/>
                <p:nvPr/>
              </p:nvSpPr>
              <p:spPr>
                <a:xfrm>
                  <a:off x="5504497" y="3270041"/>
                  <a:ext cx="4717732" cy="284418"/>
                </a:xfrm>
                <a:custGeom>
                  <a:rect b="b" l="l" r="r" t="t"/>
                  <a:pathLst>
                    <a:path extrusionOk="0" h="284418" w="4717732">
                      <a:moveTo>
                        <a:pt x="767715" y="36938"/>
                      </a:moveTo>
                      <a:cubicBezTo>
                        <a:pt x="841058" y="53131"/>
                        <a:pt x="933450" y="92183"/>
                        <a:pt x="1031558" y="133141"/>
                      </a:cubicBezTo>
                      <a:cubicBezTo>
                        <a:pt x="1615440" y="381743"/>
                        <a:pt x="1578293" y="267443"/>
                        <a:pt x="1883093" y="186481"/>
                      </a:cubicBezTo>
                      <a:cubicBezTo>
                        <a:pt x="2179320" y="98851"/>
                        <a:pt x="2819400" y="44558"/>
                        <a:pt x="4548188" y="264585"/>
                      </a:cubicBezTo>
                      <a:cubicBezTo>
                        <a:pt x="4604385" y="261728"/>
                        <a:pt x="4661535" y="259823"/>
                        <a:pt x="4717733" y="256966"/>
                      </a:cubicBezTo>
                      <a:cubicBezTo>
                        <a:pt x="3824288" y="152191"/>
                        <a:pt x="2286000" y="-60217"/>
                        <a:pt x="1692593" y="224581"/>
                      </a:cubicBezTo>
                      <a:cubicBezTo>
                        <a:pt x="1434465" y="352216"/>
                        <a:pt x="1014413" y="65513"/>
                        <a:pt x="766763" y="13126"/>
                      </a:cubicBezTo>
                      <a:cubicBezTo>
                        <a:pt x="639128" y="-15449"/>
                        <a:pt x="295275" y="8363"/>
                        <a:pt x="0" y="30271"/>
                      </a:cubicBezTo>
                      <a:cubicBezTo>
                        <a:pt x="1905" y="38843"/>
                        <a:pt x="3810" y="46463"/>
                        <a:pt x="6667" y="55036"/>
                      </a:cubicBezTo>
                      <a:cubicBezTo>
                        <a:pt x="301943" y="33128"/>
                        <a:pt x="643890" y="10268"/>
                        <a:pt x="767715" y="36938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37" name="Google Shape;3937;p89"/>
                <p:cNvSpPr/>
                <p:nvPr/>
              </p:nvSpPr>
              <p:spPr>
                <a:xfrm>
                  <a:off x="5464492" y="3095796"/>
                  <a:ext cx="5539740" cy="396920"/>
                </a:xfrm>
                <a:custGeom>
                  <a:rect b="b" l="l" r="r" t="t"/>
                  <a:pathLst>
                    <a:path extrusionOk="0" h="396920" w="5539740">
                      <a:moveTo>
                        <a:pt x="942975" y="57831"/>
                      </a:moveTo>
                      <a:cubicBezTo>
                        <a:pt x="1154430" y="92121"/>
                        <a:pt x="1123950" y="259761"/>
                        <a:pt x="1440180" y="253093"/>
                      </a:cubicBezTo>
                      <a:cubicBezTo>
                        <a:pt x="1745933" y="247378"/>
                        <a:pt x="2079308" y="82596"/>
                        <a:pt x="2263140" y="83548"/>
                      </a:cubicBezTo>
                      <a:cubicBezTo>
                        <a:pt x="2453640" y="89263"/>
                        <a:pt x="3702368" y="272143"/>
                        <a:pt x="4072890" y="226423"/>
                      </a:cubicBezTo>
                      <a:cubicBezTo>
                        <a:pt x="4327208" y="201658"/>
                        <a:pt x="5007293" y="331198"/>
                        <a:pt x="5384483" y="396921"/>
                      </a:cubicBezTo>
                      <a:cubicBezTo>
                        <a:pt x="5420678" y="395016"/>
                        <a:pt x="5457825" y="392158"/>
                        <a:pt x="5494020" y="390253"/>
                      </a:cubicBezTo>
                      <a:cubicBezTo>
                        <a:pt x="5510213" y="389301"/>
                        <a:pt x="5526405" y="382633"/>
                        <a:pt x="5539740" y="372156"/>
                      </a:cubicBezTo>
                      <a:cubicBezTo>
                        <a:pt x="5201603" y="314053"/>
                        <a:pt x="4373880" y="148318"/>
                        <a:pt x="4073843" y="174988"/>
                      </a:cubicBezTo>
                      <a:cubicBezTo>
                        <a:pt x="3832860" y="201658"/>
                        <a:pt x="3226118" y="138793"/>
                        <a:pt x="2774633" y="85453"/>
                      </a:cubicBezTo>
                      <a:cubicBezTo>
                        <a:pt x="2205990" y="17826"/>
                        <a:pt x="2253615" y="6396"/>
                        <a:pt x="1917383" y="104503"/>
                      </a:cubicBezTo>
                      <a:cubicBezTo>
                        <a:pt x="1061085" y="351201"/>
                        <a:pt x="1272540" y="57831"/>
                        <a:pt x="942975" y="7348"/>
                      </a:cubicBezTo>
                      <a:cubicBezTo>
                        <a:pt x="827723" y="-10749"/>
                        <a:pt x="396240" y="8301"/>
                        <a:pt x="0" y="24493"/>
                      </a:cubicBezTo>
                      <a:cubicBezTo>
                        <a:pt x="3810" y="40686"/>
                        <a:pt x="6667" y="56878"/>
                        <a:pt x="10477" y="73071"/>
                      </a:cubicBezTo>
                      <a:cubicBezTo>
                        <a:pt x="403860" y="58783"/>
                        <a:pt x="832485" y="39733"/>
                        <a:pt x="942975" y="57831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938" name="Google Shape;3938;p89"/>
              <p:cNvSpPr/>
              <p:nvPr/>
            </p:nvSpPr>
            <p:spPr>
              <a:xfrm>
                <a:off x="4591623" y="1680437"/>
                <a:ext cx="858114" cy="108179"/>
              </a:xfrm>
              <a:custGeom>
                <a:rect b="b" l="l" r="r" t="t"/>
                <a:pathLst>
                  <a:path extrusionOk="0" h="112394" w="557217">
                    <a:moveTo>
                      <a:pt x="557218" y="56197"/>
                    </a:moveTo>
                    <a:cubicBezTo>
                      <a:pt x="557218" y="87630"/>
                      <a:pt x="432440" y="112395"/>
                      <a:pt x="278136" y="112395"/>
                    </a:cubicBezTo>
                    <a:cubicBezTo>
                      <a:pt x="123830" y="112395"/>
                      <a:pt x="-947" y="88582"/>
                      <a:pt x="5" y="58102"/>
                    </a:cubicBezTo>
                    <a:cubicBezTo>
                      <a:pt x="958" y="26670"/>
                      <a:pt x="126688" y="952"/>
                      <a:pt x="279088" y="0"/>
                    </a:cubicBezTo>
                    <a:cubicBezTo>
                      <a:pt x="432440" y="0"/>
                      <a:pt x="556265" y="24765"/>
                      <a:pt x="557218" y="56197"/>
                    </a:cubicBezTo>
                    <a:close/>
                  </a:path>
                </a:pathLst>
              </a:custGeom>
              <a:solidFill>
                <a:srgbClr val="997B5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939" name="Google Shape;3939;p89"/>
            <p:cNvSpPr/>
            <p:nvPr/>
          </p:nvSpPr>
          <p:spPr>
            <a:xfrm flipH="1">
              <a:off x="1653533" y="1604454"/>
              <a:ext cx="9149242" cy="445258"/>
            </a:xfrm>
            <a:custGeom>
              <a:rect b="b" l="l" r="r" t="t"/>
              <a:pathLst>
                <a:path extrusionOk="0" h="382196" w="5374004">
                  <a:moveTo>
                    <a:pt x="798195" y="137887"/>
                  </a:moveTo>
                  <a:cubicBezTo>
                    <a:pt x="1045845" y="191227"/>
                    <a:pt x="1465898" y="477930"/>
                    <a:pt x="1724025" y="349342"/>
                  </a:cubicBezTo>
                  <a:cubicBezTo>
                    <a:pt x="2317433" y="64545"/>
                    <a:pt x="3855720" y="276952"/>
                    <a:pt x="4749165" y="381727"/>
                  </a:cubicBezTo>
                  <a:cubicBezTo>
                    <a:pt x="4957763" y="372202"/>
                    <a:pt x="5166360" y="359820"/>
                    <a:pt x="5374005" y="346485"/>
                  </a:cubicBezTo>
                  <a:cubicBezTo>
                    <a:pt x="4996815" y="280762"/>
                    <a:pt x="4316730" y="151222"/>
                    <a:pt x="4062413" y="175987"/>
                  </a:cubicBezTo>
                  <a:cubicBezTo>
                    <a:pt x="3691890" y="221707"/>
                    <a:pt x="2444115" y="38827"/>
                    <a:pt x="2252663" y="33112"/>
                  </a:cubicBezTo>
                  <a:cubicBezTo>
                    <a:pt x="2068830" y="32160"/>
                    <a:pt x="1735455" y="196942"/>
                    <a:pt x="1429703" y="202657"/>
                  </a:cubicBezTo>
                  <a:cubicBezTo>
                    <a:pt x="1112520" y="208372"/>
                    <a:pt x="1143953" y="41685"/>
                    <a:pt x="932498" y="7395"/>
                  </a:cubicBezTo>
                  <a:cubicBezTo>
                    <a:pt x="822008" y="-10703"/>
                    <a:pt x="393383" y="8347"/>
                    <a:pt x="0" y="22635"/>
                  </a:cubicBezTo>
                  <a:cubicBezTo>
                    <a:pt x="9525" y="66450"/>
                    <a:pt x="20003" y="110265"/>
                    <a:pt x="31433" y="153127"/>
                  </a:cubicBezTo>
                  <a:cubicBezTo>
                    <a:pt x="326708" y="132172"/>
                    <a:pt x="670560" y="109312"/>
                    <a:pt x="798195" y="137887"/>
                  </a:cubicBezTo>
                  <a:close/>
                </a:path>
              </a:pathLst>
            </a:custGeom>
            <a:solidFill>
              <a:srgbClr val="CE7F42">
                <a:alpha val="1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40" name="Google Shape;3940;p89"/>
          <p:cNvSpPr txBox="1"/>
          <p:nvPr>
            <p:ph type="title"/>
          </p:nvPr>
        </p:nvSpPr>
        <p:spPr>
          <a:xfrm>
            <a:off x="909775" y="1049400"/>
            <a:ext cx="3820800" cy="117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</a:rPr>
              <a:t>Let’s Check The News!</a:t>
            </a:r>
            <a:endParaRPr sz="5000">
              <a:solidFill>
                <a:schemeClr val="lt1"/>
              </a:solidFill>
            </a:endParaRPr>
          </a:p>
        </p:txBody>
      </p:sp>
      <p:pic>
        <p:nvPicPr>
          <p:cNvPr id="3941" name="Google Shape;3941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2750" y="2021075"/>
            <a:ext cx="3107100" cy="303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2" name="Google Shape;3942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60750" y="4393750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3" name="Google Shape;3943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4730575" y="4560725"/>
            <a:ext cx="2475375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4" name="Google Shape;3944;p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58325" y="1119700"/>
            <a:ext cx="1937675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3948" name="Shape 3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49" name="Google Shape;3949;p90"/>
          <p:cNvGrpSpPr/>
          <p:nvPr/>
        </p:nvGrpSpPr>
        <p:grpSpPr>
          <a:xfrm>
            <a:off x="1183272" y="1049403"/>
            <a:ext cx="9825656" cy="3171293"/>
            <a:chOff x="1183272" y="1049403"/>
            <a:chExt cx="9825656" cy="3171293"/>
          </a:xfrm>
        </p:grpSpPr>
        <p:grpSp>
          <p:nvGrpSpPr>
            <p:cNvPr id="3950" name="Google Shape;3950;p90"/>
            <p:cNvGrpSpPr/>
            <p:nvPr/>
          </p:nvGrpSpPr>
          <p:grpSpPr>
            <a:xfrm>
              <a:off x="1183272" y="1049403"/>
              <a:ext cx="9825656" cy="3171293"/>
              <a:chOff x="743362" y="1344339"/>
              <a:chExt cx="8890388" cy="2615715"/>
            </a:xfrm>
          </p:grpSpPr>
          <p:sp>
            <p:nvSpPr>
              <p:cNvPr id="3951" name="Google Shape;3951;p90"/>
              <p:cNvSpPr/>
              <p:nvPr/>
            </p:nvSpPr>
            <p:spPr>
              <a:xfrm>
                <a:off x="743362" y="2434364"/>
                <a:ext cx="8890388" cy="1525690"/>
              </a:xfrm>
              <a:custGeom>
                <a:rect b="b" l="l" r="r" t="t"/>
                <a:pathLst>
                  <a:path extrusionOk="0" h="753427" w="5717291">
                    <a:moveTo>
                      <a:pt x="5657670" y="70485"/>
                    </a:moveTo>
                    <a:cubicBezTo>
                      <a:pt x="5647193" y="70485"/>
                      <a:pt x="5635762" y="71438"/>
                      <a:pt x="5625285" y="71438"/>
                    </a:cubicBezTo>
                    <a:cubicBezTo>
                      <a:pt x="5577660" y="73342"/>
                      <a:pt x="5562420" y="34290"/>
                      <a:pt x="5572898" y="0"/>
                    </a:cubicBezTo>
                    <a:cubicBezTo>
                      <a:pt x="3898402" y="115252"/>
                      <a:pt x="2240100" y="183833"/>
                      <a:pt x="576082" y="60008"/>
                    </a:cubicBezTo>
                    <a:cubicBezTo>
                      <a:pt x="567510" y="74295"/>
                      <a:pt x="551317" y="83820"/>
                      <a:pt x="527505" y="83820"/>
                    </a:cubicBezTo>
                    <a:cubicBezTo>
                      <a:pt x="371295" y="80010"/>
                      <a:pt x="215085" y="75247"/>
                      <a:pt x="58875" y="70485"/>
                    </a:cubicBezTo>
                    <a:cubicBezTo>
                      <a:pt x="21727" y="69533"/>
                      <a:pt x="-4943" y="97155"/>
                      <a:pt x="772" y="132397"/>
                    </a:cubicBezTo>
                    <a:cubicBezTo>
                      <a:pt x="26490" y="287655"/>
                      <a:pt x="61732" y="442913"/>
                      <a:pt x="106500" y="597218"/>
                    </a:cubicBezTo>
                    <a:cubicBezTo>
                      <a:pt x="116977" y="632460"/>
                      <a:pt x="154125" y="662940"/>
                      <a:pt x="190320" y="664845"/>
                    </a:cubicBezTo>
                    <a:cubicBezTo>
                      <a:pt x="1969590" y="782955"/>
                      <a:pt x="3747907" y="782955"/>
                      <a:pt x="5527177" y="664845"/>
                    </a:cubicBezTo>
                    <a:cubicBezTo>
                      <a:pt x="5562420" y="661987"/>
                      <a:pt x="5600520" y="631508"/>
                      <a:pt x="5610998" y="597218"/>
                    </a:cubicBezTo>
                    <a:cubicBezTo>
                      <a:pt x="5655765" y="441960"/>
                      <a:pt x="5691007" y="286702"/>
                      <a:pt x="5716725" y="132397"/>
                    </a:cubicBezTo>
                    <a:cubicBezTo>
                      <a:pt x="5721487" y="96202"/>
                      <a:pt x="5695770" y="68580"/>
                      <a:pt x="5657670" y="70485"/>
                    </a:cubicBezTo>
                    <a:close/>
                  </a:path>
                </a:pathLst>
              </a:custGeom>
              <a:solidFill>
                <a:srgbClr val="7B583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52" name="Google Shape;3952;p90"/>
              <p:cNvSpPr/>
              <p:nvPr/>
            </p:nvSpPr>
            <p:spPr>
              <a:xfrm>
                <a:off x="781175" y="1804577"/>
                <a:ext cx="8785536" cy="1689942"/>
              </a:xfrm>
              <a:custGeom>
                <a:rect b="b" l="l" r="r" t="t"/>
                <a:pathLst>
                  <a:path extrusionOk="0" h="1251809" w="5818236">
                    <a:moveTo>
                      <a:pt x="1322414" y="58232"/>
                    </a:moveTo>
                    <a:cubicBezTo>
                      <a:pt x="1149059" y="17275"/>
                      <a:pt x="974752" y="-1775"/>
                      <a:pt x="799492" y="130"/>
                    </a:cubicBezTo>
                    <a:cubicBezTo>
                      <a:pt x="803302" y="34420"/>
                      <a:pt x="777584" y="76330"/>
                      <a:pt x="729959" y="77282"/>
                    </a:cubicBezTo>
                    <a:cubicBezTo>
                      <a:pt x="521362" y="82045"/>
                      <a:pt x="313717" y="87760"/>
                      <a:pt x="105119" y="93475"/>
                    </a:cubicBezTo>
                    <a:cubicBezTo>
                      <a:pt x="67972" y="94427"/>
                      <a:pt x="32729" y="123955"/>
                      <a:pt x="28919" y="159197"/>
                    </a:cubicBezTo>
                    <a:cubicBezTo>
                      <a:pt x="-6323" y="443042"/>
                      <a:pt x="-9181" y="726887"/>
                      <a:pt x="19394" y="1010732"/>
                    </a:cubicBezTo>
                    <a:cubicBezTo>
                      <a:pt x="23204" y="1045975"/>
                      <a:pt x="56542" y="1075502"/>
                      <a:pt x="94642" y="1076455"/>
                    </a:cubicBezTo>
                    <a:cubicBezTo>
                      <a:pt x="250852" y="1080265"/>
                      <a:pt x="407062" y="1084075"/>
                      <a:pt x="562319" y="1086932"/>
                    </a:cubicBezTo>
                    <a:cubicBezTo>
                      <a:pt x="627089" y="1087885"/>
                      <a:pt x="648997" y="1150750"/>
                      <a:pt x="627089" y="1185992"/>
                    </a:cubicBezTo>
                    <a:cubicBezTo>
                      <a:pt x="2291107" y="1309817"/>
                      <a:pt x="3949410" y="1241237"/>
                      <a:pt x="5623905" y="1125985"/>
                    </a:cubicBezTo>
                    <a:cubicBezTo>
                      <a:pt x="5632477" y="1100267"/>
                      <a:pt x="5656290" y="1078360"/>
                      <a:pt x="5694390" y="1077407"/>
                    </a:cubicBezTo>
                    <a:cubicBezTo>
                      <a:pt x="5703915" y="1077407"/>
                      <a:pt x="5713440" y="1077407"/>
                      <a:pt x="5723917" y="1076455"/>
                    </a:cubicBezTo>
                    <a:cubicBezTo>
                      <a:pt x="5762017" y="1075502"/>
                      <a:pt x="5795355" y="1045975"/>
                      <a:pt x="5799165" y="1010732"/>
                    </a:cubicBezTo>
                    <a:cubicBezTo>
                      <a:pt x="5807737" y="929770"/>
                      <a:pt x="5812500" y="848807"/>
                      <a:pt x="5816310" y="767845"/>
                    </a:cubicBezTo>
                    <a:cubicBezTo>
                      <a:pt x="5817262" y="732602"/>
                      <a:pt x="5787735" y="704027"/>
                      <a:pt x="5749635" y="704027"/>
                    </a:cubicBezTo>
                    <a:cubicBezTo>
                      <a:pt x="5606760" y="704980"/>
                      <a:pt x="5463885" y="704980"/>
                      <a:pt x="5320057" y="705932"/>
                    </a:cubicBezTo>
                    <a:cubicBezTo>
                      <a:pt x="5229569" y="705932"/>
                      <a:pt x="5233380" y="584012"/>
                      <a:pt x="5317200" y="584012"/>
                    </a:cubicBezTo>
                    <a:cubicBezTo>
                      <a:pt x="5461980" y="584012"/>
                      <a:pt x="5605807" y="584965"/>
                      <a:pt x="5750587" y="584965"/>
                    </a:cubicBezTo>
                    <a:cubicBezTo>
                      <a:pt x="5788687" y="584965"/>
                      <a:pt x="5819167" y="556390"/>
                      <a:pt x="5818215" y="521147"/>
                    </a:cubicBezTo>
                    <a:cubicBezTo>
                      <a:pt x="5813452" y="349697"/>
                      <a:pt x="5797260" y="178247"/>
                      <a:pt x="5768685" y="6797"/>
                    </a:cubicBezTo>
                    <a:cubicBezTo>
                      <a:pt x="5527702" y="14417"/>
                      <a:pt x="5287672" y="41087"/>
                      <a:pt x="5046690" y="69662"/>
                    </a:cubicBezTo>
                    <a:cubicBezTo>
                      <a:pt x="3817012" y="231587"/>
                      <a:pt x="2576857" y="317312"/>
                      <a:pt x="1322414" y="58232"/>
                    </a:cubicBezTo>
                    <a:close/>
                  </a:path>
                </a:pathLst>
              </a:custGeom>
              <a:solidFill>
                <a:srgbClr val="7B583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953" name="Google Shape;3953;p90"/>
              <p:cNvGrpSpPr/>
              <p:nvPr/>
            </p:nvGrpSpPr>
            <p:grpSpPr>
              <a:xfrm>
                <a:off x="768219" y="2116414"/>
                <a:ext cx="8808679" cy="1141122"/>
                <a:chOff x="5380672" y="1743927"/>
                <a:chExt cx="5716580" cy="1186814"/>
              </a:xfrm>
            </p:grpSpPr>
            <p:sp>
              <p:nvSpPr>
                <p:cNvPr id="3954" name="Google Shape;3954;p90"/>
                <p:cNvSpPr/>
                <p:nvPr/>
              </p:nvSpPr>
              <p:spPr>
                <a:xfrm>
                  <a:off x="5403532" y="1832509"/>
                  <a:ext cx="1885949" cy="81017"/>
                </a:xfrm>
                <a:custGeom>
                  <a:rect b="b" l="l" r="r" t="t"/>
                  <a:pathLst>
                    <a:path extrusionOk="0" h="81017" w="1885949">
                      <a:moveTo>
                        <a:pt x="1885950" y="17145"/>
                      </a:moveTo>
                      <a:cubicBezTo>
                        <a:pt x="1843088" y="11430"/>
                        <a:pt x="1800225" y="5715"/>
                        <a:pt x="1757363" y="0"/>
                      </a:cubicBezTo>
                      <a:cubicBezTo>
                        <a:pt x="1439228" y="46673"/>
                        <a:pt x="616268" y="29527"/>
                        <a:pt x="6667" y="18098"/>
                      </a:cubicBezTo>
                      <a:cubicBezTo>
                        <a:pt x="6667" y="19050"/>
                        <a:pt x="6667" y="20002"/>
                        <a:pt x="5715" y="21908"/>
                      </a:cubicBezTo>
                      <a:cubicBezTo>
                        <a:pt x="3810" y="37148"/>
                        <a:pt x="1905" y="52388"/>
                        <a:pt x="0" y="67627"/>
                      </a:cubicBezTo>
                      <a:cubicBezTo>
                        <a:pt x="405765" y="76200"/>
                        <a:pt x="849630" y="83820"/>
                        <a:pt x="1174433" y="80010"/>
                      </a:cubicBezTo>
                      <a:cubicBezTo>
                        <a:pt x="1640205" y="74295"/>
                        <a:pt x="1816418" y="45720"/>
                        <a:pt x="1885950" y="17145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55" name="Google Shape;3955;p90"/>
                <p:cNvSpPr/>
                <p:nvPr/>
              </p:nvSpPr>
              <p:spPr>
                <a:xfrm>
                  <a:off x="10355579" y="1743927"/>
                  <a:ext cx="460667" cy="79140"/>
                </a:xfrm>
                <a:custGeom>
                  <a:rect b="b" l="l" r="r" t="t"/>
                  <a:pathLst>
                    <a:path extrusionOk="0" h="109537" w="815340">
                      <a:moveTo>
                        <a:pt x="808673" y="60007"/>
                      </a:moveTo>
                      <a:cubicBezTo>
                        <a:pt x="648653" y="41910"/>
                        <a:pt x="449580" y="20002"/>
                        <a:pt x="242888" y="0"/>
                      </a:cubicBezTo>
                      <a:cubicBezTo>
                        <a:pt x="185738" y="6667"/>
                        <a:pt x="128588" y="13335"/>
                        <a:pt x="71438" y="20002"/>
                      </a:cubicBezTo>
                      <a:cubicBezTo>
                        <a:pt x="47625" y="22860"/>
                        <a:pt x="23813" y="25717"/>
                        <a:pt x="0" y="28575"/>
                      </a:cubicBezTo>
                      <a:cubicBezTo>
                        <a:pt x="292418" y="53340"/>
                        <a:pt x="591503" y="84772"/>
                        <a:pt x="815340" y="109538"/>
                      </a:cubicBezTo>
                      <a:cubicBezTo>
                        <a:pt x="812482" y="93345"/>
                        <a:pt x="810578" y="77152"/>
                        <a:pt x="808673" y="60007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56" name="Google Shape;3956;p90"/>
                <p:cNvSpPr/>
                <p:nvPr/>
              </p:nvSpPr>
              <p:spPr>
                <a:xfrm>
                  <a:off x="9469754" y="1854417"/>
                  <a:ext cx="1541328" cy="213121"/>
                </a:xfrm>
                <a:custGeom>
                  <a:rect b="b" l="l" r="r" t="t"/>
                  <a:pathLst>
                    <a:path extrusionOk="0" h="170497" w="1717357">
                      <a:moveTo>
                        <a:pt x="171450" y="0"/>
                      </a:moveTo>
                      <a:cubicBezTo>
                        <a:pt x="114300" y="5715"/>
                        <a:pt x="57150" y="10477"/>
                        <a:pt x="0" y="15240"/>
                      </a:cubicBezTo>
                      <a:cubicBezTo>
                        <a:pt x="367665" y="100013"/>
                        <a:pt x="1126807" y="144780"/>
                        <a:pt x="1717357" y="170498"/>
                      </a:cubicBezTo>
                      <a:cubicBezTo>
                        <a:pt x="1716405" y="154305"/>
                        <a:pt x="1714500" y="137160"/>
                        <a:pt x="1713548" y="120967"/>
                      </a:cubicBezTo>
                      <a:cubicBezTo>
                        <a:pt x="1132523" y="93345"/>
                        <a:pt x="534353" y="53340"/>
                        <a:pt x="171450" y="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57" name="Google Shape;3957;p90"/>
                <p:cNvSpPr/>
                <p:nvPr/>
              </p:nvSpPr>
              <p:spPr>
                <a:xfrm>
                  <a:off x="9346881" y="2393532"/>
                  <a:ext cx="11430" cy="9525"/>
                </a:xfrm>
                <a:custGeom>
                  <a:rect b="b" l="l" r="r" t="t"/>
                  <a:pathLst>
                    <a:path extrusionOk="0" h="9525" w="11430">
                      <a:moveTo>
                        <a:pt x="11430" y="0"/>
                      </a:moveTo>
                      <a:cubicBezTo>
                        <a:pt x="7620" y="0"/>
                        <a:pt x="3810" y="0"/>
                        <a:pt x="0" y="0"/>
                      </a:cubicBezTo>
                      <a:cubicBezTo>
                        <a:pt x="3810" y="0"/>
                        <a:pt x="7620" y="0"/>
                        <a:pt x="11430" y="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58" name="Google Shape;3958;p90"/>
                <p:cNvSpPr/>
                <p:nvPr/>
              </p:nvSpPr>
              <p:spPr>
                <a:xfrm>
                  <a:off x="8934449" y="238686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59" name="Google Shape;3959;p90"/>
                <p:cNvSpPr/>
                <p:nvPr/>
              </p:nvSpPr>
              <p:spPr>
                <a:xfrm>
                  <a:off x="8927781" y="238686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60" name="Google Shape;3960;p90"/>
                <p:cNvSpPr/>
                <p:nvPr/>
              </p:nvSpPr>
              <p:spPr>
                <a:xfrm>
                  <a:off x="8928734" y="2386865"/>
                  <a:ext cx="5715" cy="9525"/>
                </a:xfrm>
                <a:custGeom>
                  <a:rect b="b" l="l" r="r" t="t"/>
                  <a:pathLst>
                    <a:path extrusionOk="0" h="9525" w="5715">
                      <a:moveTo>
                        <a:pt x="5715" y="0"/>
                      </a:moveTo>
                      <a:cubicBezTo>
                        <a:pt x="3810" y="0"/>
                        <a:pt x="1905" y="0"/>
                        <a:pt x="0" y="0"/>
                      </a:cubicBezTo>
                      <a:cubicBezTo>
                        <a:pt x="1905" y="0"/>
                        <a:pt x="3810" y="0"/>
                        <a:pt x="5715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61" name="Google Shape;3961;p90"/>
                <p:cNvSpPr/>
                <p:nvPr/>
              </p:nvSpPr>
              <p:spPr>
                <a:xfrm>
                  <a:off x="8928734" y="238686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62" name="Google Shape;3962;p90"/>
                <p:cNvSpPr/>
                <p:nvPr/>
              </p:nvSpPr>
              <p:spPr>
                <a:xfrm>
                  <a:off x="8926829" y="2386865"/>
                  <a:ext cx="952" cy="9525"/>
                </a:xfrm>
                <a:custGeom>
                  <a:rect b="b" l="l" r="r" t="t"/>
                  <a:pathLst>
                    <a:path extrusionOk="0" h="9525" w="952">
                      <a:moveTo>
                        <a:pt x="95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953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63" name="Google Shape;3963;p90"/>
                <p:cNvSpPr/>
                <p:nvPr/>
              </p:nvSpPr>
              <p:spPr>
                <a:xfrm>
                  <a:off x="5380672" y="2188671"/>
                  <a:ext cx="5680976" cy="326431"/>
                </a:xfrm>
                <a:custGeom>
                  <a:rect b="b" l="l" r="r" t="t"/>
                  <a:pathLst>
                    <a:path extrusionOk="0" h="228673" w="5796914">
                      <a:moveTo>
                        <a:pt x="953" y="43888"/>
                      </a:moveTo>
                      <a:cubicBezTo>
                        <a:pt x="0" y="65796"/>
                        <a:pt x="0" y="86751"/>
                        <a:pt x="0" y="108658"/>
                      </a:cubicBezTo>
                      <a:cubicBezTo>
                        <a:pt x="532448" y="56271"/>
                        <a:pt x="1097280" y="96276"/>
                        <a:pt x="1596390" y="164856"/>
                      </a:cubicBezTo>
                      <a:cubicBezTo>
                        <a:pt x="4455795" y="214386"/>
                        <a:pt x="4359593" y="209623"/>
                        <a:pt x="3984308" y="204861"/>
                      </a:cubicBezTo>
                      <a:cubicBezTo>
                        <a:pt x="4322445" y="209623"/>
                        <a:pt x="4891088" y="219148"/>
                        <a:pt x="5796915" y="228673"/>
                      </a:cubicBezTo>
                      <a:cubicBezTo>
                        <a:pt x="5784533" y="217243"/>
                        <a:pt x="5767388" y="210576"/>
                        <a:pt x="5749290" y="210576"/>
                      </a:cubicBezTo>
                      <a:cubicBezTo>
                        <a:pt x="5606415" y="211528"/>
                        <a:pt x="5463540" y="211528"/>
                        <a:pt x="5319713" y="212481"/>
                      </a:cubicBezTo>
                      <a:cubicBezTo>
                        <a:pt x="5273993" y="212481"/>
                        <a:pt x="5252085" y="182001"/>
                        <a:pt x="5253038" y="151521"/>
                      </a:cubicBezTo>
                      <a:cubicBezTo>
                        <a:pt x="4033838" y="98181"/>
                        <a:pt x="2787968" y="66748"/>
                        <a:pt x="1604010" y="59128"/>
                      </a:cubicBezTo>
                      <a:cubicBezTo>
                        <a:pt x="1096328" y="-2784"/>
                        <a:pt x="533400" y="-28502"/>
                        <a:pt x="953" y="43888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64" name="Google Shape;3964;p90"/>
                <p:cNvSpPr/>
                <p:nvPr/>
              </p:nvSpPr>
              <p:spPr>
                <a:xfrm>
                  <a:off x="8926115" y="2386865"/>
                  <a:ext cx="714" cy="9525"/>
                </a:xfrm>
                <a:custGeom>
                  <a:rect b="b" l="l" r="r" t="t"/>
                  <a:pathLst>
                    <a:path extrusionOk="0" h="9525" w="714">
                      <a:moveTo>
                        <a:pt x="714" y="0"/>
                      </a:moveTo>
                      <a:cubicBezTo>
                        <a:pt x="-238" y="0"/>
                        <a:pt x="-238" y="0"/>
                        <a:pt x="714" y="0"/>
                      </a:cubicBezTo>
                      <a:cubicBezTo>
                        <a:pt x="-238" y="0"/>
                        <a:pt x="-238" y="0"/>
                        <a:pt x="714" y="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65" name="Google Shape;3965;p90"/>
                <p:cNvSpPr/>
                <p:nvPr/>
              </p:nvSpPr>
              <p:spPr>
                <a:xfrm>
                  <a:off x="8928734" y="238686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66" name="Google Shape;3966;p90"/>
                <p:cNvSpPr/>
                <p:nvPr/>
              </p:nvSpPr>
              <p:spPr>
                <a:xfrm>
                  <a:off x="9358312" y="2393532"/>
                  <a:ext cx="6667" cy="9525"/>
                </a:xfrm>
                <a:custGeom>
                  <a:rect b="b" l="l" r="r" t="t"/>
                  <a:pathLst>
                    <a:path extrusionOk="0" h="9525" w="6667">
                      <a:moveTo>
                        <a:pt x="6667" y="0"/>
                      </a:moveTo>
                      <a:cubicBezTo>
                        <a:pt x="4763" y="0"/>
                        <a:pt x="1905" y="0"/>
                        <a:pt x="0" y="0"/>
                      </a:cubicBezTo>
                      <a:cubicBezTo>
                        <a:pt x="1905" y="0"/>
                        <a:pt x="3810" y="0"/>
                        <a:pt x="6667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67" name="Google Shape;3967;p90"/>
                <p:cNvSpPr/>
                <p:nvPr/>
              </p:nvSpPr>
              <p:spPr>
                <a:xfrm>
                  <a:off x="9320212" y="2392818"/>
                  <a:ext cx="26669" cy="714"/>
                </a:xfrm>
                <a:custGeom>
                  <a:rect b="b" l="l" r="r" t="t"/>
                  <a:pathLst>
                    <a:path extrusionOk="0" h="714" w="26669">
                      <a:moveTo>
                        <a:pt x="26670" y="714"/>
                      </a:moveTo>
                      <a:cubicBezTo>
                        <a:pt x="18097" y="714"/>
                        <a:pt x="8572" y="714"/>
                        <a:pt x="0" y="714"/>
                      </a:cubicBezTo>
                      <a:cubicBezTo>
                        <a:pt x="9525" y="-238"/>
                        <a:pt x="18097" y="-238"/>
                        <a:pt x="26670" y="714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68" name="Google Shape;3968;p90"/>
                <p:cNvSpPr/>
                <p:nvPr/>
              </p:nvSpPr>
              <p:spPr>
                <a:xfrm>
                  <a:off x="9320212" y="2392579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69" name="Google Shape;3969;p90"/>
                <p:cNvSpPr/>
                <p:nvPr/>
              </p:nvSpPr>
              <p:spPr>
                <a:xfrm>
                  <a:off x="8934449" y="2386865"/>
                  <a:ext cx="385762" cy="5714"/>
                </a:xfrm>
                <a:custGeom>
                  <a:rect b="b" l="l" r="r" t="t"/>
                  <a:pathLst>
                    <a:path extrusionOk="0" h="5714" w="385762">
                      <a:moveTo>
                        <a:pt x="385763" y="5715"/>
                      </a:moveTo>
                      <a:cubicBezTo>
                        <a:pt x="141922" y="1905"/>
                        <a:pt x="29528" y="0"/>
                        <a:pt x="0" y="0"/>
                      </a:cubicBezTo>
                      <a:cubicBezTo>
                        <a:pt x="40957" y="0"/>
                        <a:pt x="227647" y="3810"/>
                        <a:pt x="385763" y="5715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70" name="Google Shape;3970;p90"/>
                <p:cNvSpPr/>
                <p:nvPr/>
              </p:nvSpPr>
              <p:spPr>
                <a:xfrm>
                  <a:off x="5385434" y="1957585"/>
                  <a:ext cx="5666851" cy="279073"/>
                </a:xfrm>
                <a:custGeom>
                  <a:rect b="b" l="l" r="r" t="t"/>
                  <a:pathLst>
                    <a:path extrusionOk="0" h="319854" w="5812155">
                      <a:moveTo>
                        <a:pt x="4967288" y="230022"/>
                      </a:moveTo>
                      <a:cubicBezTo>
                        <a:pt x="4522470" y="276694"/>
                        <a:pt x="3312795" y="70002"/>
                        <a:pt x="2612708" y="8089"/>
                      </a:cubicBezTo>
                      <a:cubicBezTo>
                        <a:pt x="2171700" y="-31916"/>
                        <a:pt x="798195" y="85242"/>
                        <a:pt x="2858" y="167157"/>
                      </a:cubicBezTo>
                      <a:cubicBezTo>
                        <a:pt x="1905" y="184302"/>
                        <a:pt x="953" y="201447"/>
                        <a:pt x="0" y="217639"/>
                      </a:cubicBezTo>
                      <a:cubicBezTo>
                        <a:pt x="3951923" y="36664"/>
                        <a:pt x="1750695" y="120484"/>
                        <a:pt x="4328160" y="305269"/>
                      </a:cubicBezTo>
                      <a:cubicBezTo>
                        <a:pt x="5133975" y="362419"/>
                        <a:pt x="5148263" y="230022"/>
                        <a:pt x="5812155" y="275742"/>
                      </a:cubicBezTo>
                      <a:cubicBezTo>
                        <a:pt x="5811203" y="258597"/>
                        <a:pt x="5811203" y="242404"/>
                        <a:pt x="5810250" y="225259"/>
                      </a:cubicBezTo>
                      <a:cubicBezTo>
                        <a:pt x="5521643" y="196684"/>
                        <a:pt x="5236845" y="191922"/>
                        <a:pt x="4967288" y="230022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71" name="Google Shape;3971;p90"/>
                <p:cNvSpPr/>
                <p:nvPr/>
              </p:nvSpPr>
              <p:spPr>
                <a:xfrm>
                  <a:off x="5407341" y="2570785"/>
                  <a:ext cx="5689911" cy="177944"/>
                </a:xfrm>
                <a:custGeom>
                  <a:rect b="b" l="l" r="r" t="t"/>
                  <a:pathLst>
                    <a:path extrusionOk="0" h="199937" w="5747385">
                      <a:moveTo>
                        <a:pt x="1107758" y="74208"/>
                      </a:moveTo>
                      <a:cubicBezTo>
                        <a:pt x="670560" y="182793"/>
                        <a:pt x="291465" y="184698"/>
                        <a:pt x="0" y="158028"/>
                      </a:cubicBezTo>
                      <a:cubicBezTo>
                        <a:pt x="5715" y="168505"/>
                        <a:pt x="13335" y="177078"/>
                        <a:pt x="22860" y="183745"/>
                      </a:cubicBezTo>
                      <a:cubicBezTo>
                        <a:pt x="313373" y="208510"/>
                        <a:pt x="686753" y="204700"/>
                        <a:pt x="1115378" y="98020"/>
                      </a:cubicBezTo>
                      <a:cubicBezTo>
                        <a:pt x="1864043" y="-87717"/>
                        <a:pt x="4492943" y="130405"/>
                        <a:pt x="5676900" y="199938"/>
                      </a:cubicBezTo>
                      <a:cubicBezTo>
                        <a:pt x="5683568" y="199938"/>
                        <a:pt x="5691188" y="199938"/>
                        <a:pt x="5697855" y="198985"/>
                      </a:cubicBezTo>
                      <a:cubicBezTo>
                        <a:pt x="5716905" y="198985"/>
                        <a:pt x="5734050" y="191365"/>
                        <a:pt x="5747385" y="178983"/>
                      </a:cubicBezTo>
                      <a:cubicBezTo>
                        <a:pt x="4592955" y="112308"/>
                        <a:pt x="1875473" y="-116292"/>
                        <a:pt x="1107758" y="74208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72" name="Google Shape;3972;p90"/>
                <p:cNvSpPr/>
                <p:nvPr/>
              </p:nvSpPr>
              <p:spPr>
                <a:xfrm>
                  <a:off x="7795774" y="2692822"/>
                  <a:ext cx="1748816" cy="237919"/>
                </a:xfrm>
                <a:custGeom>
                  <a:rect b="b" l="l" r="r" t="t"/>
                  <a:pathLst>
                    <a:path extrusionOk="0" h="237919" w="1748816">
                      <a:moveTo>
                        <a:pt x="1747323" y="189342"/>
                      </a:moveTo>
                      <a:cubicBezTo>
                        <a:pt x="1749228" y="185532"/>
                        <a:pt x="1751133" y="176007"/>
                        <a:pt x="1740655" y="166482"/>
                      </a:cubicBezTo>
                      <a:cubicBezTo>
                        <a:pt x="1640642" y="75042"/>
                        <a:pt x="1076763" y="55040"/>
                        <a:pt x="1046283" y="53135"/>
                      </a:cubicBezTo>
                      <a:cubicBezTo>
                        <a:pt x="946270" y="42657"/>
                        <a:pt x="78542" y="-57355"/>
                        <a:pt x="7105" y="47420"/>
                      </a:cubicBezTo>
                      <a:cubicBezTo>
                        <a:pt x="-75762" y="173150"/>
                        <a:pt x="583367" y="229347"/>
                        <a:pt x="1091050" y="237920"/>
                      </a:cubicBezTo>
                      <a:cubicBezTo>
                        <a:pt x="1294885" y="232205"/>
                        <a:pt x="1498720" y="223632"/>
                        <a:pt x="1702555" y="215060"/>
                      </a:cubicBezTo>
                      <a:cubicBezTo>
                        <a:pt x="1736845" y="206487"/>
                        <a:pt x="1744465" y="196962"/>
                        <a:pt x="1747323" y="189342"/>
                      </a:cubicBezTo>
                      <a:close/>
                      <a:moveTo>
                        <a:pt x="29965" y="75995"/>
                      </a:moveTo>
                      <a:cubicBezTo>
                        <a:pt x="-31947" y="-38305"/>
                        <a:pt x="915790" y="65517"/>
                        <a:pt x="1043425" y="78852"/>
                      </a:cubicBezTo>
                      <a:cubicBezTo>
                        <a:pt x="1167250" y="83615"/>
                        <a:pt x="1626355" y="108380"/>
                        <a:pt x="1719700" y="183627"/>
                      </a:cubicBezTo>
                      <a:cubicBezTo>
                        <a:pt x="1600638" y="252207"/>
                        <a:pt x="100450" y="205535"/>
                        <a:pt x="29965" y="75995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973" name="Google Shape;3973;p90"/>
              <p:cNvSpPr/>
              <p:nvPr/>
            </p:nvSpPr>
            <p:spPr>
              <a:xfrm>
                <a:off x="870823" y="1344339"/>
                <a:ext cx="8693740" cy="939629"/>
              </a:xfrm>
              <a:custGeom>
                <a:rect b="b" l="l" r="r" t="t"/>
                <a:pathLst>
                  <a:path extrusionOk="0" h="976238" w="5700813">
                    <a:moveTo>
                      <a:pt x="5473166" y="97155"/>
                    </a:moveTo>
                    <a:cubicBezTo>
                      <a:pt x="3719614" y="-32385"/>
                      <a:pt x="1966061" y="-32385"/>
                      <a:pt x="212509" y="97155"/>
                    </a:cubicBezTo>
                    <a:cubicBezTo>
                      <a:pt x="177266" y="100013"/>
                      <a:pt x="139166" y="130493"/>
                      <a:pt x="127736" y="165735"/>
                    </a:cubicBezTo>
                    <a:cubicBezTo>
                      <a:pt x="74396" y="332423"/>
                      <a:pt x="32486" y="500063"/>
                      <a:pt x="1054" y="666750"/>
                    </a:cubicBezTo>
                    <a:cubicBezTo>
                      <a:pt x="-5614" y="701993"/>
                      <a:pt x="20104" y="729615"/>
                      <a:pt x="57251" y="727710"/>
                    </a:cubicBezTo>
                    <a:cubicBezTo>
                      <a:pt x="262991" y="720090"/>
                      <a:pt x="468731" y="713423"/>
                      <a:pt x="674471" y="707708"/>
                    </a:cubicBezTo>
                    <a:cubicBezTo>
                      <a:pt x="712571" y="706755"/>
                      <a:pt x="730669" y="728663"/>
                      <a:pt x="733526" y="753428"/>
                    </a:cubicBezTo>
                    <a:cubicBezTo>
                      <a:pt x="909739" y="752475"/>
                      <a:pt x="1083094" y="770573"/>
                      <a:pt x="1256449" y="811530"/>
                    </a:cubicBezTo>
                    <a:cubicBezTo>
                      <a:pt x="2509939" y="1070610"/>
                      <a:pt x="3751046" y="984885"/>
                      <a:pt x="4978819" y="822008"/>
                    </a:cubicBezTo>
                    <a:cubicBezTo>
                      <a:pt x="5220754" y="793433"/>
                      <a:pt x="5459831" y="766763"/>
                      <a:pt x="5700814" y="759143"/>
                    </a:cubicBezTo>
                    <a:cubicBezTo>
                      <a:pt x="5668429" y="561023"/>
                      <a:pt x="5620804" y="362903"/>
                      <a:pt x="5556987" y="164783"/>
                    </a:cubicBezTo>
                    <a:cubicBezTo>
                      <a:pt x="5546509" y="130493"/>
                      <a:pt x="5507456" y="100013"/>
                      <a:pt x="5473166" y="97155"/>
                    </a:cubicBezTo>
                    <a:close/>
                  </a:path>
                </a:pathLst>
              </a:custGeom>
              <a:solidFill>
                <a:srgbClr val="7B583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974" name="Google Shape;3974;p90"/>
              <p:cNvGrpSpPr/>
              <p:nvPr/>
            </p:nvGrpSpPr>
            <p:grpSpPr>
              <a:xfrm>
                <a:off x="870898" y="1392511"/>
                <a:ext cx="8455770" cy="1035739"/>
                <a:chOff x="5447308" y="940652"/>
                <a:chExt cx="5487553" cy="1077212"/>
              </a:xfrm>
            </p:grpSpPr>
            <p:sp>
              <p:nvSpPr>
                <p:cNvPr id="3975" name="Google Shape;3975;p90"/>
                <p:cNvSpPr/>
                <p:nvPr/>
              </p:nvSpPr>
              <p:spPr>
                <a:xfrm>
                  <a:off x="5556884" y="940652"/>
                  <a:ext cx="4290059" cy="253924"/>
                </a:xfrm>
                <a:custGeom>
                  <a:rect b="b" l="l" r="r" t="t"/>
                  <a:pathLst>
                    <a:path extrusionOk="0" h="253924" w="4290059">
                      <a:moveTo>
                        <a:pt x="53340" y="119380"/>
                      </a:moveTo>
                      <a:cubicBezTo>
                        <a:pt x="37147" y="131763"/>
                        <a:pt x="24765" y="148908"/>
                        <a:pt x="19050" y="167005"/>
                      </a:cubicBezTo>
                      <a:cubicBezTo>
                        <a:pt x="12382" y="187960"/>
                        <a:pt x="5715" y="207963"/>
                        <a:pt x="0" y="228918"/>
                      </a:cubicBezTo>
                      <a:cubicBezTo>
                        <a:pt x="1346835" y="362268"/>
                        <a:pt x="1914525" y="-89218"/>
                        <a:pt x="2860358" y="79375"/>
                      </a:cubicBezTo>
                      <a:cubicBezTo>
                        <a:pt x="3684270" y="233680"/>
                        <a:pt x="3850958" y="327025"/>
                        <a:pt x="4290060" y="34608"/>
                      </a:cubicBezTo>
                      <a:cubicBezTo>
                        <a:pt x="4232910" y="31750"/>
                        <a:pt x="4174808" y="29845"/>
                        <a:pt x="4117658" y="26988"/>
                      </a:cubicBezTo>
                      <a:cubicBezTo>
                        <a:pt x="3800475" y="204153"/>
                        <a:pt x="3635693" y="128905"/>
                        <a:pt x="3020378" y="1270"/>
                      </a:cubicBezTo>
                      <a:cubicBezTo>
                        <a:pt x="2576513" y="-2540"/>
                        <a:pt x="2133600" y="2223"/>
                        <a:pt x="1690688" y="15558"/>
                      </a:cubicBezTo>
                      <a:cubicBezTo>
                        <a:pt x="1295400" y="91758"/>
                        <a:pt x="813435" y="164148"/>
                        <a:pt x="53340" y="11938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76" name="Google Shape;3976;p90"/>
                <p:cNvSpPr/>
                <p:nvPr/>
              </p:nvSpPr>
              <p:spPr>
                <a:xfrm>
                  <a:off x="8834013" y="1259105"/>
                  <a:ext cx="423" cy="9525"/>
                </a:xfrm>
                <a:custGeom>
                  <a:rect b="b" l="l" r="r" t="t"/>
                  <a:pathLst>
                    <a:path extrusionOk="0" h="9525" w="423">
                      <a:moveTo>
                        <a:pt x="423" y="0"/>
                      </a:moveTo>
                      <a:lnTo>
                        <a:pt x="423" y="0"/>
                      </a:lnTo>
                      <a:cubicBezTo>
                        <a:pt x="423" y="0"/>
                        <a:pt x="-529" y="0"/>
                        <a:pt x="423" y="0"/>
                      </a:cubicBezTo>
                      <a:cubicBezTo>
                        <a:pt x="-529" y="0"/>
                        <a:pt x="423" y="0"/>
                        <a:pt x="423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77" name="Google Shape;3977;p90"/>
                <p:cNvSpPr/>
                <p:nvPr/>
              </p:nvSpPr>
              <p:spPr>
                <a:xfrm>
                  <a:off x="5507355" y="1056222"/>
                  <a:ext cx="5411609" cy="274951"/>
                </a:xfrm>
                <a:custGeom>
                  <a:rect b="b" l="l" r="r" t="t"/>
                  <a:pathLst>
                    <a:path extrusionOk="0" h="325386" w="5494019">
                      <a:moveTo>
                        <a:pt x="3532823" y="224790"/>
                      </a:moveTo>
                      <a:cubicBezTo>
                        <a:pt x="3534728" y="225742"/>
                        <a:pt x="3302318" y="138113"/>
                        <a:pt x="2934653" y="76200"/>
                      </a:cubicBezTo>
                      <a:cubicBezTo>
                        <a:pt x="2901315" y="73342"/>
                        <a:pt x="2867025" y="69532"/>
                        <a:pt x="2833688" y="66675"/>
                      </a:cubicBezTo>
                      <a:cubicBezTo>
                        <a:pt x="2068830" y="6667"/>
                        <a:pt x="1346835" y="370523"/>
                        <a:pt x="6667" y="260033"/>
                      </a:cubicBezTo>
                      <a:cubicBezTo>
                        <a:pt x="4763" y="268605"/>
                        <a:pt x="1905" y="277178"/>
                        <a:pt x="0" y="285750"/>
                      </a:cubicBezTo>
                      <a:cubicBezTo>
                        <a:pt x="1558290" y="409575"/>
                        <a:pt x="2442210" y="-105728"/>
                        <a:pt x="3327083" y="201930"/>
                      </a:cubicBezTo>
                      <a:cubicBezTo>
                        <a:pt x="3338513" y="205740"/>
                        <a:pt x="3523298" y="262890"/>
                        <a:pt x="3526155" y="262890"/>
                      </a:cubicBezTo>
                      <a:cubicBezTo>
                        <a:pt x="4165283" y="432435"/>
                        <a:pt x="4924425" y="222885"/>
                        <a:pt x="5494020" y="40005"/>
                      </a:cubicBezTo>
                      <a:cubicBezTo>
                        <a:pt x="5486400" y="24765"/>
                        <a:pt x="5474970" y="10477"/>
                        <a:pt x="5460683" y="0"/>
                      </a:cubicBezTo>
                      <a:cubicBezTo>
                        <a:pt x="4885373" y="187642"/>
                        <a:pt x="4151948" y="389573"/>
                        <a:pt x="3532823" y="22479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78" name="Google Shape;3978;p90"/>
                <p:cNvSpPr/>
                <p:nvPr/>
              </p:nvSpPr>
              <p:spPr>
                <a:xfrm>
                  <a:off x="8833484" y="125910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79" name="Google Shape;3979;p90"/>
                <p:cNvSpPr/>
                <p:nvPr/>
              </p:nvSpPr>
              <p:spPr>
                <a:xfrm>
                  <a:off x="5447308" y="1574472"/>
                  <a:ext cx="1933168" cy="443392"/>
                </a:xfrm>
                <a:custGeom>
                  <a:rect b="b" l="l" r="r" t="t"/>
                  <a:pathLst>
                    <a:path extrusionOk="0" h="273277" w="1895263">
                      <a:moveTo>
                        <a:pt x="1891704" y="233272"/>
                      </a:moveTo>
                      <a:cubicBezTo>
                        <a:pt x="1898371" y="216127"/>
                        <a:pt x="1899324" y="189457"/>
                        <a:pt x="1861224" y="160882"/>
                      </a:cubicBezTo>
                      <a:cubicBezTo>
                        <a:pt x="1652626" y="-90"/>
                        <a:pt x="685839" y="-16283"/>
                        <a:pt x="4801" y="10387"/>
                      </a:cubicBezTo>
                      <a:cubicBezTo>
                        <a:pt x="2896" y="18007"/>
                        <a:pt x="1944" y="25627"/>
                        <a:pt x="991" y="32295"/>
                      </a:cubicBezTo>
                      <a:cubicBezTo>
                        <a:pt x="-914" y="41820"/>
                        <a:pt x="39" y="51345"/>
                        <a:pt x="2896" y="58965"/>
                      </a:cubicBezTo>
                      <a:cubicBezTo>
                        <a:pt x="727749" y="34200"/>
                        <a:pt x="1749781" y="54202"/>
                        <a:pt x="1843126" y="215175"/>
                      </a:cubicBezTo>
                      <a:cubicBezTo>
                        <a:pt x="1828839" y="232320"/>
                        <a:pt x="1783119" y="245655"/>
                        <a:pt x="1714539" y="256132"/>
                      </a:cubicBezTo>
                      <a:cubicBezTo>
                        <a:pt x="1757401" y="261847"/>
                        <a:pt x="1800264" y="268515"/>
                        <a:pt x="1843126" y="273277"/>
                      </a:cubicBezTo>
                      <a:cubicBezTo>
                        <a:pt x="1880274" y="259942"/>
                        <a:pt x="1886941" y="243750"/>
                        <a:pt x="1891704" y="233272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80" name="Google Shape;3980;p90"/>
                <p:cNvSpPr/>
                <p:nvPr/>
              </p:nvSpPr>
              <p:spPr>
                <a:xfrm>
                  <a:off x="5476874" y="1420076"/>
                  <a:ext cx="5457987" cy="79336"/>
                </a:xfrm>
                <a:custGeom>
                  <a:rect b="b" l="l" r="r" t="t"/>
                  <a:pathLst>
                    <a:path extrusionOk="0" h="197107" w="5655945">
                      <a:moveTo>
                        <a:pt x="2064068" y="81915"/>
                      </a:moveTo>
                      <a:cubicBezTo>
                        <a:pt x="1751648" y="128588"/>
                        <a:pt x="503873" y="22860"/>
                        <a:pt x="11430" y="0"/>
                      </a:cubicBezTo>
                      <a:cubicBezTo>
                        <a:pt x="7620" y="16193"/>
                        <a:pt x="3810" y="32385"/>
                        <a:pt x="0" y="48578"/>
                      </a:cubicBezTo>
                      <a:cubicBezTo>
                        <a:pt x="501968" y="73343"/>
                        <a:pt x="1747838" y="180975"/>
                        <a:pt x="2069783" y="132397"/>
                      </a:cubicBezTo>
                      <a:cubicBezTo>
                        <a:pt x="2375535" y="73343"/>
                        <a:pt x="4542473" y="230505"/>
                        <a:pt x="5655945" y="190500"/>
                      </a:cubicBezTo>
                      <a:cubicBezTo>
                        <a:pt x="5653088" y="174308"/>
                        <a:pt x="5650230" y="158115"/>
                        <a:pt x="5646420" y="141922"/>
                      </a:cubicBezTo>
                      <a:cubicBezTo>
                        <a:pt x="4552950" y="176213"/>
                        <a:pt x="2370773" y="20955"/>
                        <a:pt x="2064068" y="81915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81" name="Google Shape;3981;p90"/>
                <p:cNvSpPr/>
                <p:nvPr/>
              </p:nvSpPr>
              <p:spPr>
                <a:xfrm>
                  <a:off x="9249020" y="1683078"/>
                  <a:ext cx="1348493" cy="186579"/>
                </a:xfrm>
                <a:custGeom>
                  <a:rect b="b" l="l" r="r" t="t"/>
                  <a:pathLst>
                    <a:path extrusionOk="0" h="186579" w="1348493">
                      <a:moveTo>
                        <a:pt x="4516" y="55134"/>
                      </a:moveTo>
                      <a:cubicBezTo>
                        <a:pt x="-21201" y="107522"/>
                        <a:pt x="64524" y="151337"/>
                        <a:pt x="220733" y="186579"/>
                      </a:cubicBezTo>
                      <a:cubicBezTo>
                        <a:pt x="277883" y="181817"/>
                        <a:pt x="335033" y="176102"/>
                        <a:pt x="392183" y="171339"/>
                      </a:cubicBezTo>
                      <a:cubicBezTo>
                        <a:pt x="208351" y="143717"/>
                        <a:pt x="84526" y="112284"/>
                        <a:pt x="54046" y="77042"/>
                      </a:cubicBezTo>
                      <a:cubicBezTo>
                        <a:pt x="122626" y="23702"/>
                        <a:pt x="604591" y="46562"/>
                        <a:pt x="1105606" y="89424"/>
                      </a:cubicBezTo>
                      <a:cubicBezTo>
                        <a:pt x="1129419" y="86567"/>
                        <a:pt x="1153231" y="83709"/>
                        <a:pt x="1177044" y="80852"/>
                      </a:cubicBezTo>
                      <a:cubicBezTo>
                        <a:pt x="1234194" y="74184"/>
                        <a:pt x="1291344" y="67517"/>
                        <a:pt x="1348494" y="60849"/>
                      </a:cubicBezTo>
                      <a:cubicBezTo>
                        <a:pt x="736989" y="1794"/>
                        <a:pt x="50236" y="-37258"/>
                        <a:pt x="4516" y="55134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982" name="Google Shape;3982;p90"/>
              <p:cNvGrpSpPr/>
              <p:nvPr/>
            </p:nvGrpSpPr>
            <p:grpSpPr>
              <a:xfrm>
                <a:off x="851878" y="3234639"/>
                <a:ext cx="8581685" cy="622600"/>
                <a:chOff x="5434964" y="2906929"/>
                <a:chExt cx="5569268" cy="647530"/>
              </a:xfrm>
            </p:grpSpPr>
            <p:sp>
              <p:nvSpPr>
                <p:cNvPr id="3983" name="Google Shape;3983;p90"/>
                <p:cNvSpPr/>
                <p:nvPr/>
              </p:nvSpPr>
              <p:spPr>
                <a:xfrm>
                  <a:off x="5474969" y="3145280"/>
                  <a:ext cx="5374004" cy="382196"/>
                </a:xfrm>
                <a:custGeom>
                  <a:rect b="b" l="l" r="r" t="t"/>
                  <a:pathLst>
                    <a:path extrusionOk="0" h="382196" w="5374004">
                      <a:moveTo>
                        <a:pt x="798195" y="137887"/>
                      </a:moveTo>
                      <a:cubicBezTo>
                        <a:pt x="1045845" y="191227"/>
                        <a:pt x="1465898" y="477930"/>
                        <a:pt x="1724025" y="349342"/>
                      </a:cubicBezTo>
                      <a:cubicBezTo>
                        <a:pt x="2317433" y="64545"/>
                        <a:pt x="3855720" y="276952"/>
                        <a:pt x="4749165" y="381727"/>
                      </a:cubicBezTo>
                      <a:cubicBezTo>
                        <a:pt x="4957763" y="372202"/>
                        <a:pt x="5166360" y="359820"/>
                        <a:pt x="5374005" y="346485"/>
                      </a:cubicBezTo>
                      <a:cubicBezTo>
                        <a:pt x="4996815" y="280762"/>
                        <a:pt x="4316730" y="151222"/>
                        <a:pt x="4062413" y="175987"/>
                      </a:cubicBezTo>
                      <a:cubicBezTo>
                        <a:pt x="3691890" y="221707"/>
                        <a:pt x="2444115" y="38827"/>
                        <a:pt x="2252663" y="33112"/>
                      </a:cubicBezTo>
                      <a:cubicBezTo>
                        <a:pt x="2068830" y="32160"/>
                        <a:pt x="1735455" y="196942"/>
                        <a:pt x="1429703" y="202657"/>
                      </a:cubicBezTo>
                      <a:cubicBezTo>
                        <a:pt x="1112520" y="208372"/>
                        <a:pt x="1143953" y="41685"/>
                        <a:pt x="932498" y="7395"/>
                      </a:cubicBezTo>
                      <a:cubicBezTo>
                        <a:pt x="822008" y="-10703"/>
                        <a:pt x="393383" y="8347"/>
                        <a:pt x="0" y="22635"/>
                      </a:cubicBezTo>
                      <a:cubicBezTo>
                        <a:pt x="9525" y="66450"/>
                        <a:pt x="20003" y="110265"/>
                        <a:pt x="31433" y="153127"/>
                      </a:cubicBezTo>
                      <a:cubicBezTo>
                        <a:pt x="326708" y="132172"/>
                        <a:pt x="670560" y="109312"/>
                        <a:pt x="798195" y="137887"/>
                      </a:cubicBezTo>
                      <a:close/>
                    </a:path>
                  </a:pathLst>
                </a:custGeom>
                <a:solidFill>
                  <a:srgbClr val="CE7F42">
                    <a:alpha val="188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84" name="Google Shape;3984;p90"/>
                <p:cNvSpPr/>
                <p:nvPr/>
              </p:nvSpPr>
              <p:spPr>
                <a:xfrm>
                  <a:off x="5434964" y="2943302"/>
                  <a:ext cx="5558909" cy="353676"/>
                </a:xfrm>
                <a:custGeom>
                  <a:rect b="b" l="l" r="r" t="t"/>
                  <a:pathLst>
                    <a:path extrusionOk="0" h="363677" w="5643562">
                      <a:moveTo>
                        <a:pt x="2663190" y="141745"/>
                      </a:moveTo>
                      <a:cubicBezTo>
                        <a:pt x="3002280" y="208420"/>
                        <a:pt x="3388995" y="288430"/>
                        <a:pt x="3708083" y="214135"/>
                      </a:cubicBezTo>
                      <a:cubicBezTo>
                        <a:pt x="3668078" y="209372"/>
                        <a:pt x="4223385" y="24588"/>
                        <a:pt x="5636895" y="363677"/>
                      </a:cubicBezTo>
                      <a:cubicBezTo>
                        <a:pt x="5638800" y="355105"/>
                        <a:pt x="5641658" y="345580"/>
                        <a:pt x="5643563" y="337008"/>
                      </a:cubicBezTo>
                      <a:cubicBezTo>
                        <a:pt x="4229100" y="-23037"/>
                        <a:pt x="3733800" y="155080"/>
                        <a:pt x="3652838" y="175083"/>
                      </a:cubicBezTo>
                      <a:cubicBezTo>
                        <a:pt x="3114675" y="241758"/>
                        <a:pt x="2800350" y="78880"/>
                        <a:pt x="2268855" y="19825"/>
                      </a:cubicBezTo>
                      <a:cubicBezTo>
                        <a:pt x="1926908" y="-19228"/>
                        <a:pt x="751523" y="8395"/>
                        <a:pt x="0" y="26493"/>
                      </a:cubicBezTo>
                      <a:cubicBezTo>
                        <a:pt x="2858" y="41733"/>
                        <a:pt x="5715" y="56972"/>
                        <a:pt x="8573" y="72213"/>
                      </a:cubicBezTo>
                      <a:cubicBezTo>
                        <a:pt x="2123123" y="47447"/>
                        <a:pt x="2223135" y="45543"/>
                        <a:pt x="2663190" y="141745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85" name="Google Shape;3985;p90"/>
                <p:cNvSpPr/>
                <p:nvPr/>
              </p:nvSpPr>
              <p:spPr>
                <a:xfrm>
                  <a:off x="8886824" y="2906929"/>
                  <a:ext cx="611504" cy="24747"/>
                </a:xfrm>
                <a:custGeom>
                  <a:rect b="b" l="l" r="r" t="t"/>
                  <a:pathLst>
                    <a:path extrusionOk="0" h="24747" w="611504">
                      <a:moveTo>
                        <a:pt x="513397" y="14288"/>
                      </a:moveTo>
                      <a:cubicBezTo>
                        <a:pt x="560070" y="9525"/>
                        <a:pt x="590550" y="4763"/>
                        <a:pt x="611505" y="0"/>
                      </a:cubicBezTo>
                      <a:cubicBezTo>
                        <a:pt x="407670" y="9525"/>
                        <a:pt x="203835" y="17145"/>
                        <a:pt x="0" y="22860"/>
                      </a:cubicBezTo>
                      <a:cubicBezTo>
                        <a:pt x="226695" y="27623"/>
                        <a:pt x="423863" y="22860"/>
                        <a:pt x="513397" y="14288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86" name="Google Shape;3986;p90"/>
                <p:cNvSpPr/>
                <p:nvPr/>
              </p:nvSpPr>
              <p:spPr>
                <a:xfrm>
                  <a:off x="5504497" y="3270041"/>
                  <a:ext cx="4717732" cy="284418"/>
                </a:xfrm>
                <a:custGeom>
                  <a:rect b="b" l="l" r="r" t="t"/>
                  <a:pathLst>
                    <a:path extrusionOk="0" h="284418" w="4717732">
                      <a:moveTo>
                        <a:pt x="767715" y="36938"/>
                      </a:moveTo>
                      <a:cubicBezTo>
                        <a:pt x="841058" y="53131"/>
                        <a:pt x="933450" y="92183"/>
                        <a:pt x="1031558" y="133141"/>
                      </a:cubicBezTo>
                      <a:cubicBezTo>
                        <a:pt x="1615440" y="381743"/>
                        <a:pt x="1578293" y="267443"/>
                        <a:pt x="1883093" y="186481"/>
                      </a:cubicBezTo>
                      <a:cubicBezTo>
                        <a:pt x="2179320" y="98851"/>
                        <a:pt x="2819400" y="44558"/>
                        <a:pt x="4548188" y="264585"/>
                      </a:cubicBezTo>
                      <a:cubicBezTo>
                        <a:pt x="4604385" y="261728"/>
                        <a:pt x="4661535" y="259823"/>
                        <a:pt x="4717733" y="256966"/>
                      </a:cubicBezTo>
                      <a:cubicBezTo>
                        <a:pt x="3824288" y="152191"/>
                        <a:pt x="2286000" y="-60217"/>
                        <a:pt x="1692593" y="224581"/>
                      </a:cubicBezTo>
                      <a:cubicBezTo>
                        <a:pt x="1434465" y="352216"/>
                        <a:pt x="1014413" y="65513"/>
                        <a:pt x="766763" y="13126"/>
                      </a:cubicBezTo>
                      <a:cubicBezTo>
                        <a:pt x="639128" y="-15449"/>
                        <a:pt x="295275" y="8363"/>
                        <a:pt x="0" y="30271"/>
                      </a:cubicBezTo>
                      <a:cubicBezTo>
                        <a:pt x="1905" y="38843"/>
                        <a:pt x="3810" y="46463"/>
                        <a:pt x="6667" y="55036"/>
                      </a:cubicBezTo>
                      <a:cubicBezTo>
                        <a:pt x="301943" y="33128"/>
                        <a:pt x="643890" y="10268"/>
                        <a:pt x="767715" y="36938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87" name="Google Shape;3987;p90"/>
                <p:cNvSpPr/>
                <p:nvPr/>
              </p:nvSpPr>
              <p:spPr>
                <a:xfrm>
                  <a:off x="5464492" y="3095796"/>
                  <a:ext cx="5539740" cy="396920"/>
                </a:xfrm>
                <a:custGeom>
                  <a:rect b="b" l="l" r="r" t="t"/>
                  <a:pathLst>
                    <a:path extrusionOk="0" h="396920" w="5539740">
                      <a:moveTo>
                        <a:pt x="942975" y="57831"/>
                      </a:moveTo>
                      <a:cubicBezTo>
                        <a:pt x="1154430" y="92121"/>
                        <a:pt x="1123950" y="259761"/>
                        <a:pt x="1440180" y="253093"/>
                      </a:cubicBezTo>
                      <a:cubicBezTo>
                        <a:pt x="1745933" y="247378"/>
                        <a:pt x="2079308" y="82596"/>
                        <a:pt x="2263140" y="83548"/>
                      </a:cubicBezTo>
                      <a:cubicBezTo>
                        <a:pt x="2453640" y="89263"/>
                        <a:pt x="3702368" y="272143"/>
                        <a:pt x="4072890" y="226423"/>
                      </a:cubicBezTo>
                      <a:cubicBezTo>
                        <a:pt x="4327208" y="201658"/>
                        <a:pt x="5007293" y="331198"/>
                        <a:pt x="5384483" y="396921"/>
                      </a:cubicBezTo>
                      <a:cubicBezTo>
                        <a:pt x="5420678" y="395016"/>
                        <a:pt x="5457825" y="392158"/>
                        <a:pt x="5494020" y="390253"/>
                      </a:cubicBezTo>
                      <a:cubicBezTo>
                        <a:pt x="5510213" y="389301"/>
                        <a:pt x="5526405" y="382633"/>
                        <a:pt x="5539740" y="372156"/>
                      </a:cubicBezTo>
                      <a:cubicBezTo>
                        <a:pt x="5201603" y="314053"/>
                        <a:pt x="4373880" y="148318"/>
                        <a:pt x="4073843" y="174988"/>
                      </a:cubicBezTo>
                      <a:cubicBezTo>
                        <a:pt x="3832860" y="201658"/>
                        <a:pt x="3226118" y="138793"/>
                        <a:pt x="2774633" y="85453"/>
                      </a:cubicBezTo>
                      <a:cubicBezTo>
                        <a:pt x="2205990" y="17826"/>
                        <a:pt x="2253615" y="6396"/>
                        <a:pt x="1917383" y="104503"/>
                      </a:cubicBezTo>
                      <a:cubicBezTo>
                        <a:pt x="1061085" y="351201"/>
                        <a:pt x="1272540" y="57831"/>
                        <a:pt x="942975" y="7348"/>
                      </a:cubicBezTo>
                      <a:cubicBezTo>
                        <a:pt x="827723" y="-10749"/>
                        <a:pt x="396240" y="8301"/>
                        <a:pt x="0" y="24493"/>
                      </a:cubicBezTo>
                      <a:cubicBezTo>
                        <a:pt x="3810" y="40686"/>
                        <a:pt x="6667" y="56878"/>
                        <a:pt x="10477" y="73071"/>
                      </a:cubicBezTo>
                      <a:cubicBezTo>
                        <a:pt x="403860" y="58783"/>
                        <a:pt x="832485" y="39733"/>
                        <a:pt x="942975" y="57831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988" name="Google Shape;3988;p90"/>
              <p:cNvSpPr/>
              <p:nvPr/>
            </p:nvSpPr>
            <p:spPr>
              <a:xfrm>
                <a:off x="4591623" y="1680437"/>
                <a:ext cx="858114" cy="108179"/>
              </a:xfrm>
              <a:custGeom>
                <a:rect b="b" l="l" r="r" t="t"/>
                <a:pathLst>
                  <a:path extrusionOk="0" h="112394" w="557217">
                    <a:moveTo>
                      <a:pt x="557218" y="56197"/>
                    </a:moveTo>
                    <a:cubicBezTo>
                      <a:pt x="557218" y="87630"/>
                      <a:pt x="432440" y="112395"/>
                      <a:pt x="278136" y="112395"/>
                    </a:cubicBezTo>
                    <a:cubicBezTo>
                      <a:pt x="123830" y="112395"/>
                      <a:pt x="-947" y="88582"/>
                      <a:pt x="5" y="58102"/>
                    </a:cubicBezTo>
                    <a:cubicBezTo>
                      <a:pt x="958" y="26670"/>
                      <a:pt x="126688" y="952"/>
                      <a:pt x="279088" y="0"/>
                    </a:cubicBezTo>
                    <a:cubicBezTo>
                      <a:pt x="432440" y="0"/>
                      <a:pt x="556265" y="24765"/>
                      <a:pt x="557218" y="56197"/>
                    </a:cubicBezTo>
                    <a:close/>
                  </a:path>
                </a:pathLst>
              </a:custGeom>
              <a:solidFill>
                <a:srgbClr val="997B5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989" name="Google Shape;3989;p90"/>
            <p:cNvSpPr/>
            <p:nvPr/>
          </p:nvSpPr>
          <p:spPr>
            <a:xfrm flipH="1">
              <a:off x="1653533" y="1604454"/>
              <a:ext cx="9149242" cy="445258"/>
            </a:xfrm>
            <a:custGeom>
              <a:rect b="b" l="l" r="r" t="t"/>
              <a:pathLst>
                <a:path extrusionOk="0" h="382196" w="5374004">
                  <a:moveTo>
                    <a:pt x="798195" y="137887"/>
                  </a:moveTo>
                  <a:cubicBezTo>
                    <a:pt x="1045845" y="191227"/>
                    <a:pt x="1465898" y="477930"/>
                    <a:pt x="1724025" y="349342"/>
                  </a:cubicBezTo>
                  <a:cubicBezTo>
                    <a:pt x="2317433" y="64545"/>
                    <a:pt x="3855720" y="276952"/>
                    <a:pt x="4749165" y="381727"/>
                  </a:cubicBezTo>
                  <a:cubicBezTo>
                    <a:pt x="4957763" y="372202"/>
                    <a:pt x="5166360" y="359820"/>
                    <a:pt x="5374005" y="346485"/>
                  </a:cubicBezTo>
                  <a:cubicBezTo>
                    <a:pt x="4996815" y="280762"/>
                    <a:pt x="4316730" y="151222"/>
                    <a:pt x="4062413" y="175987"/>
                  </a:cubicBezTo>
                  <a:cubicBezTo>
                    <a:pt x="3691890" y="221707"/>
                    <a:pt x="2444115" y="38827"/>
                    <a:pt x="2252663" y="33112"/>
                  </a:cubicBezTo>
                  <a:cubicBezTo>
                    <a:pt x="2068830" y="32160"/>
                    <a:pt x="1735455" y="196942"/>
                    <a:pt x="1429703" y="202657"/>
                  </a:cubicBezTo>
                  <a:cubicBezTo>
                    <a:pt x="1112520" y="208372"/>
                    <a:pt x="1143953" y="41685"/>
                    <a:pt x="932498" y="7395"/>
                  </a:cubicBezTo>
                  <a:cubicBezTo>
                    <a:pt x="822008" y="-10703"/>
                    <a:pt x="393383" y="8347"/>
                    <a:pt x="0" y="22635"/>
                  </a:cubicBezTo>
                  <a:cubicBezTo>
                    <a:pt x="9525" y="66450"/>
                    <a:pt x="20003" y="110265"/>
                    <a:pt x="31433" y="153127"/>
                  </a:cubicBezTo>
                  <a:cubicBezTo>
                    <a:pt x="326708" y="132172"/>
                    <a:pt x="670560" y="109312"/>
                    <a:pt x="798195" y="137887"/>
                  </a:cubicBezTo>
                  <a:close/>
                </a:path>
              </a:pathLst>
            </a:custGeom>
            <a:solidFill>
              <a:srgbClr val="CE7F42">
                <a:alpha val="1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90" name="Google Shape;3990;p90"/>
          <p:cNvSpPr txBox="1"/>
          <p:nvPr>
            <p:ph type="title"/>
          </p:nvPr>
        </p:nvSpPr>
        <p:spPr>
          <a:xfrm>
            <a:off x="909775" y="1049400"/>
            <a:ext cx="3820800" cy="117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</a:rPr>
              <a:t>Let’s Check The News!</a:t>
            </a:r>
            <a:endParaRPr sz="5000">
              <a:solidFill>
                <a:schemeClr val="lt1"/>
              </a:solidFill>
            </a:endParaRPr>
          </a:p>
        </p:txBody>
      </p:sp>
      <p:pic>
        <p:nvPicPr>
          <p:cNvPr id="3991" name="Google Shape;3991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0750" y="4393750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2" name="Google Shape;3992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730575" y="4560725"/>
            <a:ext cx="2475375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3" name="Google Shape;3993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0625" y="2221900"/>
            <a:ext cx="2830950" cy="241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4" name="Google Shape;3994;p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59225" y="1049400"/>
            <a:ext cx="1937675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3998" name="Shape 3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9" name="Google Shape;3999;p91"/>
          <p:cNvGrpSpPr/>
          <p:nvPr/>
        </p:nvGrpSpPr>
        <p:grpSpPr>
          <a:xfrm>
            <a:off x="1183272" y="1049403"/>
            <a:ext cx="9825656" cy="3171293"/>
            <a:chOff x="1183272" y="1049403"/>
            <a:chExt cx="9825656" cy="3171293"/>
          </a:xfrm>
        </p:grpSpPr>
        <p:grpSp>
          <p:nvGrpSpPr>
            <p:cNvPr id="4000" name="Google Shape;4000;p91"/>
            <p:cNvGrpSpPr/>
            <p:nvPr/>
          </p:nvGrpSpPr>
          <p:grpSpPr>
            <a:xfrm>
              <a:off x="1183272" y="1049403"/>
              <a:ext cx="9825656" cy="3171293"/>
              <a:chOff x="743362" y="1344339"/>
              <a:chExt cx="8890388" cy="2615715"/>
            </a:xfrm>
          </p:grpSpPr>
          <p:sp>
            <p:nvSpPr>
              <p:cNvPr id="4001" name="Google Shape;4001;p91"/>
              <p:cNvSpPr/>
              <p:nvPr/>
            </p:nvSpPr>
            <p:spPr>
              <a:xfrm>
                <a:off x="743362" y="2434364"/>
                <a:ext cx="8890388" cy="1525690"/>
              </a:xfrm>
              <a:custGeom>
                <a:rect b="b" l="l" r="r" t="t"/>
                <a:pathLst>
                  <a:path extrusionOk="0" h="753427" w="5717291">
                    <a:moveTo>
                      <a:pt x="5657670" y="70485"/>
                    </a:moveTo>
                    <a:cubicBezTo>
                      <a:pt x="5647193" y="70485"/>
                      <a:pt x="5635762" y="71438"/>
                      <a:pt x="5625285" y="71438"/>
                    </a:cubicBezTo>
                    <a:cubicBezTo>
                      <a:pt x="5577660" y="73342"/>
                      <a:pt x="5562420" y="34290"/>
                      <a:pt x="5572898" y="0"/>
                    </a:cubicBezTo>
                    <a:cubicBezTo>
                      <a:pt x="3898402" y="115252"/>
                      <a:pt x="2240100" y="183833"/>
                      <a:pt x="576082" y="60008"/>
                    </a:cubicBezTo>
                    <a:cubicBezTo>
                      <a:pt x="567510" y="74295"/>
                      <a:pt x="551317" y="83820"/>
                      <a:pt x="527505" y="83820"/>
                    </a:cubicBezTo>
                    <a:cubicBezTo>
                      <a:pt x="371295" y="80010"/>
                      <a:pt x="215085" y="75247"/>
                      <a:pt x="58875" y="70485"/>
                    </a:cubicBezTo>
                    <a:cubicBezTo>
                      <a:pt x="21727" y="69533"/>
                      <a:pt x="-4943" y="97155"/>
                      <a:pt x="772" y="132397"/>
                    </a:cubicBezTo>
                    <a:cubicBezTo>
                      <a:pt x="26490" y="287655"/>
                      <a:pt x="61732" y="442913"/>
                      <a:pt x="106500" y="597218"/>
                    </a:cubicBezTo>
                    <a:cubicBezTo>
                      <a:pt x="116977" y="632460"/>
                      <a:pt x="154125" y="662940"/>
                      <a:pt x="190320" y="664845"/>
                    </a:cubicBezTo>
                    <a:cubicBezTo>
                      <a:pt x="1969590" y="782955"/>
                      <a:pt x="3747907" y="782955"/>
                      <a:pt x="5527177" y="664845"/>
                    </a:cubicBezTo>
                    <a:cubicBezTo>
                      <a:pt x="5562420" y="661987"/>
                      <a:pt x="5600520" y="631508"/>
                      <a:pt x="5610998" y="597218"/>
                    </a:cubicBezTo>
                    <a:cubicBezTo>
                      <a:pt x="5655765" y="441960"/>
                      <a:pt x="5691007" y="286702"/>
                      <a:pt x="5716725" y="132397"/>
                    </a:cubicBezTo>
                    <a:cubicBezTo>
                      <a:pt x="5721487" y="96202"/>
                      <a:pt x="5695770" y="68580"/>
                      <a:pt x="5657670" y="70485"/>
                    </a:cubicBezTo>
                    <a:close/>
                  </a:path>
                </a:pathLst>
              </a:custGeom>
              <a:solidFill>
                <a:srgbClr val="7B583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2" name="Google Shape;4002;p91"/>
              <p:cNvSpPr/>
              <p:nvPr/>
            </p:nvSpPr>
            <p:spPr>
              <a:xfrm>
                <a:off x="781175" y="1804577"/>
                <a:ext cx="8785536" cy="1689942"/>
              </a:xfrm>
              <a:custGeom>
                <a:rect b="b" l="l" r="r" t="t"/>
                <a:pathLst>
                  <a:path extrusionOk="0" h="1251809" w="5818236">
                    <a:moveTo>
                      <a:pt x="1322414" y="58232"/>
                    </a:moveTo>
                    <a:cubicBezTo>
                      <a:pt x="1149059" y="17275"/>
                      <a:pt x="974752" y="-1775"/>
                      <a:pt x="799492" y="130"/>
                    </a:cubicBezTo>
                    <a:cubicBezTo>
                      <a:pt x="803302" y="34420"/>
                      <a:pt x="777584" y="76330"/>
                      <a:pt x="729959" y="77282"/>
                    </a:cubicBezTo>
                    <a:cubicBezTo>
                      <a:pt x="521362" y="82045"/>
                      <a:pt x="313717" y="87760"/>
                      <a:pt x="105119" y="93475"/>
                    </a:cubicBezTo>
                    <a:cubicBezTo>
                      <a:pt x="67972" y="94427"/>
                      <a:pt x="32729" y="123955"/>
                      <a:pt x="28919" y="159197"/>
                    </a:cubicBezTo>
                    <a:cubicBezTo>
                      <a:pt x="-6323" y="443042"/>
                      <a:pt x="-9181" y="726887"/>
                      <a:pt x="19394" y="1010732"/>
                    </a:cubicBezTo>
                    <a:cubicBezTo>
                      <a:pt x="23204" y="1045975"/>
                      <a:pt x="56542" y="1075502"/>
                      <a:pt x="94642" y="1076455"/>
                    </a:cubicBezTo>
                    <a:cubicBezTo>
                      <a:pt x="250852" y="1080265"/>
                      <a:pt x="407062" y="1084075"/>
                      <a:pt x="562319" y="1086932"/>
                    </a:cubicBezTo>
                    <a:cubicBezTo>
                      <a:pt x="627089" y="1087885"/>
                      <a:pt x="648997" y="1150750"/>
                      <a:pt x="627089" y="1185992"/>
                    </a:cubicBezTo>
                    <a:cubicBezTo>
                      <a:pt x="2291107" y="1309817"/>
                      <a:pt x="3949410" y="1241237"/>
                      <a:pt x="5623905" y="1125985"/>
                    </a:cubicBezTo>
                    <a:cubicBezTo>
                      <a:pt x="5632477" y="1100267"/>
                      <a:pt x="5656290" y="1078360"/>
                      <a:pt x="5694390" y="1077407"/>
                    </a:cubicBezTo>
                    <a:cubicBezTo>
                      <a:pt x="5703915" y="1077407"/>
                      <a:pt x="5713440" y="1077407"/>
                      <a:pt x="5723917" y="1076455"/>
                    </a:cubicBezTo>
                    <a:cubicBezTo>
                      <a:pt x="5762017" y="1075502"/>
                      <a:pt x="5795355" y="1045975"/>
                      <a:pt x="5799165" y="1010732"/>
                    </a:cubicBezTo>
                    <a:cubicBezTo>
                      <a:pt x="5807737" y="929770"/>
                      <a:pt x="5812500" y="848807"/>
                      <a:pt x="5816310" y="767845"/>
                    </a:cubicBezTo>
                    <a:cubicBezTo>
                      <a:pt x="5817262" y="732602"/>
                      <a:pt x="5787735" y="704027"/>
                      <a:pt x="5749635" y="704027"/>
                    </a:cubicBezTo>
                    <a:cubicBezTo>
                      <a:pt x="5606760" y="704980"/>
                      <a:pt x="5463885" y="704980"/>
                      <a:pt x="5320057" y="705932"/>
                    </a:cubicBezTo>
                    <a:cubicBezTo>
                      <a:pt x="5229569" y="705932"/>
                      <a:pt x="5233380" y="584012"/>
                      <a:pt x="5317200" y="584012"/>
                    </a:cubicBezTo>
                    <a:cubicBezTo>
                      <a:pt x="5461980" y="584012"/>
                      <a:pt x="5605807" y="584965"/>
                      <a:pt x="5750587" y="584965"/>
                    </a:cubicBezTo>
                    <a:cubicBezTo>
                      <a:pt x="5788687" y="584965"/>
                      <a:pt x="5819167" y="556390"/>
                      <a:pt x="5818215" y="521147"/>
                    </a:cubicBezTo>
                    <a:cubicBezTo>
                      <a:pt x="5813452" y="349697"/>
                      <a:pt x="5797260" y="178247"/>
                      <a:pt x="5768685" y="6797"/>
                    </a:cubicBezTo>
                    <a:cubicBezTo>
                      <a:pt x="5527702" y="14417"/>
                      <a:pt x="5287672" y="41087"/>
                      <a:pt x="5046690" y="69662"/>
                    </a:cubicBezTo>
                    <a:cubicBezTo>
                      <a:pt x="3817012" y="231587"/>
                      <a:pt x="2576857" y="317312"/>
                      <a:pt x="1322414" y="58232"/>
                    </a:cubicBezTo>
                    <a:close/>
                  </a:path>
                </a:pathLst>
              </a:custGeom>
              <a:solidFill>
                <a:srgbClr val="7B583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003" name="Google Shape;4003;p91"/>
              <p:cNvGrpSpPr/>
              <p:nvPr/>
            </p:nvGrpSpPr>
            <p:grpSpPr>
              <a:xfrm>
                <a:off x="768219" y="2116414"/>
                <a:ext cx="8808679" cy="1141122"/>
                <a:chOff x="5380672" y="1743927"/>
                <a:chExt cx="5716580" cy="1186814"/>
              </a:xfrm>
            </p:grpSpPr>
            <p:sp>
              <p:nvSpPr>
                <p:cNvPr id="4004" name="Google Shape;4004;p91"/>
                <p:cNvSpPr/>
                <p:nvPr/>
              </p:nvSpPr>
              <p:spPr>
                <a:xfrm>
                  <a:off x="5403532" y="1832509"/>
                  <a:ext cx="1885949" cy="81017"/>
                </a:xfrm>
                <a:custGeom>
                  <a:rect b="b" l="l" r="r" t="t"/>
                  <a:pathLst>
                    <a:path extrusionOk="0" h="81017" w="1885949">
                      <a:moveTo>
                        <a:pt x="1885950" y="17145"/>
                      </a:moveTo>
                      <a:cubicBezTo>
                        <a:pt x="1843088" y="11430"/>
                        <a:pt x="1800225" y="5715"/>
                        <a:pt x="1757363" y="0"/>
                      </a:cubicBezTo>
                      <a:cubicBezTo>
                        <a:pt x="1439228" y="46673"/>
                        <a:pt x="616268" y="29527"/>
                        <a:pt x="6667" y="18098"/>
                      </a:cubicBezTo>
                      <a:cubicBezTo>
                        <a:pt x="6667" y="19050"/>
                        <a:pt x="6667" y="20002"/>
                        <a:pt x="5715" y="21908"/>
                      </a:cubicBezTo>
                      <a:cubicBezTo>
                        <a:pt x="3810" y="37148"/>
                        <a:pt x="1905" y="52388"/>
                        <a:pt x="0" y="67627"/>
                      </a:cubicBezTo>
                      <a:cubicBezTo>
                        <a:pt x="405765" y="76200"/>
                        <a:pt x="849630" y="83820"/>
                        <a:pt x="1174433" y="80010"/>
                      </a:cubicBezTo>
                      <a:cubicBezTo>
                        <a:pt x="1640205" y="74295"/>
                        <a:pt x="1816418" y="45720"/>
                        <a:pt x="1885950" y="17145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05" name="Google Shape;4005;p91"/>
                <p:cNvSpPr/>
                <p:nvPr/>
              </p:nvSpPr>
              <p:spPr>
                <a:xfrm>
                  <a:off x="10355579" y="1743927"/>
                  <a:ext cx="460667" cy="79140"/>
                </a:xfrm>
                <a:custGeom>
                  <a:rect b="b" l="l" r="r" t="t"/>
                  <a:pathLst>
                    <a:path extrusionOk="0" h="109537" w="815340">
                      <a:moveTo>
                        <a:pt x="808673" y="60007"/>
                      </a:moveTo>
                      <a:cubicBezTo>
                        <a:pt x="648653" y="41910"/>
                        <a:pt x="449580" y="20002"/>
                        <a:pt x="242888" y="0"/>
                      </a:cubicBezTo>
                      <a:cubicBezTo>
                        <a:pt x="185738" y="6667"/>
                        <a:pt x="128588" y="13335"/>
                        <a:pt x="71438" y="20002"/>
                      </a:cubicBezTo>
                      <a:cubicBezTo>
                        <a:pt x="47625" y="22860"/>
                        <a:pt x="23813" y="25717"/>
                        <a:pt x="0" y="28575"/>
                      </a:cubicBezTo>
                      <a:cubicBezTo>
                        <a:pt x="292418" y="53340"/>
                        <a:pt x="591503" y="84772"/>
                        <a:pt x="815340" y="109538"/>
                      </a:cubicBezTo>
                      <a:cubicBezTo>
                        <a:pt x="812482" y="93345"/>
                        <a:pt x="810578" y="77152"/>
                        <a:pt x="808673" y="60007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06" name="Google Shape;4006;p91"/>
                <p:cNvSpPr/>
                <p:nvPr/>
              </p:nvSpPr>
              <p:spPr>
                <a:xfrm>
                  <a:off x="9469754" y="1854417"/>
                  <a:ext cx="1541328" cy="213121"/>
                </a:xfrm>
                <a:custGeom>
                  <a:rect b="b" l="l" r="r" t="t"/>
                  <a:pathLst>
                    <a:path extrusionOk="0" h="170497" w="1717357">
                      <a:moveTo>
                        <a:pt x="171450" y="0"/>
                      </a:moveTo>
                      <a:cubicBezTo>
                        <a:pt x="114300" y="5715"/>
                        <a:pt x="57150" y="10477"/>
                        <a:pt x="0" y="15240"/>
                      </a:cubicBezTo>
                      <a:cubicBezTo>
                        <a:pt x="367665" y="100013"/>
                        <a:pt x="1126807" y="144780"/>
                        <a:pt x="1717357" y="170498"/>
                      </a:cubicBezTo>
                      <a:cubicBezTo>
                        <a:pt x="1716405" y="154305"/>
                        <a:pt x="1714500" y="137160"/>
                        <a:pt x="1713548" y="120967"/>
                      </a:cubicBezTo>
                      <a:cubicBezTo>
                        <a:pt x="1132523" y="93345"/>
                        <a:pt x="534353" y="53340"/>
                        <a:pt x="171450" y="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07" name="Google Shape;4007;p91"/>
                <p:cNvSpPr/>
                <p:nvPr/>
              </p:nvSpPr>
              <p:spPr>
                <a:xfrm>
                  <a:off x="9346881" y="2393532"/>
                  <a:ext cx="11430" cy="9525"/>
                </a:xfrm>
                <a:custGeom>
                  <a:rect b="b" l="l" r="r" t="t"/>
                  <a:pathLst>
                    <a:path extrusionOk="0" h="9525" w="11430">
                      <a:moveTo>
                        <a:pt x="11430" y="0"/>
                      </a:moveTo>
                      <a:cubicBezTo>
                        <a:pt x="7620" y="0"/>
                        <a:pt x="3810" y="0"/>
                        <a:pt x="0" y="0"/>
                      </a:cubicBezTo>
                      <a:cubicBezTo>
                        <a:pt x="3810" y="0"/>
                        <a:pt x="7620" y="0"/>
                        <a:pt x="11430" y="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08" name="Google Shape;4008;p91"/>
                <p:cNvSpPr/>
                <p:nvPr/>
              </p:nvSpPr>
              <p:spPr>
                <a:xfrm>
                  <a:off x="8934449" y="238686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09" name="Google Shape;4009;p91"/>
                <p:cNvSpPr/>
                <p:nvPr/>
              </p:nvSpPr>
              <p:spPr>
                <a:xfrm>
                  <a:off x="8927781" y="238686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10" name="Google Shape;4010;p91"/>
                <p:cNvSpPr/>
                <p:nvPr/>
              </p:nvSpPr>
              <p:spPr>
                <a:xfrm>
                  <a:off x="8928734" y="2386865"/>
                  <a:ext cx="5715" cy="9525"/>
                </a:xfrm>
                <a:custGeom>
                  <a:rect b="b" l="l" r="r" t="t"/>
                  <a:pathLst>
                    <a:path extrusionOk="0" h="9525" w="5715">
                      <a:moveTo>
                        <a:pt x="5715" y="0"/>
                      </a:moveTo>
                      <a:cubicBezTo>
                        <a:pt x="3810" y="0"/>
                        <a:pt x="1905" y="0"/>
                        <a:pt x="0" y="0"/>
                      </a:cubicBezTo>
                      <a:cubicBezTo>
                        <a:pt x="1905" y="0"/>
                        <a:pt x="3810" y="0"/>
                        <a:pt x="5715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11" name="Google Shape;4011;p91"/>
                <p:cNvSpPr/>
                <p:nvPr/>
              </p:nvSpPr>
              <p:spPr>
                <a:xfrm>
                  <a:off x="8928734" y="238686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12" name="Google Shape;4012;p91"/>
                <p:cNvSpPr/>
                <p:nvPr/>
              </p:nvSpPr>
              <p:spPr>
                <a:xfrm>
                  <a:off x="8926829" y="2386865"/>
                  <a:ext cx="952" cy="9525"/>
                </a:xfrm>
                <a:custGeom>
                  <a:rect b="b" l="l" r="r" t="t"/>
                  <a:pathLst>
                    <a:path extrusionOk="0" h="9525" w="952">
                      <a:moveTo>
                        <a:pt x="95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953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13" name="Google Shape;4013;p91"/>
                <p:cNvSpPr/>
                <p:nvPr/>
              </p:nvSpPr>
              <p:spPr>
                <a:xfrm>
                  <a:off x="5380672" y="2188671"/>
                  <a:ext cx="5680976" cy="326431"/>
                </a:xfrm>
                <a:custGeom>
                  <a:rect b="b" l="l" r="r" t="t"/>
                  <a:pathLst>
                    <a:path extrusionOk="0" h="228673" w="5796914">
                      <a:moveTo>
                        <a:pt x="953" y="43888"/>
                      </a:moveTo>
                      <a:cubicBezTo>
                        <a:pt x="0" y="65796"/>
                        <a:pt x="0" y="86751"/>
                        <a:pt x="0" y="108658"/>
                      </a:cubicBezTo>
                      <a:cubicBezTo>
                        <a:pt x="532448" y="56271"/>
                        <a:pt x="1097280" y="96276"/>
                        <a:pt x="1596390" y="164856"/>
                      </a:cubicBezTo>
                      <a:cubicBezTo>
                        <a:pt x="4455795" y="214386"/>
                        <a:pt x="4359593" y="209623"/>
                        <a:pt x="3984308" y="204861"/>
                      </a:cubicBezTo>
                      <a:cubicBezTo>
                        <a:pt x="4322445" y="209623"/>
                        <a:pt x="4891088" y="219148"/>
                        <a:pt x="5796915" y="228673"/>
                      </a:cubicBezTo>
                      <a:cubicBezTo>
                        <a:pt x="5784533" y="217243"/>
                        <a:pt x="5767388" y="210576"/>
                        <a:pt x="5749290" y="210576"/>
                      </a:cubicBezTo>
                      <a:cubicBezTo>
                        <a:pt x="5606415" y="211528"/>
                        <a:pt x="5463540" y="211528"/>
                        <a:pt x="5319713" y="212481"/>
                      </a:cubicBezTo>
                      <a:cubicBezTo>
                        <a:pt x="5273993" y="212481"/>
                        <a:pt x="5252085" y="182001"/>
                        <a:pt x="5253038" y="151521"/>
                      </a:cubicBezTo>
                      <a:cubicBezTo>
                        <a:pt x="4033838" y="98181"/>
                        <a:pt x="2787968" y="66748"/>
                        <a:pt x="1604010" y="59128"/>
                      </a:cubicBezTo>
                      <a:cubicBezTo>
                        <a:pt x="1096328" y="-2784"/>
                        <a:pt x="533400" y="-28502"/>
                        <a:pt x="953" y="43888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14" name="Google Shape;4014;p91"/>
                <p:cNvSpPr/>
                <p:nvPr/>
              </p:nvSpPr>
              <p:spPr>
                <a:xfrm>
                  <a:off x="8926115" y="2386865"/>
                  <a:ext cx="714" cy="9525"/>
                </a:xfrm>
                <a:custGeom>
                  <a:rect b="b" l="l" r="r" t="t"/>
                  <a:pathLst>
                    <a:path extrusionOk="0" h="9525" w="714">
                      <a:moveTo>
                        <a:pt x="714" y="0"/>
                      </a:moveTo>
                      <a:cubicBezTo>
                        <a:pt x="-238" y="0"/>
                        <a:pt x="-238" y="0"/>
                        <a:pt x="714" y="0"/>
                      </a:cubicBezTo>
                      <a:cubicBezTo>
                        <a:pt x="-238" y="0"/>
                        <a:pt x="-238" y="0"/>
                        <a:pt x="714" y="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15" name="Google Shape;4015;p91"/>
                <p:cNvSpPr/>
                <p:nvPr/>
              </p:nvSpPr>
              <p:spPr>
                <a:xfrm>
                  <a:off x="8928734" y="238686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16" name="Google Shape;4016;p91"/>
                <p:cNvSpPr/>
                <p:nvPr/>
              </p:nvSpPr>
              <p:spPr>
                <a:xfrm>
                  <a:off x="9358312" y="2393532"/>
                  <a:ext cx="6667" cy="9525"/>
                </a:xfrm>
                <a:custGeom>
                  <a:rect b="b" l="l" r="r" t="t"/>
                  <a:pathLst>
                    <a:path extrusionOk="0" h="9525" w="6667">
                      <a:moveTo>
                        <a:pt x="6667" y="0"/>
                      </a:moveTo>
                      <a:cubicBezTo>
                        <a:pt x="4763" y="0"/>
                        <a:pt x="1905" y="0"/>
                        <a:pt x="0" y="0"/>
                      </a:cubicBezTo>
                      <a:cubicBezTo>
                        <a:pt x="1905" y="0"/>
                        <a:pt x="3810" y="0"/>
                        <a:pt x="6667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17" name="Google Shape;4017;p91"/>
                <p:cNvSpPr/>
                <p:nvPr/>
              </p:nvSpPr>
              <p:spPr>
                <a:xfrm>
                  <a:off x="9320212" y="2392818"/>
                  <a:ext cx="26669" cy="714"/>
                </a:xfrm>
                <a:custGeom>
                  <a:rect b="b" l="l" r="r" t="t"/>
                  <a:pathLst>
                    <a:path extrusionOk="0" h="714" w="26669">
                      <a:moveTo>
                        <a:pt x="26670" y="714"/>
                      </a:moveTo>
                      <a:cubicBezTo>
                        <a:pt x="18097" y="714"/>
                        <a:pt x="8572" y="714"/>
                        <a:pt x="0" y="714"/>
                      </a:cubicBezTo>
                      <a:cubicBezTo>
                        <a:pt x="9525" y="-238"/>
                        <a:pt x="18097" y="-238"/>
                        <a:pt x="26670" y="714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18" name="Google Shape;4018;p91"/>
                <p:cNvSpPr/>
                <p:nvPr/>
              </p:nvSpPr>
              <p:spPr>
                <a:xfrm>
                  <a:off x="9320212" y="2392579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19" name="Google Shape;4019;p91"/>
                <p:cNvSpPr/>
                <p:nvPr/>
              </p:nvSpPr>
              <p:spPr>
                <a:xfrm>
                  <a:off x="8934449" y="2386865"/>
                  <a:ext cx="385762" cy="5714"/>
                </a:xfrm>
                <a:custGeom>
                  <a:rect b="b" l="l" r="r" t="t"/>
                  <a:pathLst>
                    <a:path extrusionOk="0" h="5714" w="385762">
                      <a:moveTo>
                        <a:pt x="385763" y="5715"/>
                      </a:moveTo>
                      <a:cubicBezTo>
                        <a:pt x="141922" y="1905"/>
                        <a:pt x="29528" y="0"/>
                        <a:pt x="0" y="0"/>
                      </a:cubicBezTo>
                      <a:cubicBezTo>
                        <a:pt x="40957" y="0"/>
                        <a:pt x="227647" y="3810"/>
                        <a:pt x="385763" y="5715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20" name="Google Shape;4020;p91"/>
                <p:cNvSpPr/>
                <p:nvPr/>
              </p:nvSpPr>
              <p:spPr>
                <a:xfrm>
                  <a:off x="5385434" y="1957585"/>
                  <a:ext cx="5666851" cy="279073"/>
                </a:xfrm>
                <a:custGeom>
                  <a:rect b="b" l="l" r="r" t="t"/>
                  <a:pathLst>
                    <a:path extrusionOk="0" h="319854" w="5812155">
                      <a:moveTo>
                        <a:pt x="4967288" y="230022"/>
                      </a:moveTo>
                      <a:cubicBezTo>
                        <a:pt x="4522470" y="276694"/>
                        <a:pt x="3312795" y="70002"/>
                        <a:pt x="2612708" y="8089"/>
                      </a:cubicBezTo>
                      <a:cubicBezTo>
                        <a:pt x="2171700" y="-31916"/>
                        <a:pt x="798195" y="85242"/>
                        <a:pt x="2858" y="167157"/>
                      </a:cubicBezTo>
                      <a:cubicBezTo>
                        <a:pt x="1905" y="184302"/>
                        <a:pt x="953" y="201447"/>
                        <a:pt x="0" y="217639"/>
                      </a:cubicBezTo>
                      <a:cubicBezTo>
                        <a:pt x="3951923" y="36664"/>
                        <a:pt x="1750695" y="120484"/>
                        <a:pt x="4328160" y="305269"/>
                      </a:cubicBezTo>
                      <a:cubicBezTo>
                        <a:pt x="5133975" y="362419"/>
                        <a:pt x="5148263" y="230022"/>
                        <a:pt x="5812155" y="275742"/>
                      </a:cubicBezTo>
                      <a:cubicBezTo>
                        <a:pt x="5811203" y="258597"/>
                        <a:pt x="5811203" y="242404"/>
                        <a:pt x="5810250" y="225259"/>
                      </a:cubicBezTo>
                      <a:cubicBezTo>
                        <a:pt x="5521643" y="196684"/>
                        <a:pt x="5236845" y="191922"/>
                        <a:pt x="4967288" y="230022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21" name="Google Shape;4021;p91"/>
                <p:cNvSpPr/>
                <p:nvPr/>
              </p:nvSpPr>
              <p:spPr>
                <a:xfrm>
                  <a:off x="5407341" y="2570785"/>
                  <a:ext cx="5689911" cy="177944"/>
                </a:xfrm>
                <a:custGeom>
                  <a:rect b="b" l="l" r="r" t="t"/>
                  <a:pathLst>
                    <a:path extrusionOk="0" h="199937" w="5747385">
                      <a:moveTo>
                        <a:pt x="1107758" y="74208"/>
                      </a:moveTo>
                      <a:cubicBezTo>
                        <a:pt x="670560" y="182793"/>
                        <a:pt x="291465" y="184698"/>
                        <a:pt x="0" y="158028"/>
                      </a:cubicBezTo>
                      <a:cubicBezTo>
                        <a:pt x="5715" y="168505"/>
                        <a:pt x="13335" y="177078"/>
                        <a:pt x="22860" y="183745"/>
                      </a:cubicBezTo>
                      <a:cubicBezTo>
                        <a:pt x="313373" y="208510"/>
                        <a:pt x="686753" y="204700"/>
                        <a:pt x="1115378" y="98020"/>
                      </a:cubicBezTo>
                      <a:cubicBezTo>
                        <a:pt x="1864043" y="-87717"/>
                        <a:pt x="4492943" y="130405"/>
                        <a:pt x="5676900" y="199938"/>
                      </a:cubicBezTo>
                      <a:cubicBezTo>
                        <a:pt x="5683568" y="199938"/>
                        <a:pt x="5691188" y="199938"/>
                        <a:pt x="5697855" y="198985"/>
                      </a:cubicBezTo>
                      <a:cubicBezTo>
                        <a:pt x="5716905" y="198985"/>
                        <a:pt x="5734050" y="191365"/>
                        <a:pt x="5747385" y="178983"/>
                      </a:cubicBezTo>
                      <a:cubicBezTo>
                        <a:pt x="4592955" y="112308"/>
                        <a:pt x="1875473" y="-116292"/>
                        <a:pt x="1107758" y="74208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22" name="Google Shape;4022;p91"/>
                <p:cNvSpPr/>
                <p:nvPr/>
              </p:nvSpPr>
              <p:spPr>
                <a:xfrm>
                  <a:off x="7795774" y="2692822"/>
                  <a:ext cx="1748816" cy="237919"/>
                </a:xfrm>
                <a:custGeom>
                  <a:rect b="b" l="l" r="r" t="t"/>
                  <a:pathLst>
                    <a:path extrusionOk="0" h="237919" w="1748816">
                      <a:moveTo>
                        <a:pt x="1747323" y="189342"/>
                      </a:moveTo>
                      <a:cubicBezTo>
                        <a:pt x="1749228" y="185532"/>
                        <a:pt x="1751133" y="176007"/>
                        <a:pt x="1740655" y="166482"/>
                      </a:cubicBezTo>
                      <a:cubicBezTo>
                        <a:pt x="1640642" y="75042"/>
                        <a:pt x="1076763" y="55040"/>
                        <a:pt x="1046283" y="53135"/>
                      </a:cubicBezTo>
                      <a:cubicBezTo>
                        <a:pt x="946270" y="42657"/>
                        <a:pt x="78542" y="-57355"/>
                        <a:pt x="7105" y="47420"/>
                      </a:cubicBezTo>
                      <a:cubicBezTo>
                        <a:pt x="-75762" y="173150"/>
                        <a:pt x="583367" y="229347"/>
                        <a:pt x="1091050" y="237920"/>
                      </a:cubicBezTo>
                      <a:cubicBezTo>
                        <a:pt x="1294885" y="232205"/>
                        <a:pt x="1498720" y="223632"/>
                        <a:pt x="1702555" y="215060"/>
                      </a:cubicBezTo>
                      <a:cubicBezTo>
                        <a:pt x="1736845" y="206487"/>
                        <a:pt x="1744465" y="196962"/>
                        <a:pt x="1747323" y="189342"/>
                      </a:cubicBezTo>
                      <a:close/>
                      <a:moveTo>
                        <a:pt x="29965" y="75995"/>
                      </a:moveTo>
                      <a:cubicBezTo>
                        <a:pt x="-31947" y="-38305"/>
                        <a:pt x="915790" y="65517"/>
                        <a:pt x="1043425" y="78852"/>
                      </a:cubicBezTo>
                      <a:cubicBezTo>
                        <a:pt x="1167250" y="83615"/>
                        <a:pt x="1626355" y="108380"/>
                        <a:pt x="1719700" y="183627"/>
                      </a:cubicBezTo>
                      <a:cubicBezTo>
                        <a:pt x="1600638" y="252207"/>
                        <a:pt x="100450" y="205535"/>
                        <a:pt x="29965" y="75995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023" name="Google Shape;4023;p91"/>
              <p:cNvSpPr/>
              <p:nvPr/>
            </p:nvSpPr>
            <p:spPr>
              <a:xfrm>
                <a:off x="870823" y="1344339"/>
                <a:ext cx="8693740" cy="939629"/>
              </a:xfrm>
              <a:custGeom>
                <a:rect b="b" l="l" r="r" t="t"/>
                <a:pathLst>
                  <a:path extrusionOk="0" h="976238" w="5700813">
                    <a:moveTo>
                      <a:pt x="5473166" y="97155"/>
                    </a:moveTo>
                    <a:cubicBezTo>
                      <a:pt x="3719614" y="-32385"/>
                      <a:pt x="1966061" y="-32385"/>
                      <a:pt x="212509" y="97155"/>
                    </a:cubicBezTo>
                    <a:cubicBezTo>
                      <a:pt x="177266" y="100013"/>
                      <a:pt x="139166" y="130493"/>
                      <a:pt x="127736" y="165735"/>
                    </a:cubicBezTo>
                    <a:cubicBezTo>
                      <a:pt x="74396" y="332423"/>
                      <a:pt x="32486" y="500063"/>
                      <a:pt x="1054" y="666750"/>
                    </a:cubicBezTo>
                    <a:cubicBezTo>
                      <a:pt x="-5614" y="701993"/>
                      <a:pt x="20104" y="729615"/>
                      <a:pt x="57251" y="727710"/>
                    </a:cubicBezTo>
                    <a:cubicBezTo>
                      <a:pt x="262991" y="720090"/>
                      <a:pt x="468731" y="713423"/>
                      <a:pt x="674471" y="707708"/>
                    </a:cubicBezTo>
                    <a:cubicBezTo>
                      <a:pt x="712571" y="706755"/>
                      <a:pt x="730669" y="728663"/>
                      <a:pt x="733526" y="753428"/>
                    </a:cubicBezTo>
                    <a:cubicBezTo>
                      <a:pt x="909739" y="752475"/>
                      <a:pt x="1083094" y="770573"/>
                      <a:pt x="1256449" y="811530"/>
                    </a:cubicBezTo>
                    <a:cubicBezTo>
                      <a:pt x="2509939" y="1070610"/>
                      <a:pt x="3751046" y="984885"/>
                      <a:pt x="4978819" y="822008"/>
                    </a:cubicBezTo>
                    <a:cubicBezTo>
                      <a:pt x="5220754" y="793433"/>
                      <a:pt x="5459831" y="766763"/>
                      <a:pt x="5700814" y="759143"/>
                    </a:cubicBezTo>
                    <a:cubicBezTo>
                      <a:pt x="5668429" y="561023"/>
                      <a:pt x="5620804" y="362903"/>
                      <a:pt x="5556987" y="164783"/>
                    </a:cubicBezTo>
                    <a:cubicBezTo>
                      <a:pt x="5546509" y="130493"/>
                      <a:pt x="5507456" y="100013"/>
                      <a:pt x="5473166" y="97155"/>
                    </a:cubicBezTo>
                    <a:close/>
                  </a:path>
                </a:pathLst>
              </a:custGeom>
              <a:solidFill>
                <a:srgbClr val="7B583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024" name="Google Shape;4024;p91"/>
              <p:cNvGrpSpPr/>
              <p:nvPr/>
            </p:nvGrpSpPr>
            <p:grpSpPr>
              <a:xfrm>
                <a:off x="870898" y="1392511"/>
                <a:ext cx="8455770" cy="1035739"/>
                <a:chOff x="5447308" y="940652"/>
                <a:chExt cx="5487553" cy="1077212"/>
              </a:xfrm>
            </p:grpSpPr>
            <p:sp>
              <p:nvSpPr>
                <p:cNvPr id="4025" name="Google Shape;4025;p91"/>
                <p:cNvSpPr/>
                <p:nvPr/>
              </p:nvSpPr>
              <p:spPr>
                <a:xfrm>
                  <a:off x="5556884" y="940652"/>
                  <a:ext cx="4290059" cy="253924"/>
                </a:xfrm>
                <a:custGeom>
                  <a:rect b="b" l="l" r="r" t="t"/>
                  <a:pathLst>
                    <a:path extrusionOk="0" h="253924" w="4290059">
                      <a:moveTo>
                        <a:pt x="53340" y="119380"/>
                      </a:moveTo>
                      <a:cubicBezTo>
                        <a:pt x="37147" y="131763"/>
                        <a:pt x="24765" y="148908"/>
                        <a:pt x="19050" y="167005"/>
                      </a:cubicBezTo>
                      <a:cubicBezTo>
                        <a:pt x="12382" y="187960"/>
                        <a:pt x="5715" y="207963"/>
                        <a:pt x="0" y="228918"/>
                      </a:cubicBezTo>
                      <a:cubicBezTo>
                        <a:pt x="1346835" y="362268"/>
                        <a:pt x="1914525" y="-89218"/>
                        <a:pt x="2860358" y="79375"/>
                      </a:cubicBezTo>
                      <a:cubicBezTo>
                        <a:pt x="3684270" y="233680"/>
                        <a:pt x="3850958" y="327025"/>
                        <a:pt x="4290060" y="34608"/>
                      </a:cubicBezTo>
                      <a:cubicBezTo>
                        <a:pt x="4232910" y="31750"/>
                        <a:pt x="4174808" y="29845"/>
                        <a:pt x="4117658" y="26988"/>
                      </a:cubicBezTo>
                      <a:cubicBezTo>
                        <a:pt x="3800475" y="204153"/>
                        <a:pt x="3635693" y="128905"/>
                        <a:pt x="3020378" y="1270"/>
                      </a:cubicBezTo>
                      <a:cubicBezTo>
                        <a:pt x="2576513" y="-2540"/>
                        <a:pt x="2133600" y="2223"/>
                        <a:pt x="1690688" y="15558"/>
                      </a:cubicBezTo>
                      <a:cubicBezTo>
                        <a:pt x="1295400" y="91758"/>
                        <a:pt x="813435" y="164148"/>
                        <a:pt x="53340" y="11938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26" name="Google Shape;4026;p91"/>
                <p:cNvSpPr/>
                <p:nvPr/>
              </p:nvSpPr>
              <p:spPr>
                <a:xfrm>
                  <a:off x="8834013" y="1259105"/>
                  <a:ext cx="423" cy="9525"/>
                </a:xfrm>
                <a:custGeom>
                  <a:rect b="b" l="l" r="r" t="t"/>
                  <a:pathLst>
                    <a:path extrusionOk="0" h="9525" w="423">
                      <a:moveTo>
                        <a:pt x="423" y="0"/>
                      </a:moveTo>
                      <a:lnTo>
                        <a:pt x="423" y="0"/>
                      </a:lnTo>
                      <a:cubicBezTo>
                        <a:pt x="423" y="0"/>
                        <a:pt x="-529" y="0"/>
                        <a:pt x="423" y="0"/>
                      </a:cubicBezTo>
                      <a:cubicBezTo>
                        <a:pt x="-529" y="0"/>
                        <a:pt x="423" y="0"/>
                        <a:pt x="423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27" name="Google Shape;4027;p91"/>
                <p:cNvSpPr/>
                <p:nvPr/>
              </p:nvSpPr>
              <p:spPr>
                <a:xfrm>
                  <a:off x="5507355" y="1056222"/>
                  <a:ext cx="5411609" cy="274951"/>
                </a:xfrm>
                <a:custGeom>
                  <a:rect b="b" l="l" r="r" t="t"/>
                  <a:pathLst>
                    <a:path extrusionOk="0" h="325386" w="5494019">
                      <a:moveTo>
                        <a:pt x="3532823" y="224790"/>
                      </a:moveTo>
                      <a:cubicBezTo>
                        <a:pt x="3534728" y="225742"/>
                        <a:pt x="3302318" y="138113"/>
                        <a:pt x="2934653" y="76200"/>
                      </a:cubicBezTo>
                      <a:cubicBezTo>
                        <a:pt x="2901315" y="73342"/>
                        <a:pt x="2867025" y="69532"/>
                        <a:pt x="2833688" y="66675"/>
                      </a:cubicBezTo>
                      <a:cubicBezTo>
                        <a:pt x="2068830" y="6667"/>
                        <a:pt x="1346835" y="370523"/>
                        <a:pt x="6667" y="260033"/>
                      </a:cubicBezTo>
                      <a:cubicBezTo>
                        <a:pt x="4763" y="268605"/>
                        <a:pt x="1905" y="277178"/>
                        <a:pt x="0" y="285750"/>
                      </a:cubicBezTo>
                      <a:cubicBezTo>
                        <a:pt x="1558290" y="409575"/>
                        <a:pt x="2442210" y="-105728"/>
                        <a:pt x="3327083" y="201930"/>
                      </a:cubicBezTo>
                      <a:cubicBezTo>
                        <a:pt x="3338513" y="205740"/>
                        <a:pt x="3523298" y="262890"/>
                        <a:pt x="3526155" y="262890"/>
                      </a:cubicBezTo>
                      <a:cubicBezTo>
                        <a:pt x="4165283" y="432435"/>
                        <a:pt x="4924425" y="222885"/>
                        <a:pt x="5494020" y="40005"/>
                      </a:cubicBezTo>
                      <a:cubicBezTo>
                        <a:pt x="5486400" y="24765"/>
                        <a:pt x="5474970" y="10477"/>
                        <a:pt x="5460683" y="0"/>
                      </a:cubicBezTo>
                      <a:cubicBezTo>
                        <a:pt x="4885373" y="187642"/>
                        <a:pt x="4151948" y="389573"/>
                        <a:pt x="3532823" y="22479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28" name="Google Shape;4028;p91"/>
                <p:cNvSpPr/>
                <p:nvPr/>
              </p:nvSpPr>
              <p:spPr>
                <a:xfrm>
                  <a:off x="8833484" y="125910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29" name="Google Shape;4029;p91"/>
                <p:cNvSpPr/>
                <p:nvPr/>
              </p:nvSpPr>
              <p:spPr>
                <a:xfrm>
                  <a:off x="5447308" y="1574472"/>
                  <a:ext cx="1933168" cy="443392"/>
                </a:xfrm>
                <a:custGeom>
                  <a:rect b="b" l="l" r="r" t="t"/>
                  <a:pathLst>
                    <a:path extrusionOk="0" h="273277" w="1895263">
                      <a:moveTo>
                        <a:pt x="1891704" y="233272"/>
                      </a:moveTo>
                      <a:cubicBezTo>
                        <a:pt x="1898371" y="216127"/>
                        <a:pt x="1899324" y="189457"/>
                        <a:pt x="1861224" y="160882"/>
                      </a:cubicBezTo>
                      <a:cubicBezTo>
                        <a:pt x="1652626" y="-90"/>
                        <a:pt x="685839" y="-16283"/>
                        <a:pt x="4801" y="10387"/>
                      </a:cubicBezTo>
                      <a:cubicBezTo>
                        <a:pt x="2896" y="18007"/>
                        <a:pt x="1944" y="25627"/>
                        <a:pt x="991" y="32295"/>
                      </a:cubicBezTo>
                      <a:cubicBezTo>
                        <a:pt x="-914" y="41820"/>
                        <a:pt x="39" y="51345"/>
                        <a:pt x="2896" y="58965"/>
                      </a:cubicBezTo>
                      <a:cubicBezTo>
                        <a:pt x="727749" y="34200"/>
                        <a:pt x="1749781" y="54202"/>
                        <a:pt x="1843126" y="215175"/>
                      </a:cubicBezTo>
                      <a:cubicBezTo>
                        <a:pt x="1828839" y="232320"/>
                        <a:pt x="1783119" y="245655"/>
                        <a:pt x="1714539" y="256132"/>
                      </a:cubicBezTo>
                      <a:cubicBezTo>
                        <a:pt x="1757401" y="261847"/>
                        <a:pt x="1800264" y="268515"/>
                        <a:pt x="1843126" y="273277"/>
                      </a:cubicBezTo>
                      <a:cubicBezTo>
                        <a:pt x="1880274" y="259942"/>
                        <a:pt x="1886941" y="243750"/>
                        <a:pt x="1891704" y="233272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30" name="Google Shape;4030;p91"/>
                <p:cNvSpPr/>
                <p:nvPr/>
              </p:nvSpPr>
              <p:spPr>
                <a:xfrm>
                  <a:off x="5476874" y="1420076"/>
                  <a:ext cx="5457987" cy="79336"/>
                </a:xfrm>
                <a:custGeom>
                  <a:rect b="b" l="l" r="r" t="t"/>
                  <a:pathLst>
                    <a:path extrusionOk="0" h="197107" w="5655945">
                      <a:moveTo>
                        <a:pt x="2064068" y="81915"/>
                      </a:moveTo>
                      <a:cubicBezTo>
                        <a:pt x="1751648" y="128588"/>
                        <a:pt x="503873" y="22860"/>
                        <a:pt x="11430" y="0"/>
                      </a:cubicBezTo>
                      <a:cubicBezTo>
                        <a:pt x="7620" y="16193"/>
                        <a:pt x="3810" y="32385"/>
                        <a:pt x="0" y="48578"/>
                      </a:cubicBezTo>
                      <a:cubicBezTo>
                        <a:pt x="501968" y="73343"/>
                        <a:pt x="1747838" y="180975"/>
                        <a:pt x="2069783" y="132397"/>
                      </a:cubicBezTo>
                      <a:cubicBezTo>
                        <a:pt x="2375535" y="73343"/>
                        <a:pt x="4542473" y="230505"/>
                        <a:pt x="5655945" y="190500"/>
                      </a:cubicBezTo>
                      <a:cubicBezTo>
                        <a:pt x="5653088" y="174308"/>
                        <a:pt x="5650230" y="158115"/>
                        <a:pt x="5646420" y="141922"/>
                      </a:cubicBezTo>
                      <a:cubicBezTo>
                        <a:pt x="4552950" y="176213"/>
                        <a:pt x="2370773" y="20955"/>
                        <a:pt x="2064068" y="81915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31" name="Google Shape;4031;p91"/>
                <p:cNvSpPr/>
                <p:nvPr/>
              </p:nvSpPr>
              <p:spPr>
                <a:xfrm>
                  <a:off x="9249020" y="1683078"/>
                  <a:ext cx="1348493" cy="186579"/>
                </a:xfrm>
                <a:custGeom>
                  <a:rect b="b" l="l" r="r" t="t"/>
                  <a:pathLst>
                    <a:path extrusionOk="0" h="186579" w="1348493">
                      <a:moveTo>
                        <a:pt x="4516" y="55134"/>
                      </a:moveTo>
                      <a:cubicBezTo>
                        <a:pt x="-21201" y="107522"/>
                        <a:pt x="64524" y="151337"/>
                        <a:pt x="220733" y="186579"/>
                      </a:cubicBezTo>
                      <a:cubicBezTo>
                        <a:pt x="277883" y="181817"/>
                        <a:pt x="335033" y="176102"/>
                        <a:pt x="392183" y="171339"/>
                      </a:cubicBezTo>
                      <a:cubicBezTo>
                        <a:pt x="208351" y="143717"/>
                        <a:pt x="84526" y="112284"/>
                        <a:pt x="54046" y="77042"/>
                      </a:cubicBezTo>
                      <a:cubicBezTo>
                        <a:pt x="122626" y="23702"/>
                        <a:pt x="604591" y="46562"/>
                        <a:pt x="1105606" y="89424"/>
                      </a:cubicBezTo>
                      <a:cubicBezTo>
                        <a:pt x="1129419" y="86567"/>
                        <a:pt x="1153231" y="83709"/>
                        <a:pt x="1177044" y="80852"/>
                      </a:cubicBezTo>
                      <a:cubicBezTo>
                        <a:pt x="1234194" y="74184"/>
                        <a:pt x="1291344" y="67517"/>
                        <a:pt x="1348494" y="60849"/>
                      </a:cubicBezTo>
                      <a:cubicBezTo>
                        <a:pt x="736989" y="1794"/>
                        <a:pt x="50236" y="-37258"/>
                        <a:pt x="4516" y="55134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032" name="Google Shape;4032;p91"/>
              <p:cNvGrpSpPr/>
              <p:nvPr/>
            </p:nvGrpSpPr>
            <p:grpSpPr>
              <a:xfrm>
                <a:off x="851878" y="3234639"/>
                <a:ext cx="8581685" cy="622600"/>
                <a:chOff x="5434964" y="2906929"/>
                <a:chExt cx="5569268" cy="647530"/>
              </a:xfrm>
            </p:grpSpPr>
            <p:sp>
              <p:nvSpPr>
                <p:cNvPr id="4033" name="Google Shape;4033;p91"/>
                <p:cNvSpPr/>
                <p:nvPr/>
              </p:nvSpPr>
              <p:spPr>
                <a:xfrm>
                  <a:off x="5474969" y="3145280"/>
                  <a:ext cx="5374004" cy="382196"/>
                </a:xfrm>
                <a:custGeom>
                  <a:rect b="b" l="l" r="r" t="t"/>
                  <a:pathLst>
                    <a:path extrusionOk="0" h="382196" w="5374004">
                      <a:moveTo>
                        <a:pt x="798195" y="137887"/>
                      </a:moveTo>
                      <a:cubicBezTo>
                        <a:pt x="1045845" y="191227"/>
                        <a:pt x="1465898" y="477930"/>
                        <a:pt x="1724025" y="349342"/>
                      </a:cubicBezTo>
                      <a:cubicBezTo>
                        <a:pt x="2317433" y="64545"/>
                        <a:pt x="3855720" y="276952"/>
                        <a:pt x="4749165" y="381727"/>
                      </a:cubicBezTo>
                      <a:cubicBezTo>
                        <a:pt x="4957763" y="372202"/>
                        <a:pt x="5166360" y="359820"/>
                        <a:pt x="5374005" y="346485"/>
                      </a:cubicBezTo>
                      <a:cubicBezTo>
                        <a:pt x="4996815" y="280762"/>
                        <a:pt x="4316730" y="151222"/>
                        <a:pt x="4062413" y="175987"/>
                      </a:cubicBezTo>
                      <a:cubicBezTo>
                        <a:pt x="3691890" y="221707"/>
                        <a:pt x="2444115" y="38827"/>
                        <a:pt x="2252663" y="33112"/>
                      </a:cubicBezTo>
                      <a:cubicBezTo>
                        <a:pt x="2068830" y="32160"/>
                        <a:pt x="1735455" y="196942"/>
                        <a:pt x="1429703" y="202657"/>
                      </a:cubicBezTo>
                      <a:cubicBezTo>
                        <a:pt x="1112520" y="208372"/>
                        <a:pt x="1143953" y="41685"/>
                        <a:pt x="932498" y="7395"/>
                      </a:cubicBezTo>
                      <a:cubicBezTo>
                        <a:pt x="822008" y="-10703"/>
                        <a:pt x="393383" y="8347"/>
                        <a:pt x="0" y="22635"/>
                      </a:cubicBezTo>
                      <a:cubicBezTo>
                        <a:pt x="9525" y="66450"/>
                        <a:pt x="20003" y="110265"/>
                        <a:pt x="31433" y="153127"/>
                      </a:cubicBezTo>
                      <a:cubicBezTo>
                        <a:pt x="326708" y="132172"/>
                        <a:pt x="670560" y="109312"/>
                        <a:pt x="798195" y="137887"/>
                      </a:cubicBezTo>
                      <a:close/>
                    </a:path>
                  </a:pathLst>
                </a:custGeom>
                <a:solidFill>
                  <a:srgbClr val="CE7F42">
                    <a:alpha val="188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34" name="Google Shape;4034;p91"/>
                <p:cNvSpPr/>
                <p:nvPr/>
              </p:nvSpPr>
              <p:spPr>
                <a:xfrm>
                  <a:off x="5434964" y="2943302"/>
                  <a:ext cx="5558909" cy="353676"/>
                </a:xfrm>
                <a:custGeom>
                  <a:rect b="b" l="l" r="r" t="t"/>
                  <a:pathLst>
                    <a:path extrusionOk="0" h="363677" w="5643562">
                      <a:moveTo>
                        <a:pt x="2663190" y="141745"/>
                      </a:moveTo>
                      <a:cubicBezTo>
                        <a:pt x="3002280" y="208420"/>
                        <a:pt x="3388995" y="288430"/>
                        <a:pt x="3708083" y="214135"/>
                      </a:cubicBezTo>
                      <a:cubicBezTo>
                        <a:pt x="3668078" y="209372"/>
                        <a:pt x="4223385" y="24588"/>
                        <a:pt x="5636895" y="363677"/>
                      </a:cubicBezTo>
                      <a:cubicBezTo>
                        <a:pt x="5638800" y="355105"/>
                        <a:pt x="5641658" y="345580"/>
                        <a:pt x="5643563" y="337008"/>
                      </a:cubicBezTo>
                      <a:cubicBezTo>
                        <a:pt x="4229100" y="-23037"/>
                        <a:pt x="3733800" y="155080"/>
                        <a:pt x="3652838" y="175083"/>
                      </a:cubicBezTo>
                      <a:cubicBezTo>
                        <a:pt x="3114675" y="241758"/>
                        <a:pt x="2800350" y="78880"/>
                        <a:pt x="2268855" y="19825"/>
                      </a:cubicBezTo>
                      <a:cubicBezTo>
                        <a:pt x="1926908" y="-19228"/>
                        <a:pt x="751523" y="8395"/>
                        <a:pt x="0" y="26493"/>
                      </a:cubicBezTo>
                      <a:cubicBezTo>
                        <a:pt x="2858" y="41733"/>
                        <a:pt x="5715" y="56972"/>
                        <a:pt x="8573" y="72213"/>
                      </a:cubicBezTo>
                      <a:cubicBezTo>
                        <a:pt x="2123123" y="47447"/>
                        <a:pt x="2223135" y="45543"/>
                        <a:pt x="2663190" y="141745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35" name="Google Shape;4035;p91"/>
                <p:cNvSpPr/>
                <p:nvPr/>
              </p:nvSpPr>
              <p:spPr>
                <a:xfrm>
                  <a:off x="8886824" y="2906929"/>
                  <a:ext cx="611504" cy="24747"/>
                </a:xfrm>
                <a:custGeom>
                  <a:rect b="b" l="l" r="r" t="t"/>
                  <a:pathLst>
                    <a:path extrusionOk="0" h="24747" w="611504">
                      <a:moveTo>
                        <a:pt x="513397" y="14288"/>
                      </a:moveTo>
                      <a:cubicBezTo>
                        <a:pt x="560070" y="9525"/>
                        <a:pt x="590550" y="4763"/>
                        <a:pt x="611505" y="0"/>
                      </a:cubicBezTo>
                      <a:cubicBezTo>
                        <a:pt x="407670" y="9525"/>
                        <a:pt x="203835" y="17145"/>
                        <a:pt x="0" y="22860"/>
                      </a:cubicBezTo>
                      <a:cubicBezTo>
                        <a:pt x="226695" y="27623"/>
                        <a:pt x="423863" y="22860"/>
                        <a:pt x="513397" y="14288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36" name="Google Shape;4036;p91"/>
                <p:cNvSpPr/>
                <p:nvPr/>
              </p:nvSpPr>
              <p:spPr>
                <a:xfrm>
                  <a:off x="5504497" y="3270041"/>
                  <a:ext cx="4717732" cy="284418"/>
                </a:xfrm>
                <a:custGeom>
                  <a:rect b="b" l="l" r="r" t="t"/>
                  <a:pathLst>
                    <a:path extrusionOk="0" h="284418" w="4717732">
                      <a:moveTo>
                        <a:pt x="767715" y="36938"/>
                      </a:moveTo>
                      <a:cubicBezTo>
                        <a:pt x="841058" y="53131"/>
                        <a:pt x="933450" y="92183"/>
                        <a:pt x="1031558" y="133141"/>
                      </a:cubicBezTo>
                      <a:cubicBezTo>
                        <a:pt x="1615440" y="381743"/>
                        <a:pt x="1578293" y="267443"/>
                        <a:pt x="1883093" y="186481"/>
                      </a:cubicBezTo>
                      <a:cubicBezTo>
                        <a:pt x="2179320" y="98851"/>
                        <a:pt x="2819400" y="44558"/>
                        <a:pt x="4548188" y="264585"/>
                      </a:cubicBezTo>
                      <a:cubicBezTo>
                        <a:pt x="4604385" y="261728"/>
                        <a:pt x="4661535" y="259823"/>
                        <a:pt x="4717733" y="256966"/>
                      </a:cubicBezTo>
                      <a:cubicBezTo>
                        <a:pt x="3824288" y="152191"/>
                        <a:pt x="2286000" y="-60217"/>
                        <a:pt x="1692593" y="224581"/>
                      </a:cubicBezTo>
                      <a:cubicBezTo>
                        <a:pt x="1434465" y="352216"/>
                        <a:pt x="1014413" y="65513"/>
                        <a:pt x="766763" y="13126"/>
                      </a:cubicBezTo>
                      <a:cubicBezTo>
                        <a:pt x="639128" y="-15449"/>
                        <a:pt x="295275" y="8363"/>
                        <a:pt x="0" y="30271"/>
                      </a:cubicBezTo>
                      <a:cubicBezTo>
                        <a:pt x="1905" y="38843"/>
                        <a:pt x="3810" y="46463"/>
                        <a:pt x="6667" y="55036"/>
                      </a:cubicBezTo>
                      <a:cubicBezTo>
                        <a:pt x="301943" y="33128"/>
                        <a:pt x="643890" y="10268"/>
                        <a:pt x="767715" y="36938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37" name="Google Shape;4037;p91"/>
                <p:cNvSpPr/>
                <p:nvPr/>
              </p:nvSpPr>
              <p:spPr>
                <a:xfrm>
                  <a:off x="5464492" y="3095796"/>
                  <a:ext cx="5539740" cy="396920"/>
                </a:xfrm>
                <a:custGeom>
                  <a:rect b="b" l="l" r="r" t="t"/>
                  <a:pathLst>
                    <a:path extrusionOk="0" h="396920" w="5539740">
                      <a:moveTo>
                        <a:pt x="942975" y="57831"/>
                      </a:moveTo>
                      <a:cubicBezTo>
                        <a:pt x="1154430" y="92121"/>
                        <a:pt x="1123950" y="259761"/>
                        <a:pt x="1440180" y="253093"/>
                      </a:cubicBezTo>
                      <a:cubicBezTo>
                        <a:pt x="1745933" y="247378"/>
                        <a:pt x="2079308" y="82596"/>
                        <a:pt x="2263140" y="83548"/>
                      </a:cubicBezTo>
                      <a:cubicBezTo>
                        <a:pt x="2453640" y="89263"/>
                        <a:pt x="3702368" y="272143"/>
                        <a:pt x="4072890" y="226423"/>
                      </a:cubicBezTo>
                      <a:cubicBezTo>
                        <a:pt x="4327208" y="201658"/>
                        <a:pt x="5007293" y="331198"/>
                        <a:pt x="5384483" y="396921"/>
                      </a:cubicBezTo>
                      <a:cubicBezTo>
                        <a:pt x="5420678" y="395016"/>
                        <a:pt x="5457825" y="392158"/>
                        <a:pt x="5494020" y="390253"/>
                      </a:cubicBezTo>
                      <a:cubicBezTo>
                        <a:pt x="5510213" y="389301"/>
                        <a:pt x="5526405" y="382633"/>
                        <a:pt x="5539740" y="372156"/>
                      </a:cubicBezTo>
                      <a:cubicBezTo>
                        <a:pt x="5201603" y="314053"/>
                        <a:pt x="4373880" y="148318"/>
                        <a:pt x="4073843" y="174988"/>
                      </a:cubicBezTo>
                      <a:cubicBezTo>
                        <a:pt x="3832860" y="201658"/>
                        <a:pt x="3226118" y="138793"/>
                        <a:pt x="2774633" y="85453"/>
                      </a:cubicBezTo>
                      <a:cubicBezTo>
                        <a:pt x="2205990" y="17826"/>
                        <a:pt x="2253615" y="6396"/>
                        <a:pt x="1917383" y="104503"/>
                      </a:cubicBezTo>
                      <a:cubicBezTo>
                        <a:pt x="1061085" y="351201"/>
                        <a:pt x="1272540" y="57831"/>
                        <a:pt x="942975" y="7348"/>
                      </a:cubicBezTo>
                      <a:cubicBezTo>
                        <a:pt x="827723" y="-10749"/>
                        <a:pt x="396240" y="8301"/>
                        <a:pt x="0" y="24493"/>
                      </a:cubicBezTo>
                      <a:cubicBezTo>
                        <a:pt x="3810" y="40686"/>
                        <a:pt x="6667" y="56878"/>
                        <a:pt x="10477" y="73071"/>
                      </a:cubicBezTo>
                      <a:cubicBezTo>
                        <a:pt x="403860" y="58783"/>
                        <a:pt x="832485" y="39733"/>
                        <a:pt x="942975" y="57831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038" name="Google Shape;4038;p91"/>
              <p:cNvSpPr/>
              <p:nvPr/>
            </p:nvSpPr>
            <p:spPr>
              <a:xfrm>
                <a:off x="4591623" y="1680437"/>
                <a:ext cx="858114" cy="108179"/>
              </a:xfrm>
              <a:custGeom>
                <a:rect b="b" l="l" r="r" t="t"/>
                <a:pathLst>
                  <a:path extrusionOk="0" h="112394" w="557217">
                    <a:moveTo>
                      <a:pt x="557218" y="56197"/>
                    </a:moveTo>
                    <a:cubicBezTo>
                      <a:pt x="557218" y="87630"/>
                      <a:pt x="432440" y="112395"/>
                      <a:pt x="278136" y="112395"/>
                    </a:cubicBezTo>
                    <a:cubicBezTo>
                      <a:pt x="123830" y="112395"/>
                      <a:pt x="-947" y="88582"/>
                      <a:pt x="5" y="58102"/>
                    </a:cubicBezTo>
                    <a:cubicBezTo>
                      <a:pt x="958" y="26670"/>
                      <a:pt x="126688" y="952"/>
                      <a:pt x="279088" y="0"/>
                    </a:cubicBezTo>
                    <a:cubicBezTo>
                      <a:pt x="432440" y="0"/>
                      <a:pt x="556265" y="24765"/>
                      <a:pt x="557218" y="56197"/>
                    </a:cubicBezTo>
                    <a:close/>
                  </a:path>
                </a:pathLst>
              </a:custGeom>
              <a:solidFill>
                <a:srgbClr val="997B5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039" name="Google Shape;4039;p91"/>
            <p:cNvSpPr/>
            <p:nvPr/>
          </p:nvSpPr>
          <p:spPr>
            <a:xfrm flipH="1">
              <a:off x="1653533" y="1604454"/>
              <a:ext cx="9149242" cy="445258"/>
            </a:xfrm>
            <a:custGeom>
              <a:rect b="b" l="l" r="r" t="t"/>
              <a:pathLst>
                <a:path extrusionOk="0" h="382196" w="5374004">
                  <a:moveTo>
                    <a:pt x="798195" y="137887"/>
                  </a:moveTo>
                  <a:cubicBezTo>
                    <a:pt x="1045845" y="191227"/>
                    <a:pt x="1465898" y="477930"/>
                    <a:pt x="1724025" y="349342"/>
                  </a:cubicBezTo>
                  <a:cubicBezTo>
                    <a:pt x="2317433" y="64545"/>
                    <a:pt x="3855720" y="276952"/>
                    <a:pt x="4749165" y="381727"/>
                  </a:cubicBezTo>
                  <a:cubicBezTo>
                    <a:pt x="4957763" y="372202"/>
                    <a:pt x="5166360" y="359820"/>
                    <a:pt x="5374005" y="346485"/>
                  </a:cubicBezTo>
                  <a:cubicBezTo>
                    <a:pt x="4996815" y="280762"/>
                    <a:pt x="4316730" y="151222"/>
                    <a:pt x="4062413" y="175987"/>
                  </a:cubicBezTo>
                  <a:cubicBezTo>
                    <a:pt x="3691890" y="221707"/>
                    <a:pt x="2444115" y="38827"/>
                    <a:pt x="2252663" y="33112"/>
                  </a:cubicBezTo>
                  <a:cubicBezTo>
                    <a:pt x="2068830" y="32160"/>
                    <a:pt x="1735455" y="196942"/>
                    <a:pt x="1429703" y="202657"/>
                  </a:cubicBezTo>
                  <a:cubicBezTo>
                    <a:pt x="1112520" y="208372"/>
                    <a:pt x="1143953" y="41685"/>
                    <a:pt x="932498" y="7395"/>
                  </a:cubicBezTo>
                  <a:cubicBezTo>
                    <a:pt x="822008" y="-10703"/>
                    <a:pt x="393383" y="8347"/>
                    <a:pt x="0" y="22635"/>
                  </a:cubicBezTo>
                  <a:cubicBezTo>
                    <a:pt x="9525" y="66450"/>
                    <a:pt x="20003" y="110265"/>
                    <a:pt x="31433" y="153127"/>
                  </a:cubicBezTo>
                  <a:cubicBezTo>
                    <a:pt x="326708" y="132172"/>
                    <a:pt x="670560" y="109312"/>
                    <a:pt x="798195" y="137887"/>
                  </a:cubicBezTo>
                  <a:close/>
                </a:path>
              </a:pathLst>
            </a:custGeom>
            <a:solidFill>
              <a:srgbClr val="CE7F42">
                <a:alpha val="1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40" name="Google Shape;4040;p91"/>
          <p:cNvSpPr txBox="1"/>
          <p:nvPr>
            <p:ph type="title"/>
          </p:nvPr>
        </p:nvSpPr>
        <p:spPr>
          <a:xfrm>
            <a:off x="909775" y="1049400"/>
            <a:ext cx="3820800" cy="117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</a:rPr>
              <a:t>Let’s Check The News!</a:t>
            </a:r>
            <a:endParaRPr sz="5000">
              <a:solidFill>
                <a:schemeClr val="lt1"/>
              </a:solidFill>
            </a:endParaRPr>
          </a:p>
        </p:txBody>
      </p:sp>
      <p:pic>
        <p:nvPicPr>
          <p:cNvPr id="4041" name="Google Shape;404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2750" y="2021075"/>
            <a:ext cx="3107100" cy="303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2" name="Google Shape;4042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60750" y="4393750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3" name="Google Shape;4043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4730575" y="4560725"/>
            <a:ext cx="2475375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4" name="Google Shape;4044;p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58325" y="1119700"/>
            <a:ext cx="1937675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8" name="Shape 4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9" name="Google Shape;4049;p92"/>
          <p:cNvSpPr txBox="1"/>
          <p:nvPr>
            <p:ph type="title"/>
          </p:nvPr>
        </p:nvSpPr>
        <p:spPr>
          <a:xfrm>
            <a:off x="3031875" y="1118050"/>
            <a:ext cx="6387300" cy="1429200"/>
          </a:xfrm>
          <a:prstGeom prst="rect">
            <a:avLst/>
          </a:prstGeom>
          <a:solidFill>
            <a:srgbClr val="38761D"/>
          </a:solidFill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Happy Birthday!! </a:t>
            </a:r>
            <a:endParaRPr/>
          </a:p>
        </p:txBody>
      </p:sp>
      <p:sp>
        <p:nvSpPr>
          <p:cNvPr id="4050" name="Google Shape;4050;p92"/>
          <p:cNvSpPr txBox="1"/>
          <p:nvPr/>
        </p:nvSpPr>
        <p:spPr>
          <a:xfrm>
            <a:off x="2645250" y="2760394"/>
            <a:ext cx="4520700" cy="30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300">
                <a:solidFill>
                  <a:srgbClr val="274E13"/>
                </a:solidFill>
                <a:latin typeface="Freckle Face"/>
                <a:ea typeface="Freckle Face"/>
                <a:cs typeface="Freckle Face"/>
                <a:sym typeface="Freckle Face"/>
              </a:rPr>
              <a:t>Luis 3/9</a:t>
            </a:r>
            <a:endParaRPr sz="7300">
              <a:solidFill>
                <a:srgbClr val="274E13"/>
              </a:solidFill>
              <a:latin typeface="Freckle Face"/>
              <a:ea typeface="Freckle Face"/>
              <a:cs typeface="Freckle Face"/>
              <a:sym typeface="Freckle Fac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300">
                <a:solidFill>
                  <a:srgbClr val="274E13"/>
                </a:solidFill>
                <a:latin typeface="Freckle Face"/>
                <a:ea typeface="Freckle Face"/>
                <a:cs typeface="Freckle Face"/>
                <a:sym typeface="Freckle Face"/>
              </a:rPr>
              <a:t>Rose 3/24 </a:t>
            </a:r>
            <a:endParaRPr sz="5300">
              <a:latin typeface="Pavanam"/>
              <a:ea typeface="Pavanam"/>
              <a:cs typeface="Pavanam"/>
              <a:sym typeface="Pavan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vanam"/>
              <a:ea typeface="Pavanam"/>
              <a:cs typeface="Pavanam"/>
              <a:sym typeface="Pavan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vanam"/>
              <a:ea typeface="Pavanam"/>
              <a:cs typeface="Pavanam"/>
              <a:sym typeface="Pavan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vanam"/>
              <a:ea typeface="Pavanam"/>
              <a:cs typeface="Pavanam"/>
              <a:sym typeface="Pavanam"/>
            </a:endParaRPr>
          </a:p>
        </p:txBody>
      </p:sp>
      <p:pic>
        <p:nvPicPr>
          <p:cNvPr id="4051" name="Google Shape;4051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0250" y="3429000"/>
            <a:ext cx="4691750" cy="3372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2" name="Google Shape;4052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0550"/>
            <a:ext cx="3332649" cy="312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6" name="Shape 4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7" name="Google Shape;4057;p93"/>
          <p:cNvSpPr txBox="1"/>
          <p:nvPr/>
        </p:nvSpPr>
        <p:spPr>
          <a:xfrm>
            <a:off x="1625233" y="990292"/>
            <a:ext cx="10504500" cy="58677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300">
              <a:solidFill>
                <a:srgbClr val="999999"/>
              </a:solidFill>
              <a:latin typeface="Grand Hotel"/>
              <a:ea typeface="Grand Hotel"/>
              <a:cs typeface="Grand Hotel"/>
              <a:sym typeface="Grand Hot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chemeClr val="dk2"/>
              </a:solidFill>
            </a:endParaRPr>
          </a:p>
        </p:txBody>
      </p:sp>
      <p:pic>
        <p:nvPicPr>
          <p:cNvPr id="4058" name="Google Shape;4058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700" y="1003167"/>
            <a:ext cx="5626100" cy="4927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9" name="Google Shape;4059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2033" y="1003175"/>
            <a:ext cx="5727700" cy="501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0" name="Google Shape;4060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515710" y="617240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1" name="Google Shape;4061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39710" y="607405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2" name="Google Shape;4062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0535" y="117385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3" name="Google Shape;4063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91710" y="617240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4" name="Google Shape;4064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0535" y="214315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5" name="Google Shape;4065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0535" y="311245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6" name="Google Shape;4066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0535" y="5051053"/>
            <a:ext cx="723982" cy="6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7" name="Google Shape;4067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0535" y="4180078"/>
            <a:ext cx="723982" cy="685601"/>
          </a:xfrm>
          <a:prstGeom prst="rect">
            <a:avLst/>
          </a:prstGeom>
          <a:noFill/>
          <a:ln>
            <a:noFill/>
          </a:ln>
        </p:spPr>
      </p:pic>
      <p:sp>
        <p:nvSpPr>
          <p:cNvPr id="4068" name="Google Shape;4068;p93"/>
          <p:cNvSpPr txBox="1"/>
          <p:nvPr/>
        </p:nvSpPr>
        <p:spPr>
          <a:xfrm>
            <a:off x="677025" y="0"/>
            <a:ext cx="49023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solidFill>
                  <a:srgbClr val="6AA84F"/>
                </a:solidFill>
                <a:latin typeface="Freckle Face"/>
                <a:ea typeface="Freckle Face"/>
                <a:cs typeface="Freckle Face"/>
                <a:sym typeface="Freckle Face"/>
              </a:rPr>
              <a:t>Check Schedule:</a:t>
            </a:r>
            <a:endParaRPr b="1" sz="5300">
              <a:solidFill>
                <a:srgbClr val="6AA84F"/>
              </a:solidFill>
              <a:latin typeface="Freckle Face"/>
              <a:ea typeface="Freckle Face"/>
              <a:cs typeface="Freckle Face"/>
              <a:sym typeface="Freckle Face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2" name="Shape 4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73" name="Google Shape;4073;p94"/>
          <p:cNvGraphicFramePr/>
          <p:nvPr/>
        </p:nvGraphicFramePr>
        <p:xfrm>
          <a:off x="1980925" y="166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{D3A6CC5C-D8E5-45F4-8AE3-31680B3DC598}</a:tableStyleId>
              </a:tblPr>
              <a:tblGrid>
                <a:gridCol w="4000900"/>
                <a:gridCol w="4000900"/>
              </a:tblGrid>
              <a:tr h="1038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400"/>
                        <a:t>First</a:t>
                      </a:r>
                      <a:r>
                        <a:rPr b="1" lang="en" sz="3200"/>
                        <a:t> </a:t>
                      </a:r>
                      <a:r>
                        <a:rPr b="1" lang="en" sz="2300">
                          <a:solidFill>
                            <a:srgbClr val="FF0000"/>
                          </a:solidFill>
                        </a:rPr>
                        <a:t>Skill of the Week</a:t>
                      </a:r>
                      <a:endParaRPr b="1" sz="2300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400"/>
                        <a:t>Then </a:t>
                      </a:r>
                      <a:r>
                        <a:rPr b="1" lang="en" sz="2800">
                          <a:solidFill>
                            <a:srgbClr val="FF0000"/>
                          </a:solidFill>
                        </a:rPr>
                        <a:t>Goodbye</a:t>
                      </a:r>
                      <a:endParaRPr b="1" sz="2800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AA84F"/>
                    </a:solidFill>
                  </a:tcPr>
                </a:tc>
              </a:tr>
              <a:tr h="2873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pic>
        <p:nvPicPr>
          <p:cNvPr id="4074" name="Google Shape;4074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5675" y="2962650"/>
            <a:ext cx="2898150" cy="247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5" name="Google Shape;4075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7225" y="2776888"/>
            <a:ext cx="2939875" cy="250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9" name="Shape 4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0" name="Google Shape;4080;p95"/>
          <p:cNvSpPr/>
          <p:nvPr/>
        </p:nvSpPr>
        <p:spPr>
          <a:xfrm>
            <a:off x="269550" y="558050"/>
            <a:ext cx="8897784" cy="96750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2857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38761D"/>
                </a:solidFill>
                <a:latin typeface="Lobster"/>
              </a:rPr>
              <a:t>Order Day's of the Week</a:t>
            </a:r>
          </a:p>
        </p:txBody>
      </p:sp>
      <p:sp>
        <p:nvSpPr>
          <p:cNvPr id="4081" name="Google Shape;4081;p95"/>
          <p:cNvSpPr txBox="1"/>
          <p:nvPr/>
        </p:nvSpPr>
        <p:spPr>
          <a:xfrm>
            <a:off x="1980925" y="1843000"/>
            <a:ext cx="9327900" cy="46515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vanam"/>
              <a:ea typeface="Pavanam"/>
              <a:cs typeface="Pavanam"/>
              <a:sym typeface="Pavanam"/>
            </a:endParaRPr>
          </a:p>
        </p:txBody>
      </p:sp>
      <p:pic>
        <p:nvPicPr>
          <p:cNvPr id="4082" name="Google Shape;4082;p9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0175" y="1717050"/>
            <a:ext cx="4072175" cy="450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3" name="Google Shape;4083;p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67325" y="1525550"/>
            <a:ext cx="2720325" cy="6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4" name="Google Shape;4084;p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167327" y="2369150"/>
            <a:ext cx="2720325" cy="618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5" name="Google Shape;4085;p9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167327" y="3964525"/>
            <a:ext cx="2720325" cy="585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6" name="Google Shape;4086;p9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167325" y="4649600"/>
            <a:ext cx="2720325" cy="651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7" name="Google Shape;4087;p9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167325" y="5337600"/>
            <a:ext cx="2720325" cy="648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8" name="Google Shape;4088;p9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167325" y="6087075"/>
            <a:ext cx="2720325" cy="629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9" name="Google Shape;4089;p9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167327" y="3204500"/>
            <a:ext cx="2720325" cy="6407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3" name="Shape 4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4" name="Google Shape;4094;p96"/>
          <p:cNvPicPr preferRelativeResize="0"/>
          <p:nvPr/>
        </p:nvPicPr>
        <p:blipFill rotWithShape="1">
          <a:blip r:embed="rId3">
            <a:alphaModFix/>
          </a:blip>
          <a:srcRect b="0" l="1603" r="0" t="0"/>
          <a:stretch/>
        </p:blipFill>
        <p:spPr>
          <a:xfrm>
            <a:off x="1521275" y="1139701"/>
            <a:ext cx="8842874" cy="479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5" name="Google Shape;4095;p96"/>
          <p:cNvPicPr preferRelativeResize="0"/>
          <p:nvPr/>
        </p:nvPicPr>
        <p:blipFill rotWithShape="1">
          <a:blip r:embed="rId4">
            <a:alphaModFix/>
          </a:blip>
          <a:srcRect b="0" l="0" r="50000" t="0"/>
          <a:stretch/>
        </p:blipFill>
        <p:spPr>
          <a:xfrm>
            <a:off x="2005300" y="1732000"/>
            <a:ext cx="3896475" cy="386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9" name="Shape 4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Google Shape;4100;p97"/>
          <p:cNvPicPr preferRelativeResize="0"/>
          <p:nvPr/>
        </p:nvPicPr>
        <p:blipFill rotWithShape="1">
          <a:blip r:embed="rId3">
            <a:alphaModFix/>
          </a:blip>
          <a:srcRect b="0" l="1603" r="0" t="0"/>
          <a:stretch/>
        </p:blipFill>
        <p:spPr>
          <a:xfrm>
            <a:off x="1521275" y="1139701"/>
            <a:ext cx="8842874" cy="479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1" name="Google Shape;4101;p97"/>
          <p:cNvPicPr preferRelativeResize="0"/>
          <p:nvPr/>
        </p:nvPicPr>
        <p:blipFill rotWithShape="1">
          <a:blip r:embed="rId4">
            <a:alphaModFix/>
          </a:blip>
          <a:srcRect b="0" l="50000" r="0" t="0"/>
          <a:stretch/>
        </p:blipFill>
        <p:spPr>
          <a:xfrm>
            <a:off x="2002125" y="1732000"/>
            <a:ext cx="3794950" cy="385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5" name="Shape 4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Google Shape;4106;p98"/>
          <p:cNvPicPr preferRelativeResize="0"/>
          <p:nvPr/>
        </p:nvPicPr>
        <p:blipFill rotWithShape="1">
          <a:blip r:embed="rId3">
            <a:alphaModFix/>
          </a:blip>
          <a:srcRect b="0" l="1603" r="0" t="0"/>
          <a:stretch/>
        </p:blipFill>
        <p:spPr>
          <a:xfrm>
            <a:off x="1521275" y="1139701"/>
            <a:ext cx="8842874" cy="479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7" name="Google Shape;4107;p98"/>
          <p:cNvPicPr preferRelativeResize="0"/>
          <p:nvPr/>
        </p:nvPicPr>
        <p:blipFill rotWithShape="1">
          <a:blip r:embed="rId4">
            <a:alphaModFix/>
          </a:blip>
          <a:srcRect b="0" l="50845" r="0" t="0"/>
          <a:stretch/>
        </p:blipFill>
        <p:spPr>
          <a:xfrm>
            <a:off x="1957301" y="1708201"/>
            <a:ext cx="3810000" cy="400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1" name="Shape 4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2" name="Google Shape;4112;p99"/>
          <p:cNvPicPr preferRelativeResize="0"/>
          <p:nvPr/>
        </p:nvPicPr>
        <p:blipFill rotWithShape="1">
          <a:blip r:embed="rId3">
            <a:alphaModFix/>
          </a:blip>
          <a:srcRect b="0" l="1603" r="0" t="0"/>
          <a:stretch/>
        </p:blipFill>
        <p:spPr>
          <a:xfrm>
            <a:off x="1521275" y="1139701"/>
            <a:ext cx="8842874" cy="479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3" name="Google Shape;4113;p99"/>
          <p:cNvPicPr preferRelativeResize="0"/>
          <p:nvPr/>
        </p:nvPicPr>
        <p:blipFill rotWithShape="1">
          <a:blip r:embed="rId4">
            <a:alphaModFix/>
          </a:blip>
          <a:srcRect b="0" l="0" r="50000" t="0"/>
          <a:stretch/>
        </p:blipFill>
        <p:spPr>
          <a:xfrm>
            <a:off x="2004650" y="1708201"/>
            <a:ext cx="3782399" cy="390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7" name="Shape 4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8" name="Google Shape;4118;p100"/>
          <p:cNvPicPr preferRelativeResize="0"/>
          <p:nvPr/>
        </p:nvPicPr>
        <p:blipFill rotWithShape="1">
          <a:blip r:embed="rId3">
            <a:alphaModFix/>
          </a:blip>
          <a:srcRect b="0" l="1603" r="0" t="0"/>
          <a:stretch/>
        </p:blipFill>
        <p:spPr>
          <a:xfrm>
            <a:off x="1521275" y="1139701"/>
            <a:ext cx="8842874" cy="479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9" name="Google Shape;4119;p100"/>
          <p:cNvPicPr preferRelativeResize="0"/>
          <p:nvPr/>
        </p:nvPicPr>
        <p:blipFill rotWithShape="1">
          <a:blip r:embed="rId4">
            <a:alphaModFix/>
          </a:blip>
          <a:srcRect b="0" l="0" r="50251" t="0"/>
          <a:stretch/>
        </p:blipFill>
        <p:spPr>
          <a:xfrm>
            <a:off x="1994000" y="1722475"/>
            <a:ext cx="3824300" cy="391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3" name="Shape 4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4" name="Google Shape;4124;p101"/>
          <p:cNvPicPr preferRelativeResize="0"/>
          <p:nvPr/>
        </p:nvPicPr>
        <p:blipFill rotWithShape="1">
          <a:blip r:embed="rId3">
            <a:alphaModFix/>
          </a:blip>
          <a:srcRect b="0" l="1603" r="0" t="0"/>
          <a:stretch/>
        </p:blipFill>
        <p:spPr>
          <a:xfrm>
            <a:off x="1521275" y="1139701"/>
            <a:ext cx="8842874" cy="479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5" name="Google Shape;4125;p101"/>
          <p:cNvPicPr preferRelativeResize="0"/>
          <p:nvPr/>
        </p:nvPicPr>
        <p:blipFill rotWithShape="1">
          <a:blip r:embed="rId4">
            <a:alphaModFix/>
          </a:blip>
          <a:srcRect b="0" l="50166" r="0" t="0"/>
          <a:stretch/>
        </p:blipFill>
        <p:spPr>
          <a:xfrm>
            <a:off x="1927426" y="1722475"/>
            <a:ext cx="3869750" cy="395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9" name="Shape 4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0" name="Google Shape;4130;p102"/>
          <p:cNvSpPr/>
          <p:nvPr/>
        </p:nvSpPr>
        <p:spPr>
          <a:xfrm>
            <a:off x="888375" y="1501908"/>
            <a:ext cx="4874700" cy="4624500"/>
          </a:xfrm>
          <a:prstGeom prst="rect">
            <a:avLst/>
          </a:prstGeom>
          <a:solidFill>
            <a:srgbClr val="38761D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31" name="Google Shape;4131;p10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6800" y="2501717"/>
            <a:ext cx="3653067" cy="31153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2" name="Google Shape;4132;p102"/>
          <p:cNvSpPr txBox="1"/>
          <p:nvPr/>
        </p:nvSpPr>
        <p:spPr>
          <a:xfrm>
            <a:off x="4596000" y="265900"/>
            <a:ext cx="3000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accent1"/>
                </a:solidFill>
                <a:latin typeface="Bahiana"/>
                <a:ea typeface="Bahiana"/>
                <a:cs typeface="Bahiana"/>
                <a:sym typeface="Bahiana"/>
              </a:rPr>
              <a:t>Goodbye!! </a:t>
            </a:r>
            <a:endParaRPr/>
          </a:p>
        </p:txBody>
      </p:sp>
      <p:pic>
        <p:nvPicPr>
          <p:cNvPr descr="The Kiboomers!  Can you say bye is a fun goodbye song for kids!!&#10;&#10;Lyrics&#10;&#10;Can you say Bye?&#10;Bye!&#10;Can you say So long?&#10;So long!&#10;Now we’re friends!&#10;Now we’re friends!&#10;Now we’re friends!&#10;Now we’re friends!&#10;&#10;I love you!&#10;I love you!&#10;I love you!&#10;I love you!&#10; &#10;I can’t wait until we meet again&#10;I can’t wait until we meet again!&#10;I really can’t wait!&#10;&#10;Can you say Bye?&#10;Bye!&#10;Can you say So long?&#10;So long!&#10;Now we’re friends!&#10;Now we’re friends!&#10;Now we’re friends!&#10;Now we’re friends!&#10;&#10;I love you!&#10;I love you!&#10;I love you!&#10;I love you!&#10; &#10;I can’t wait until we meet again&#10;I can’t wait until we meet again!&#10;I can’t wait until we meet again&#10;I can’t wait until we meet again!&#10;&#10;Goodbye!!&#10;&#10;&#10;&#10; baby songs kids songs" id="4133" name="Google Shape;4133;p102" title="Goodbye Song for Kids | The Kiboomers  | Can You Say Bye | Kids Songs | Circle Time | Baby Songs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52175" y="1914975"/>
            <a:ext cx="4572000" cy="34290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7" name="Shape 4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8" name="Google Shape;4138;p103"/>
          <p:cNvSpPr/>
          <p:nvPr/>
        </p:nvSpPr>
        <p:spPr>
          <a:xfrm>
            <a:off x="888375" y="1501908"/>
            <a:ext cx="4874700" cy="4624500"/>
          </a:xfrm>
          <a:prstGeom prst="rect">
            <a:avLst/>
          </a:prstGeom>
          <a:solidFill>
            <a:srgbClr val="38761D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39" name="Google Shape;4139;p10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6800" y="2501717"/>
            <a:ext cx="3653067" cy="3115300"/>
          </a:xfrm>
          <a:prstGeom prst="rect">
            <a:avLst/>
          </a:prstGeom>
          <a:noFill/>
          <a:ln>
            <a:noFill/>
          </a:ln>
        </p:spPr>
      </p:pic>
      <p:sp>
        <p:nvSpPr>
          <p:cNvPr id="4140" name="Google Shape;4140;p103"/>
          <p:cNvSpPr txBox="1"/>
          <p:nvPr/>
        </p:nvSpPr>
        <p:spPr>
          <a:xfrm>
            <a:off x="4596000" y="265900"/>
            <a:ext cx="3000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accent1"/>
                </a:solidFill>
                <a:latin typeface="Bahiana"/>
                <a:ea typeface="Bahiana"/>
                <a:cs typeface="Bahiana"/>
                <a:sym typeface="Bahiana"/>
              </a:rPr>
              <a:t>Goodbye!! </a:t>
            </a:r>
            <a:endParaRPr/>
          </a:p>
        </p:txBody>
      </p:sp>
      <p:pic>
        <p:nvPicPr>
          <p:cNvPr descr="TELP presents: &quot;Goodbye Song&quot;, a fun interactive song for preschoolers and kindergarteners. This song gives kids a fun way to tidy up and get ready to go home from school.&#10;&#10;Pinterest: https://www.pinterest.com/theearlylearningprogram&#10;&#10;Instagram:  https://www.instagram.com/telplearning&#10;&#10;Facebook: https://www.facebook.com/telplearning&#10;&#10;Twitter:  https://twitter.com/TELPEDUCATION&#10;&#10;Google+: https://plus.google.com/u/0/112542323961658942231&#10;&#10;TeachersPayTeachers: https://www.teacherspayteachers.com/Store/Telp-the-Early-Learning-Program&#10;&#10;Can find more courses at Skillshare  https://www.skillshare.com/r/profile/Martin-McDonough/9039001 Check out my TPT Store: https://www.teacherspayteachers.com/Store/Telp-the-Early-Learning-Program you can buy worksheets and teaching resources to go with the videos." id="4141" name="Google Shape;4141;p103" title="The Goodbye Song for Kids - TELP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98175" y="209965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4145" name="Shape 4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6" name="Google Shape;4146;p104"/>
          <p:cNvGrpSpPr/>
          <p:nvPr/>
        </p:nvGrpSpPr>
        <p:grpSpPr>
          <a:xfrm>
            <a:off x="1183272" y="1049403"/>
            <a:ext cx="9825656" cy="3171293"/>
            <a:chOff x="1183272" y="1049403"/>
            <a:chExt cx="9825656" cy="3171293"/>
          </a:xfrm>
        </p:grpSpPr>
        <p:grpSp>
          <p:nvGrpSpPr>
            <p:cNvPr id="4147" name="Google Shape;4147;p104"/>
            <p:cNvGrpSpPr/>
            <p:nvPr/>
          </p:nvGrpSpPr>
          <p:grpSpPr>
            <a:xfrm>
              <a:off x="1183272" y="1049403"/>
              <a:ext cx="9825656" cy="3171293"/>
              <a:chOff x="743362" y="1344339"/>
              <a:chExt cx="8890388" cy="2615715"/>
            </a:xfrm>
          </p:grpSpPr>
          <p:sp>
            <p:nvSpPr>
              <p:cNvPr id="4148" name="Google Shape;4148;p104"/>
              <p:cNvSpPr/>
              <p:nvPr/>
            </p:nvSpPr>
            <p:spPr>
              <a:xfrm>
                <a:off x="743362" y="2434364"/>
                <a:ext cx="8890388" cy="1525690"/>
              </a:xfrm>
              <a:custGeom>
                <a:rect b="b" l="l" r="r" t="t"/>
                <a:pathLst>
                  <a:path extrusionOk="0" h="753427" w="5717291">
                    <a:moveTo>
                      <a:pt x="5657670" y="70485"/>
                    </a:moveTo>
                    <a:cubicBezTo>
                      <a:pt x="5647193" y="70485"/>
                      <a:pt x="5635762" y="71438"/>
                      <a:pt x="5625285" y="71438"/>
                    </a:cubicBezTo>
                    <a:cubicBezTo>
                      <a:pt x="5577660" y="73342"/>
                      <a:pt x="5562420" y="34290"/>
                      <a:pt x="5572898" y="0"/>
                    </a:cubicBezTo>
                    <a:cubicBezTo>
                      <a:pt x="3898402" y="115252"/>
                      <a:pt x="2240100" y="183833"/>
                      <a:pt x="576082" y="60008"/>
                    </a:cubicBezTo>
                    <a:cubicBezTo>
                      <a:pt x="567510" y="74295"/>
                      <a:pt x="551317" y="83820"/>
                      <a:pt x="527505" y="83820"/>
                    </a:cubicBezTo>
                    <a:cubicBezTo>
                      <a:pt x="371295" y="80010"/>
                      <a:pt x="215085" y="75247"/>
                      <a:pt x="58875" y="70485"/>
                    </a:cubicBezTo>
                    <a:cubicBezTo>
                      <a:pt x="21727" y="69533"/>
                      <a:pt x="-4943" y="97155"/>
                      <a:pt x="772" y="132397"/>
                    </a:cubicBezTo>
                    <a:cubicBezTo>
                      <a:pt x="26490" y="287655"/>
                      <a:pt x="61732" y="442913"/>
                      <a:pt x="106500" y="597218"/>
                    </a:cubicBezTo>
                    <a:cubicBezTo>
                      <a:pt x="116977" y="632460"/>
                      <a:pt x="154125" y="662940"/>
                      <a:pt x="190320" y="664845"/>
                    </a:cubicBezTo>
                    <a:cubicBezTo>
                      <a:pt x="1969590" y="782955"/>
                      <a:pt x="3747907" y="782955"/>
                      <a:pt x="5527177" y="664845"/>
                    </a:cubicBezTo>
                    <a:cubicBezTo>
                      <a:pt x="5562420" y="661987"/>
                      <a:pt x="5600520" y="631508"/>
                      <a:pt x="5610998" y="597218"/>
                    </a:cubicBezTo>
                    <a:cubicBezTo>
                      <a:pt x="5655765" y="441960"/>
                      <a:pt x="5691007" y="286702"/>
                      <a:pt x="5716725" y="132397"/>
                    </a:cubicBezTo>
                    <a:cubicBezTo>
                      <a:pt x="5721487" y="96202"/>
                      <a:pt x="5695770" y="68580"/>
                      <a:pt x="5657670" y="70485"/>
                    </a:cubicBezTo>
                    <a:close/>
                  </a:path>
                </a:pathLst>
              </a:custGeom>
              <a:solidFill>
                <a:srgbClr val="7B583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9" name="Google Shape;4149;p104"/>
              <p:cNvSpPr/>
              <p:nvPr/>
            </p:nvSpPr>
            <p:spPr>
              <a:xfrm>
                <a:off x="781175" y="1804577"/>
                <a:ext cx="8785536" cy="1689942"/>
              </a:xfrm>
              <a:custGeom>
                <a:rect b="b" l="l" r="r" t="t"/>
                <a:pathLst>
                  <a:path extrusionOk="0" h="1251809" w="5818236">
                    <a:moveTo>
                      <a:pt x="1322414" y="58232"/>
                    </a:moveTo>
                    <a:cubicBezTo>
                      <a:pt x="1149059" y="17275"/>
                      <a:pt x="974752" y="-1775"/>
                      <a:pt x="799492" y="130"/>
                    </a:cubicBezTo>
                    <a:cubicBezTo>
                      <a:pt x="803302" y="34420"/>
                      <a:pt x="777584" y="76330"/>
                      <a:pt x="729959" y="77282"/>
                    </a:cubicBezTo>
                    <a:cubicBezTo>
                      <a:pt x="521362" y="82045"/>
                      <a:pt x="313717" y="87760"/>
                      <a:pt x="105119" y="93475"/>
                    </a:cubicBezTo>
                    <a:cubicBezTo>
                      <a:pt x="67972" y="94427"/>
                      <a:pt x="32729" y="123955"/>
                      <a:pt x="28919" y="159197"/>
                    </a:cubicBezTo>
                    <a:cubicBezTo>
                      <a:pt x="-6323" y="443042"/>
                      <a:pt x="-9181" y="726887"/>
                      <a:pt x="19394" y="1010732"/>
                    </a:cubicBezTo>
                    <a:cubicBezTo>
                      <a:pt x="23204" y="1045975"/>
                      <a:pt x="56542" y="1075502"/>
                      <a:pt x="94642" y="1076455"/>
                    </a:cubicBezTo>
                    <a:cubicBezTo>
                      <a:pt x="250852" y="1080265"/>
                      <a:pt x="407062" y="1084075"/>
                      <a:pt x="562319" y="1086932"/>
                    </a:cubicBezTo>
                    <a:cubicBezTo>
                      <a:pt x="627089" y="1087885"/>
                      <a:pt x="648997" y="1150750"/>
                      <a:pt x="627089" y="1185992"/>
                    </a:cubicBezTo>
                    <a:cubicBezTo>
                      <a:pt x="2291107" y="1309817"/>
                      <a:pt x="3949410" y="1241237"/>
                      <a:pt x="5623905" y="1125985"/>
                    </a:cubicBezTo>
                    <a:cubicBezTo>
                      <a:pt x="5632477" y="1100267"/>
                      <a:pt x="5656290" y="1078360"/>
                      <a:pt x="5694390" y="1077407"/>
                    </a:cubicBezTo>
                    <a:cubicBezTo>
                      <a:pt x="5703915" y="1077407"/>
                      <a:pt x="5713440" y="1077407"/>
                      <a:pt x="5723917" y="1076455"/>
                    </a:cubicBezTo>
                    <a:cubicBezTo>
                      <a:pt x="5762017" y="1075502"/>
                      <a:pt x="5795355" y="1045975"/>
                      <a:pt x="5799165" y="1010732"/>
                    </a:cubicBezTo>
                    <a:cubicBezTo>
                      <a:pt x="5807737" y="929770"/>
                      <a:pt x="5812500" y="848807"/>
                      <a:pt x="5816310" y="767845"/>
                    </a:cubicBezTo>
                    <a:cubicBezTo>
                      <a:pt x="5817262" y="732602"/>
                      <a:pt x="5787735" y="704027"/>
                      <a:pt x="5749635" y="704027"/>
                    </a:cubicBezTo>
                    <a:cubicBezTo>
                      <a:pt x="5606760" y="704980"/>
                      <a:pt x="5463885" y="704980"/>
                      <a:pt x="5320057" y="705932"/>
                    </a:cubicBezTo>
                    <a:cubicBezTo>
                      <a:pt x="5229569" y="705932"/>
                      <a:pt x="5233380" y="584012"/>
                      <a:pt x="5317200" y="584012"/>
                    </a:cubicBezTo>
                    <a:cubicBezTo>
                      <a:pt x="5461980" y="584012"/>
                      <a:pt x="5605807" y="584965"/>
                      <a:pt x="5750587" y="584965"/>
                    </a:cubicBezTo>
                    <a:cubicBezTo>
                      <a:pt x="5788687" y="584965"/>
                      <a:pt x="5819167" y="556390"/>
                      <a:pt x="5818215" y="521147"/>
                    </a:cubicBezTo>
                    <a:cubicBezTo>
                      <a:pt x="5813452" y="349697"/>
                      <a:pt x="5797260" y="178247"/>
                      <a:pt x="5768685" y="6797"/>
                    </a:cubicBezTo>
                    <a:cubicBezTo>
                      <a:pt x="5527702" y="14417"/>
                      <a:pt x="5287672" y="41087"/>
                      <a:pt x="5046690" y="69662"/>
                    </a:cubicBezTo>
                    <a:cubicBezTo>
                      <a:pt x="3817012" y="231587"/>
                      <a:pt x="2576857" y="317312"/>
                      <a:pt x="1322414" y="58232"/>
                    </a:cubicBezTo>
                    <a:close/>
                  </a:path>
                </a:pathLst>
              </a:custGeom>
              <a:solidFill>
                <a:srgbClr val="7B583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150" name="Google Shape;4150;p104"/>
              <p:cNvGrpSpPr/>
              <p:nvPr/>
            </p:nvGrpSpPr>
            <p:grpSpPr>
              <a:xfrm>
                <a:off x="768219" y="2116414"/>
                <a:ext cx="8808679" cy="1141122"/>
                <a:chOff x="5380672" y="1743927"/>
                <a:chExt cx="5716580" cy="1186814"/>
              </a:xfrm>
            </p:grpSpPr>
            <p:sp>
              <p:nvSpPr>
                <p:cNvPr id="4151" name="Google Shape;4151;p104"/>
                <p:cNvSpPr/>
                <p:nvPr/>
              </p:nvSpPr>
              <p:spPr>
                <a:xfrm>
                  <a:off x="5403532" y="1832509"/>
                  <a:ext cx="1885949" cy="81017"/>
                </a:xfrm>
                <a:custGeom>
                  <a:rect b="b" l="l" r="r" t="t"/>
                  <a:pathLst>
                    <a:path extrusionOk="0" h="81017" w="1885949">
                      <a:moveTo>
                        <a:pt x="1885950" y="17145"/>
                      </a:moveTo>
                      <a:cubicBezTo>
                        <a:pt x="1843088" y="11430"/>
                        <a:pt x="1800225" y="5715"/>
                        <a:pt x="1757363" y="0"/>
                      </a:cubicBezTo>
                      <a:cubicBezTo>
                        <a:pt x="1439228" y="46673"/>
                        <a:pt x="616268" y="29527"/>
                        <a:pt x="6667" y="18098"/>
                      </a:cubicBezTo>
                      <a:cubicBezTo>
                        <a:pt x="6667" y="19050"/>
                        <a:pt x="6667" y="20002"/>
                        <a:pt x="5715" y="21908"/>
                      </a:cubicBezTo>
                      <a:cubicBezTo>
                        <a:pt x="3810" y="37148"/>
                        <a:pt x="1905" y="52388"/>
                        <a:pt x="0" y="67627"/>
                      </a:cubicBezTo>
                      <a:cubicBezTo>
                        <a:pt x="405765" y="76200"/>
                        <a:pt x="849630" y="83820"/>
                        <a:pt x="1174433" y="80010"/>
                      </a:cubicBezTo>
                      <a:cubicBezTo>
                        <a:pt x="1640205" y="74295"/>
                        <a:pt x="1816418" y="45720"/>
                        <a:pt x="1885950" y="17145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52" name="Google Shape;4152;p104"/>
                <p:cNvSpPr/>
                <p:nvPr/>
              </p:nvSpPr>
              <p:spPr>
                <a:xfrm>
                  <a:off x="10355579" y="1743927"/>
                  <a:ext cx="460667" cy="79140"/>
                </a:xfrm>
                <a:custGeom>
                  <a:rect b="b" l="l" r="r" t="t"/>
                  <a:pathLst>
                    <a:path extrusionOk="0" h="109537" w="815340">
                      <a:moveTo>
                        <a:pt x="808673" y="60007"/>
                      </a:moveTo>
                      <a:cubicBezTo>
                        <a:pt x="648653" y="41910"/>
                        <a:pt x="449580" y="20002"/>
                        <a:pt x="242888" y="0"/>
                      </a:cubicBezTo>
                      <a:cubicBezTo>
                        <a:pt x="185738" y="6667"/>
                        <a:pt x="128588" y="13335"/>
                        <a:pt x="71438" y="20002"/>
                      </a:cubicBezTo>
                      <a:cubicBezTo>
                        <a:pt x="47625" y="22860"/>
                        <a:pt x="23813" y="25717"/>
                        <a:pt x="0" y="28575"/>
                      </a:cubicBezTo>
                      <a:cubicBezTo>
                        <a:pt x="292418" y="53340"/>
                        <a:pt x="591503" y="84772"/>
                        <a:pt x="815340" y="109538"/>
                      </a:cubicBezTo>
                      <a:cubicBezTo>
                        <a:pt x="812482" y="93345"/>
                        <a:pt x="810578" y="77152"/>
                        <a:pt x="808673" y="60007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53" name="Google Shape;4153;p104"/>
                <p:cNvSpPr/>
                <p:nvPr/>
              </p:nvSpPr>
              <p:spPr>
                <a:xfrm>
                  <a:off x="9469754" y="1854417"/>
                  <a:ext cx="1541328" cy="213121"/>
                </a:xfrm>
                <a:custGeom>
                  <a:rect b="b" l="l" r="r" t="t"/>
                  <a:pathLst>
                    <a:path extrusionOk="0" h="170497" w="1717357">
                      <a:moveTo>
                        <a:pt x="171450" y="0"/>
                      </a:moveTo>
                      <a:cubicBezTo>
                        <a:pt x="114300" y="5715"/>
                        <a:pt x="57150" y="10477"/>
                        <a:pt x="0" y="15240"/>
                      </a:cubicBezTo>
                      <a:cubicBezTo>
                        <a:pt x="367665" y="100013"/>
                        <a:pt x="1126807" y="144780"/>
                        <a:pt x="1717357" y="170498"/>
                      </a:cubicBezTo>
                      <a:cubicBezTo>
                        <a:pt x="1716405" y="154305"/>
                        <a:pt x="1714500" y="137160"/>
                        <a:pt x="1713548" y="120967"/>
                      </a:cubicBezTo>
                      <a:cubicBezTo>
                        <a:pt x="1132523" y="93345"/>
                        <a:pt x="534353" y="53340"/>
                        <a:pt x="171450" y="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54" name="Google Shape;4154;p104"/>
                <p:cNvSpPr/>
                <p:nvPr/>
              </p:nvSpPr>
              <p:spPr>
                <a:xfrm>
                  <a:off x="9346881" y="2393532"/>
                  <a:ext cx="11430" cy="9525"/>
                </a:xfrm>
                <a:custGeom>
                  <a:rect b="b" l="l" r="r" t="t"/>
                  <a:pathLst>
                    <a:path extrusionOk="0" h="9525" w="11430">
                      <a:moveTo>
                        <a:pt x="11430" y="0"/>
                      </a:moveTo>
                      <a:cubicBezTo>
                        <a:pt x="7620" y="0"/>
                        <a:pt x="3810" y="0"/>
                        <a:pt x="0" y="0"/>
                      </a:cubicBezTo>
                      <a:cubicBezTo>
                        <a:pt x="3810" y="0"/>
                        <a:pt x="7620" y="0"/>
                        <a:pt x="11430" y="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55" name="Google Shape;4155;p104"/>
                <p:cNvSpPr/>
                <p:nvPr/>
              </p:nvSpPr>
              <p:spPr>
                <a:xfrm>
                  <a:off x="8934449" y="238686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56" name="Google Shape;4156;p104"/>
                <p:cNvSpPr/>
                <p:nvPr/>
              </p:nvSpPr>
              <p:spPr>
                <a:xfrm>
                  <a:off x="8927781" y="238686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57" name="Google Shape;4157;p104"/>
                <p:cNvSpPr/>
                <p:nvPr/>
              </p:nvSpPr>
              <p:spPr>
                <a:xfrm>
                  <a:off x="8928734" y="2386865"/>
                  <a:ext cx="5715" cy="9525"/>
                </a:xfrm>
                <a:custGeom>
                  <a:rect b="b" l="l" r="r" t="t"/>
                  <a:pathLst>
                    <a:path extrusionOk="0" h="9525" w="5715">
                      <a:moveTo>
                        <a:pt x="5715" y="0"/>
                      </a:moveTo>
                      <a:cubicBezTo>
                        <a:pt x="3810" y="0"/>
                        <a:pt x="1905" y="0"/>
                        <a:pt x="0" y="0"/>
                      </a:cubicBezTo>
                      <a:cubicBezTo>
                        <a:pt x="1905" y="0"/>
                        <a:pt x="3810" y="0"/>
                        <a:pt x="5715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58" name="Google Shape;4158;p104"/>
                <p:cNvSpPr/>
                <p:nvPr/>
              </p:nvSpPr>
              <p:spPr>
                <a:xfrm>
                  <a:off x="8928734" y="238686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59" name="Google Shape;4159;p104"/>
                <p:cNvSpPr/>
                <p:nvPr/>
              </p:nvSpPr>
              <p:spPr>
                <a:xfrm>
                  <a:off x="8926829" y="2386865"/>
                  <a:ext cx="952" cy="9525"/>
                </a:xfrm>
                <a:custGeom>
                  <a:rect b="b" l="l" r="r" t="t"/>
                  <a:pathLst>
                    <a:path extrusionOk="0" h="9525" w="952">
                      <a:moveTo>
                        <a:pt x="95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953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60" name="Google Shape;4160;p104"/>
                <p:cNvSpPr/>
                <p:nvPr/>
              </p:nvSpPr>
              <p:spPr>
                <a:xfrm>
                  <a:off x="5380672" y="2188671"/>
                  <a:ext cx="5680976" cy="326431"/>
                </a:xfrm>
                <a:custGeom>
                  <a:rect b="b" l="l" r="r" t="t"/>
                  <a:pathLst>
                    <a:path extrusionOk="0" h="228673" w="5796914">
                      <a:moveTo>
                        <a:pt x="953" y="43888"/>
                      </a:moveTo>
                      <a:cubicBezTo>
                        <a:pt x="0" y="65796"/>
                        <a:pt x="0" y="86751"/>
                        <a:pt x="0" y="108658"/>
                      </a:cubicBezTo>
                      <a:cubicBezTo>
                        <a:pt x="532448" y="56271"/>
                        <a:pt x="1097280" y="96276"/>
                        <a:pt x="1596390" y="164856"/>
                      </a:cubicBezTo>
                      <a:cubicBezTo>
                        <a:pt x="4455795" y="214386"/>
                        <a:pt x="4359593" y="209623"/>
                        <a:pt x="3984308" y="204861"/>
                      </a:cubicBezTo>
                      <a:cubicBezTo>
                        <a:pt x="4322445" y="209623"/>
                        <a:pt x="4891088" y="219148"/>
                        <a:pt x="5796915" y="228673"/>
                      </a:cubicBezTo>
                      <a:cubicBezTo>
                        <a:pt x="5784533" y="217243"/>
                        <a:pt x="5767388" y="210576"/>
                        <a:pt x="5749290" y="210576"/>
                      </a:cubicBezTo>
                      <a:cubicBezTo>
                        <a:pt x="5606415" y="211528"/>
                        <a:pt x="5463540" y="211528"/>
                        <a:pt x="5319713" y="212481"/>
                      </a:cubicBezTo>
                      <a:cubicBezTo>
                        <a:pt x="5273993" y="212481"/>
                        <a:pt x="5252085" y="182001"/>
                        <a:pt x="5253038" y="151521"/>
                      </a:cubicBezTo>
                      <a:cubicBezTo>
                        <a:pt x="4033838" y="98181"/>
                        <a:pt x="2787968" y="66748"/>
                        <a:pt x="1604010" y="59128"/>
                      </a:cubicBezTo>
                      <a:cubicBezTo>
                        <a:pt x="1096328" y="-2784"/>
                        <a:pt x="533400" y="-28502"/>
                        <a:pt x="953" y="43888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61" name="Google Shape;4161;p104"/>
                <p:cNvSpPr/>
                <p:nvPr/>
              </p:nvSpPr>
              <p:spPr>
                <a:xfrm>
                  <a:off x="8926115" y="2386865"/>
                  <a:ext cx="714" cy="9525"/>
                </a:xfrm>
                <a:custGeom>
                  <a:rect b="b" l="l" r="r" t="t"/>
                  <a:pathLst>
                    <a:path extrusionOk="0" h="9525" w="714">
                      <a:moveTo>
                        <a:pt x="714" y="0"/>
                      </a:moveTo>
                      <a:cubicBezTo>
                        <a:pt x="-238" y="0"/>
                        <a:pt x="-238" y="0"/>
                        <a:pt x="714" y="0"/>
                      </a:cubicBezTo>
                      <a:cubicBezTo>
                        <a:pt x="-238" y="0"/>
                        <a:pt x="-238" y="0"/>
                        <a:pt x="714" y="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62" name="Google Shape;4162;p104"/>
                <p:cNvSpPr/>
                <p:nvPr/>
              </p:nvSpPr>
              <p:spPr>
                <a:xfrm>
                  <a:off x="8928734" y="238686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63" name="Google Shape;4163;p104"/>
                <p:cNvSpPr/>
                <p:nvPr/>
              </p:nvSpPr>
              <p:spPr>
                <a:xfrm>
                  <a:off x="9358312" y="2393532"/>
                  <a:ext cx="6667" cy="9525"/>
                </a:xfrm>
                <a:custGeom>
                  <a:rect b="b" l="l" r="r" t="t"/>
                  <a:pathLst>
                    <a:path extrusionOk="0" h="9525" w="6667">
                      <a:moveTo>
                        <a:pt x="6667" y="0"/>
                      </a:moveTo>
                      <a:cubicBezTo>
                        <a:pt x="4763" y="0"/>
                        <a:pt x="1905" y="0"/>
                        <a:pt x="0" y="0"/>
                      </a:cubicBezTo>
                      <a:cubicBezTo>
                        <a:pt x="1905" y="0"/>
                        <a:pt x="3810" y="0"/>
                        <a:pt x="6667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64" name="Google Shape;4164;p104"/>
                <p:cNvSpPr/>
                <p:nvPr/>
              </p:nvSpPr>
              <p:spPr>
                <a:xfrm>
                  <a:off x="9320212" y="2392818"/>
                  <a:ext cx="26669" cy="714"/>
                </a:xfrm>
                <a:custGeom>
                  <a:rect b="b" l="l" r="r" t="t"/>
                  <a:pathLst>
                    <a:path extrusionOk="0" h="714" w="26669">
                      <a:moveTo>
                        <a:pt x="26670" y="714"/>
                      </a:moveTo>
                      <a:cubicBezTo>
                        <a:pt x="18097" y="714"/>
                        <a:pt x="8572" y="714"/>
                        <a:pt x="0" y="714"/>
                      </a:cubicBezTo>
                      <a:cubicBezTo>
                        <a:pt x="9525" y="-238"/>
                        <a:pt x="18097" y="-238"/>
                        <a:pt x="26670" y="714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65" name="Google Shape;4165;p104"/>
                <p:cNvSpPr/>
                <p:nvPr/>
              </p:nvSpPr>
              <p:spPr>
                <a:xfrm>
                  <a:off x="9320212" y="2392579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66" name="Google Shape;4166;p104"/>
                <p:cNvSpPr/>
                <p:nvPr/>
              </p:nvSpPr>
              <p:spPr>
                <a:xfrm>
                  <a:off x="8934449" y="2386865"/>
                  <a:ext cx="385762" cy="5714"/>
                </a:xfrm>
                <a:custGeom>
                  <a:rect b="b" l="l" r="r" t="t"/>
                  <a:pathLst>
                    <a:path extrusionOk="0" h="5714" w="385762">
                      <a:moveTo>
                        <a:pt x="385763" y="5715"/>
                      </a:moveTo>
                      <a:cubicBezTo>
                        <a:pt x="141922" y="1905"/>
                        <a:pt x="29528" y="0"/>
                        <a:pt x="0" y="0"/>
                      </a:cubicBezTo>
                      <a:cubicBezTo>
                        <a:pt x="40957" y="0"/>
                        <a:pt x="227647" y="3810"/>
                        <a:pt x="385763" y="5715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67" name="Google Shape;4167;p104"/>
                <p:cNvSpPr/>
                <p:nvPr/>
              </p:nvSpPr>
              <p:spPr>
                <a:xfrm>
                  <a:off x="5385434" y="1957585"/>
                  <a:ext cx="5666851" cy="279073"/>
                </a:xfrm>
                <a:custGeom>
                  <a:rect b="b" l="l" r="r" t="t"/>
                  <a:pathLst>
                    <a:path extrusionOk="0" h="319854" w="5812155">
                      <a:moveTo>
                        <a:pt x="4967288" y="230022"/>
                      </a:moveTo>
                      <a:cubicBezTo>
                        <a:pt x="4522470" y="276694"/>
                        <a:pt x="3312795" y="70002"/>
                        <a:pt x="2612708" y="8089"/>
                      </a:cubicBezTo>
                      <a:cubicBezTo>
                        <a:pt x="2171700" y="-31916"/>
                        <a:pt x="798195" y="85242"/>
                        <a:pt x="2858" y="167157"/>
                      </a:cubicBezTo>
                      <a:cubicBezTo>
                        <a:pt x="1905" y="184302"/>
                        <a:pt x="953" y="201447"/>
                        <a:pt x="0" y="217639"/>
                      </a:cubicBezTo>
                      <a:cubicBezTo>
                        <a:pt x="3951923" y="36664"/>
                        <a:pt x="1750695" y="120484"/>
                        <a:pt x="4328160" y="305269"/>
                      </a:cubicBezTo>
                      <a:cubicBezTo>
                        <a:pt x="5133975" y="362419"/>
                        <a:pt x="5148263" y="230022"/>
                        <a:pt x="5812155" y="275742"/>
                      </a:cubicBezTo>
                      <a:cubicBezTo>
                        <a:pt x="5811203" y="258597"/>
                        <a:pt x="5811203" y="242404"/>
                        <a:pt x="5810250" y="225259"/>
                      </a:cubicBezTo>
                      <a:cubicBezTo>
                        <a:pt x="5521643" y="196684"/>
                        <a:pt x="5236845" y="191922"/>
                        <a:pt x="4967288" y="230022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68" name="Google Shape;4168;p104"/>
                <p:cNvSpPr/>
                <p:nvPr/>
              </p:nvSpPr>
              <p:spPr>
                <a:xfrm>
                  <a:off x="5407341" y="2570785"/>
                  <a:ext cx="5689911" cy="177944"/>
                </a:xfrm>
                <a:custGeom>
                  <a:rect b="b" l="l" r="r" t="t"/>
                  <a:pathLst>
                    <a:path extrusionOk="0" h="199937" w="5747385">
                      <a:moveTo>
                        <a:pt x="1107758" y="74208"/>
                      </a:moveTo>
                      <a:cubicBezTo>
                        <a:pt x="670560" y="182793"/>
                        <a:pt x="291465" y="184698"/>
                        <a:pt x="0" y="158028"/>
                      </a:cubicBezTo>
                      <a:cubicBezTo>
                        <a:pt x="5715" y="168505"/>
                        <a:pt x="13335" y="177078"/>
                        <a:pt x="22860" y="183745"/>
                      </a:cubicBezTo>
                      <a:cubicBezTo>
                        <a:pt x="313373" y="208510"/>
                        <a:pt x="686753" y="204700"/>
                        <a:pt x="1115378" y="98020"/>
                      </a:cubicBezTo>
                      <a:cubicBezTo>
                        <a:pt x="1864043" y="-87717"/>
                        <a:pt x="4492943" y="130405"/>
                        <a:pt x="5676900" y="199938"/>
                      </a:cubicBezTo>
                      <a:cubicBezTo>
                        <a:pt x="5683568" y="199938"/>
                        <a:pt x="5691188" y="199938"/>
                        <a:pt x="5697855" y="198985"/>
                      </a:cubicBezTo>
                      <a:cubicBezTo>
                        <a:pt x="5716905" y="198985"/>
                        <a:pt x="5734050" y="191365"/>
                        <a:pt x="5747385" y="178983"/>
                      </a:cubicBezTo>
                      <a:cubicBezTo>
                        <a:pt x="4592955" y="112308"/>
                        <a:pt x="1875473" y="-116292"/>
                        <a:pt x="1107758" y="74208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69" name="Google Shape;4169;p104"/>
                <p:cNvSpPr/>
                <p:nvPr/>
              </p:nvSpPr>
              <p:spPr>
                <a:xfrm>
                  <a:off x="7795774" y="2692822"/>
                  <a:ext cx="1748816" cy="237919"/>
                </a:xfrm>
                <a:custGeom>
                  <a:rect b="b" l="l" r="r" t="t"/>
                  <a:pathLst>
                    <a:path extrusionOk="0" h="237919" w="1748816">
                      <a:moveTo>
                        <a:pt x="1747323" y="189342"/>
                      </a:moveTo>
                      <a:cubicBezTo>
                        <a:pt x="1749228" y="185532"/>
                        <a:pt x="1751133" y="176007"/>
                        <a:pt x="1740655" y="166482"/>
                      </a:cubicBezTo>
                      <a:cubicBezTo>
                        <a:pt x="1640642" y="75042"/>
                        <a:pt x="1076763" y="55040"/>
                        <a:pt x="1046283" y="53135"/>
                      </a:cubicBezTo>
                      <a:cubicBezTo>
                        <a:pt x="946270" y="42657"/>
                        <a:pt x="78542" y="-57355"/>
                        <a:pt x="7105" y="47420"/>
                      </a:cubicBezTo>
                      <a:cubicBezTo>
                        <a:pt x="-75762" y="173150"/>
                        <a:pt x="583367" y="229347"/>
                        <a:pt x="1091050" y="237920"/>
                      </a:cubicBezTo>
                      <a:cubicBezTo>
                        <a:pt x="1294885" y="232205"/>
                        <a:pt x="1498720" y="223632"/>
                        <a:pt x="1702555" y="215060"/>
                      </a:cubicBezTo>
                      <a:cubicBezTo>
                        <a:pt x="1736845" y="206487"/>
                        <a:pt x="1744465" y="196962"/>
                        <a:pt x="1747323" y="189342"/>
                      </a:cubicBezTo>
                      <a:close/>
                      <a:moveTo>
                        <a:pt x="29965" y="75995"/>
                      </a:moveTo>
                      <a:cubicBezTo>
                        <a:pt x="-31947" y="-38305"/>
                        <a:pt x="915790" y="65517"/>
                        <a:pt x="1043425" y="78852"/>
                      </a:cubicBezTo>
                      <a:cubicBezTo>
                        <a:pt x="1167250" y="83615"/>
                        <a:pt x="1626355" y="108380"/>
                        <a:pt x="1719700" y="183627"/>
                      </a:cubicBezTo>
                      <a:cubicBezTo>
                        <a:pt x="1600638" y="252207"/>
                        <a:pt x="100450" y="205535"/>
                        <a:pt x="29965" y="75995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170" name="Google Shape;4170;p104"/>
              <p:cNvSpPr/>
              <p:nvPr/>
            </p:nvSpPr>
            <p:spPr>
              <a:xfrm>
                <a:off x="870823" y="1344339"/>
                <a:ext cx="8693740" cy="939629"/>
              </a:xfrm>
              <a:custGeom>
                <a:rect b="b" l="l" r="r" t="t"/>
                <a:pathLst>
                  <a:path extrusionOk="0" h="976238" w="5700813">
                    <a:moveTo>
                      <a:pt x="5473166" y="97155"/>
                    </a:moveTo>
                    <a:cubicBezTo>
                      <a:pt x="3719614" y="-32385"/>
                      <a:pt x="1966061" y="-32385"/>
                      <a:pt x="212509" y="97155"/>
                    </a:cubicBezTo>
                    <a:cubicBezTo>
                      <a:pt x="177266" y="100013"/>
                      <a:pt x="139166" y="130493"/>
                      <a:pt x="127736" y="165735"/>
                    </a:cubicBezTo>
                    <a:cubicBezTo>
                      <a:pt x="74396" y="332423"/>
                      <a:pt x="32486" y="500063"/>
                      <a:pt x="1054" y="666750"/>
                    </a:cubicBezTo>
                    <a:cubicBezTo>
                      <a:pt x="-5614" y="701993"/>
                      <a:pt x="20104" y="729615"/>
                      <a:pt x="57251" y="727710"/>
                    </a:cubicBezTo>
                    <a:cubicBezTo>
                      <a:pt x="262991" y="720090"/>
                      <a:pt x="468731" y="713423"/>
                      <a:pt x="674471" y="707708"/>
                    </a:cubicBezTo>
                    <a:cubicBezTo>
                      <a:pt x="712571" y="706755"/>
                      <a:pt x="730669" y="728663"/>
                      <a:pt x="733526" y="753428"/>
                    </a:cubicBezTo>
                    <a:cubicBezTo>
                      <a:pt x="909739" y="752475"/>
                      <a:pt x="1083094" y="770573"/>
                      <a:pt x="1256449" y="811530"/>
                    </a:cubicBezTo>
                    <a:cubicBezTo>
                      <a:pt x="2509939" y="1070610"/>
                      <a:pt x="3751046" y="984885"/>
                      <a:pt x="4978819" y="822008"/>
                    </a:cubicBezTo>
                    <a:cubicBezTo>
                      <a:pt x="5220754" y="793433"/>
                      <a:pt x="5459831" y="766763"/>
                      <a:pt x="5700814" y="759143"/>
                    </a:cubicBezTo>
                    <a:cubicBezTo>
                      <a:pt x="5668429" y="561023"/>
                      <a:pt x="5620804" y="362903"/>
                      <a:pt x="5556987" y="164783"/>
                    </a:cubicBezTo>
                    <a:cubicBezTo>
                      <a:pt x="5546509" y="130493"/>
                      <a:pt x="5507456" y="100013"/>
                      <a:pt x="5473166" y="97155"/>
                    </a:cubicBezTo>
                    <a:close/>
                  </a:path>
                </a:pathLst>
              </a:custGeom>
              <a:solidFill>
                <a:srgbClr val="7B583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171" name="Google Shape;4171;p104"/>
              <p:cNvGrpSpPr/>
              <p:nvPr/>
            </p:nvGrpSpPr>
            <p:grpSpPr>
              <a:xfrm>
                <a:off x="870898" y="1392511"/>
                <a:ext cx="8455770" cy="1035739"/>
                <a:chOff x="5447308" y="940652"/>
                <a:chExt cx="5487553" cy="1077212"/>
              </a:xfrm>
            </p:grpSpPr>
            <p:sp>
              <p:nvSpPr>
                <p:cNvPr id="4172" name="Google Shape;4172;p104"/>
                <p:cNvSpPr/>
                <p:nvPr/>
              </p:nvSpPr>
              <p:spPr>
                <a:xfrm>
                  <a:off x="5556884" y="940652"/>
                  <a:ext cx="4290059" cy="253924"/>
                </a:xfrm>
                <a:custGeom>
                  <a:rect b="b" l="l" r="r" t="t"/>
                  <a:pathLst>
                    <a:path extrusionOk="0" h="253924" w="4290059">
                      <a:moveTo>
                        <a:pt x="53340" y="119380"/>
                      </a:moveTo>
                      <a:cubicBezTo>
                        <a:pt x="37147" y="131763"/>
                        <a:pt x="24765" y="148908"/>
                        <a:pt x="19050" y="167005"/>
                      </a:cubicBezTo>
                      <a:cubicBezTo>
                        <a:pt x="12382" y="187960"/>
                        <a:pt x="5715" y="207963"/>
                        <a:pt x="0" y="228918"/>
                      </a:cubicBezTo>
                      <a:cubicBezTo>
                        <a:pt x="1346835" y="362268"/>
                        <a:pt x="1914525" y="-89218"/>
                        <a:pt x="2860358" y="79375"/>
                      </a:cubicBezTo>
                      <a:cubicBezTo>
                        <a:pt x="3684270" y="233680"/>
                        <a:pt x="3850958" y="327025"/>
                        <a:pt x="4290060" y="34608"/>
                      </a:cubicBezTo>
                      <a:cubicBezTo>
                        <a:pt x="4232910" y="31750"/>
                        <a:pt x="4174808" y="29845"/>
                        <a:pt x="4117658" y="26988"/>
                      </a:cubicBezTo>
                      <a:cubicBezTo>
                        <a:pt x="3800475" y="204153"/>
                        <a:pt x="3635693" y="128905"/>
                        <a:pt x="3020378" y="1270"/>
                      </a:cubicBezTo>
                      <a:cubicBezTo>
                        <a:pt x="2576513" y="-2540"/>
                        <a:pt x="2133600" y="2223"/>
                        <a:pt x="1690688" y="15558"/>
                      </a:cubicBezTo>
                      <a:cubicBezTo>
                        <a:pt x="1295400" y="91758"/>
                        <a:pt x="813435" y="164148"/>
                        <a:pt x="53340" y="11938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73" name="Google Shape;4173;p104"/>
                <p:cNvSpPr/>
                <p:nvPr/>
              </p:nvSpPr>
              <p:spPr>
                <a:xfrm>
                  <a:off x="8834013" y="1259105"/>
                  <a:ext cx="423" cy="9525"/>
                </a:xfrm>
                <a:custGeom>
                  <a:rect b="b" l="l" r="r" t="t"/>
                  <a:pathLst>
                    <a:path extrusionOk="0" h="9525" w="423">
                      <a:moveTo>
                        <a:pt x="423" y="0"/>
                      </a:moveTo>
                      <a:lnTo>
                        <a:pt x="423" y="0"/>
                      </a:lnTo>
                      <a:cubicBezTo>
                        <a:pt x="423" y="0"/>
                        <a:pt x="-529" y="0"/>
                        <a:pt x="423" y="0"/>
                      </a:cubicBezTo>
                      <a:cubicBezTo>
                        <a:pt x="-529" y="0"/>
                        <a:pt x="423" y="0"/>
                        <a:pt x="423" y="0"/>
                      </a:cubicBezTo>
                      <a:close/>
                    </a:path>
                  </a:pathLst>
                </a:custGeom>
                <a:solidFill>
                  <a:srgbClr val="CE7F4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74" name="Google Shape;4174;p104"/>
                <p:cNvSpPr/>
                <p:nvPr/>
              </p:nvSpPr>
              <p:spPr>
                <a:xfrm>
                  <a:off x="5507355" y="1056222"/>
                  <a:ext cx="5411609" cy="274951"/>
                </a:xfrm>
                <a:custGeom>
                  <a:rect b="b" l="l" r="r" t="t"/>
                  <a:pathLst>
                    <a:path extrusionOk="0" h="325386" w="5494019">
                      <a:moveTo>
                        <a:pt x="3532823" y="224790"/>
                      </a:moveTo>
                      <a:cubicBezTo>
                        <a:pt x="3534728" y="225742"/>
                        <a:pt x="3302318" y="138113"/>
                        <a:pt x="2934653" y="76200"/>
                      </a:cubicBezTo>
                      <a:cubicBezTo>
                        <a:pt x="2901315" y="73342"/>
                        <a:pt x="2867025" y="69532"/>
                        <a:pt x="2833688" y="66675"/>
                      </a:cubicBezTo>
                      <a:cubicBezTo>
                        <a:pt x="2068830" y="6667"/>
                        <a:pt x="1346835" y="370523"/>
                        <a:pt x="6667" y="260033"/>
                      </a:cubicBezTo>
                      <a:cubicBezTo>
                        <a:pt x="4763" y="268605"/>
                        <a:pt x="1905" y="277178"/>
                        <a:pt x="0" y="285750"/>
                      </a:cubicBezTo>
                      <a:cubicBezTo>
                        <a:pt x="1558290" y="409575"/>
                        <a:pt x="2442210" y="-105728"/>
                        <a:pt x="3327083" y="201930"/>
                      </a:cubicBezTo>
                      <a:cubicBezTo>
                        <a:pt x="3338513" y="205740"/>
                        <a:pt x="3523298" y="262890"/>
                        <a:pt x="3526155" y="262890"/>
                      </a:cubicBezTo>
                      <a:cubicBezTo>
                        <a:pt x="4165283" y="432435"/>
                        <a:pt x="4924425" y="222885"/>
                        <a:pt x="5494020" y="40005"/>
                      </a:cubicBezTo>
                      <a:cubicBezTo>
                        <a:pt x="5486400" y="24765"/>
                        <a:pt x="5474970" y="10477"/>
                        <a:pt x="5460683" y="0"/>
                      </a:cubicBezTo>
                      <a:cubicBezTo>
                        <a:pt x="4885373" y="187642"/>
                        <a:pt x="4151948" y="389573"/>
                        <a:pt x="3532823" y="224790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75" name="Google Shape;4175;p104"/>
                <p:cNvSpPr/>
                <p:nvPr/>
              </p:nvSpPr>
              <p:spPr>
                <a:xfrm>
                  <a:off x="8833484" y="1259105"/>
                  <a:ext cx="9525" cy="9525"/>
                </a:xfrm>
                <a:custGeom>
                  <a:rect b="b" l="l" r="r" t="t"/>
                  <a:pathLst>
                    <a:path extrusionOk="0" h="9525" w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76" name="Google Shape;4176;p104"/>
                <p:cNvSpPr/>
                <p:nvPr/>
              </p:nvSpPr>
              <p:spPr>
                <a:xfrm>
                  <a:off x="5447308" y="1574472"/>
                  <a:ext cx="1933168" cy="443392"/>
                </a:xfrm>
                <a:custGeom>
                  <a:rect b="b" l="l" r="r" t="t"/>
                  <a:pathLst>
                    <a:path extrusionOk="0" h="273277" w="1895263">
                      <a:moveTo>
                        <a:pt x="1891704" y="233272"/>
                      </a:moveTo>
                      <a:cubicBezTo>
                        <a:pt x="1898371" y="216127"/>
                        <a:pt x="1899324" y="189457"/>
                        <a:pt x="1861224" y="160882"/>
                      </a:cubicBezTo>
                      <a:cubicBezTo>
                        <a:pt x="1652626" y="-90"/>
                        <a:pt x="685839" y="-16283"/>
                        <a:pt x="4801" y="10387"/>
                      </a:cubicBezTo>
                      <a:cubicBezTo>
                        <a:pt x="2896" y="18007"/>
                        <a:pt x="1944" y="25627"/>
                        <a:pt x="991" y="32295"/>
                      </a:cubicBezTo>
                      <a:cubicBezTo>
                        <a:pt x="-914" y="41820"/>
                        <a:pt x="39" y="51345"/>
                        <a:pt x="2896" y="58965"/>
                      </a:cubicBezTo>
                      <a:cubicBezTo>
                        <a:pt x="727749" y="34200"/>
                        <a:pt x="1749781" y="54202"/>
                        <a:pt x="1843126" y="215175"/>
                      </a:cubicBezTo>
                      <a:cubicBezTo>
                        <a:pt x="1828839" y="232320"/>
                        <a:pt x="1783119" y="245655"/>
                        <a:pt x="1714539" y="256132"/>
                      </a:cubicBezTo>
                      <a:cubicBezTo>
                        <a:pt x="1757401" y="261847"/>
                        <a:pt x="1800264" y="268515"/>
                        <a:pt x="1843126" y="273277"/>
                      </a:cubicBezTo>
                      <a:cubicBezTo>
                        <a:pt x="1880274" y="259942"/>
                        <a:pt x="1886941" y="243750"/>
                        <a:pt x="1891704" y="233272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77" name="Google Shape;4177;p104"/>
                <p:cNvSpPr/>
                <p:nvPr/>
              </p:nvSpPr>
              <p:spPr>
                <a:xfrm>
                  <a:off x="5476874" y="1420076"/>
                  <a:ext cx="5457987" cy="79336"/>
                </a:xfrm>
                <a:custGeom>
                  <a:rect b="b" l="l" r="r" t="t"/>
                  <a:pathLst>
                    <a:path extrusionOk="0" h="197107" w="5655945">
                      <a:moveTo>
                        <a:pt x="2064068" y="81915"/>
                      </a:moveTo>
                      <a:cubicBezTo>
                        <a:pt x="1751648" y="128588"/>
                        <a:pt x="503873" y="22860"/>
                        <a:pt x="11430" y="0"/>
                      </a:cubicBezTo>
                      <a:cubicBezTo>
                        <a:pt x="7620" y="16193"/>
                        <a:pt x="3810" y="32385"/>
                        <a:pt x="0" y="48578"/>
                      </a:cubicBezTo>
                      <a:cubicBezTo>
                        <a:pt x="501968" y="73343"/>
                        <a:pt x="1747838" y="180975"/>
                        <a:pt x="2069783" y="132397"/>
                      </a:cubicBezTo>
                      <a:cubicBezTo>
                        <a:pt x="2375535" y="73343"/>
                        <a:pt x="4542473" y="230505"/>
                        <a:pt x="5655945" y="190500"/>
                      </a:cubicBezTo>
                      <a:cubicBezTo>
                        <a:pt x="5653088" y="174308"/>
                        <a:pt x="5650230" y="158115"/>
                        <a:pt x="5646420" y="141922"/>
                      </a:cubicBezTo>
                      <a:cubicBezTo>
                        <a:pt x="4552950" y="176213"/>
                        <a:pt x="2370773" y="20955"/>
                        <a:pt x="2064068" y="81915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78" name="Google Shape;4178;p104"/>
                <p:cNvSpPr/>
                <p:nvPr/>
              </p:nvSpPr>
              <p:spPr>
                <a:xfrm>
                  <a:off x="9249020" y="1683078"/>
                  <a:ext cx="1348493" cy="186579"/>
                </a:xfrm>
                <a:custGeom>
                  <a:rect b="b" l="l" r="r" t="t"/>
                  <a:pathLst>
                    <a:path extrusionOk="0" h="186579" w="1348493">
                      <a:moveTo>
                        <a:pt x="4516" y="55134"/>
                      </a:moveTo>
                      <a:cubicBezTo>
                        <a:pt x="-21201" y="107522"/>
                        <a:pt x="64524" y="151337"/>
                        <a:pt x="220733" y="186579"/>
                      </a:cubicBezTo>
                      <a:cubicBezTo>
                        <a:pt x="277883" y="181817"/>
                        <a:pt x="335033" y="176102"/>
                        <a:pt x="392183" y="171339"/>
                      </a:cubicBezTo>
                      <a:cubicBezTo>
                        <a:pt x="208351" y="143717"/>
                        <a:pt x="84526" y="112284"/>
                        <a:pt x="54046" y="77042"/>
                      </a:cubicBezTo>
                      <a:cubicBezTo>
                        <a:pt x="122626" y="23702"/>
                        <a:pt x="604591" y="46562"/>
                        <a:pt x="1105606" y="89424"/>
                      </a:cubicBezTo>
                      <a:cubicBezTo>
                        <a:pt x="1129419" y="86567"/>
                        <a:pt x="1153231" y="83709"/>
                        <a:pt x="1177044" y="80852"/>
                      </a:cubicBezTo>
                      <a:cubicBezTo>
                        <a:pt x="1234194" y="74184"/>
                        <a:pt x="1291344" y="67517"/>
                        <a:pt x="1348494" y="60849"/>
                      </a:cubicBezTo>
                      <a:cubicBezTo>
                        <a:pt x="736989" y="1794"/>
                        <a:pt x="50236" y="-37258"/>
                        <a:pt x="4516" y="55134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179" name="Google Shape;4179;p104"/>
              <p:cNvGrpSpPr/>
              <p:nvPr/>
            </p:nvGrpSpPr>
            <p:grpSpPr>
              <a:xfrm>
                <a:off x="851878" y="3234639"/>
                <a:ext cx="8581685" cy="622600"/>
                <a:chOff x="5434964" y="2906929"/>
                <a:chExt cx="5569268" cy="647530"/>
              </a:xfrm>
            </p:grpSpPr>
            <p:sp>
              <p:nvSpPr>
                <p:cNvPr id="4180" name="Google Shape;4180;p104"/>
                <p:cNvSpPr/>
                <p:nvPr/>
              </p:nvSpPr>
              <p:spPr>
                <a:xfrm>
                  <a:off x="5474969" y="3145280"/>
                  <a:ext cx="5374004" cy="382196"/>
                </a:xfrm>
                <a:custGeom>
                  <a:rect b="b" l="l" r="r" t="t"/>
                  <a:pathLst>
                    <a:path extrusionOk="0" h="382196" w="5374004">
                      <a:moveTo>
                        <a:pt x="798195" y="137887"/>
                      </a:moveTo>
                      <a:cubicBezTo>
                        <a:pt x="1045845" y="191227"/>
                        <a:pt x="1465898" y="477930"/>
                        <a:pt x="1724025" y="349342"/>
                      </a:cubicBezTo>
                      <a:cubicBezTo>
                        <a:pt x="2317433" y="64545"/>
                        <a:pt x="3855720" y="276952"/>
                        <a:pt x="4749165" y="381727"/>
                      </a:cubicBezTo>
                      <a:cubicBezTo>
                        <a:pt x="4957763" y="372202"/>
                        <a:pt x="5166360" y="359820"/>
                        <a:pt x="5374005" y="346485"/>
                      </a:cubicBezTo>
                      <a:cubicBezTo>
                        <a:pt x="4996815" y="280762"/>
                        <a:pt x="4316730" y="151222"/>
                        <a:pt x="4062413" y="175987"/>
                      </a:cubicBezTo>
                      <a:cubicBezTo>
                        <a:pt x="3691890" y="221707"/>
                        <a:pt x="2444115" y="38827"/>
                        <a:pt x="2252663" y="33112"/>
                      </a:cubicBezTo>
                      <a:cubicBezTo>
                        <a:pt x="2068830" y="32160"/>
                        <a:pt x="1735455" y="196942"/>
                        <a:pt x="1429703" y="202657"/>
                      </a:cubicBezTo>
                      <a:cubicBezTo>
                        <a:pt x="1112520" y="208372"/>
                        <a:pt x="1143953" y="41685"/>
                        <a:pt x="932498" y="7395"/>
                      </a:cubicBezTo>
                      <a:cubicBezTo>
                        <a:pt x="822008" y="-10703"/>
                        <a:pt x="393383" y="8347"/>
                        <a:pt x="0" y="22635"/>
                      </a:cubicBezTo>
                      <a:cubicBezTo>
                        <a:pt x="9525" y="66450"/>
                        <a:pt x="20003" y="110265"/>
                        <a:pt x="31433" y="153127"/>
                      </a:cubicBezTo>
                      <a:cubicBezTo>
                        <a:pt x="326708" y="132172"/>
                        <a:pt x="670560" y="109312"/>
                        <a:pt x="798195" y="137887"/>
                      </a:cubicBezTo>
                      <a:close/>
                    </a:path>
                  </a:pathLst>
                </a:custGeom>
                <a:solidFill>
                  <a:srgbClr val="CE7F42">
                    <a:alpha val="188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81" name="Google Shape;4181;p104"/>
                <p:cNvSpPr/>
                <p:nvPr/>
              </p:nvSpPr>
              <p:spPr>
                <a:xfrm>
                  <a:off x="5434964" y="2943302"/>
                  <a:ext cx="5558909" cy="353676"/>
                </a:xfrm>
                <a:custGeom>
                  <a:rect b="b" l="l" r="r" t="t"/>
                  <a:pathLst>
                    <a:path extrusionOk="0" h="363677" w="5643562">
                      <a:moveTo>
                        <a:pt x="2663190" y="141745"/>
                      </a:moveTo>
                      <a:cubicBezTo>
                        <a:pt x="3002280" y="208420"/>
                        <a:pt x="3388995" y="288430"/>
                        <a:pt x="3708083" y="214135"/>
                      </a:cubicBezTo>
                      <a:cubicBezTo>
                        <a:pt x="3668078" y="209372"/>
                        <a:pt x="4223385" y="24588"/>
                        <a:pt x="5636895" y="363677"/>
                      </a:cubicBezTo>
                      <a:cubicBezTo>
                        <a:pt x="5638800" y="355105"/>
                        <a:pt x="5641658" y="345580"/>
                        <a:pt x="5643563" y="337008"/>
                      </a:cubicBezTo>
                      <a:cubicBezTo>
                        <a:pt x="4229100" y="-23037"/>
                        <a:pt x="3733800" y="155080"/>
                        <a:pt x="3652838" y="175083"/>
                      </a:cubicBezTo>
                      <a:cubicBezTo>
                        <a:pt x="3114675" y="241758"/>
                        <a:pt x="2800350" y="78880"/>
                        <a:pt x="2268855" y="19825"/>
                      </a:cubicBezTo>
                      <a:cubicBezTo>
                        <a:pt x="1926908" y="-19228"/>
                        <a:pt x="751523" y="8395"/>
                        <a:pt x="0" y="26493"/>
                      </a:cubicBezTo>
                      <a:cubicBezTo>
                        <a:pt x="2858" y="41733"/>
                        <a:pt x="5715" y="56972"/>
                        <a:pt x="8573" y="72213"/>
                      </a:cubicBezTo>
                      <a:cubicBezTo>
                        <a:pt x="2123123" y="47447"/>
                        <a:pt x="2223135" y="45543"/>
                        <a:pt x="2663190" y="141745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82" name="Google Shape;4182;p104"/>
                <p:cNvSpPr/>
                <p:nvPr/>
              </p:nvSpPr>
              <p:spPr>
                <a:xfrm>
                  <a:off x="8886824" y="2906929"/>
                  <a:ext cx="611504" cy="24747"/>
                </a:xfrm>
                <a:custGeom>
                  <a:rect b="b" l="l" r="r" t="t"/>
                  <a:pathLst>
                    <a:path extrusionOk="0" h="24747" w="611504">
                      <a:moveTo>
                        <a:pt x="513397" y="14288"/>
                      </a:moveTo>
                      <a:cubicBezTo>
                        <a:pt x="560070" y="9525"/>
                        <a:pt x="590550" y="4763"/>
                        <a:pt x="611505" y="0"/>
                      </a:cubicBezTo>
                      <a:cubicBezTo>
                        <a:pt x="407670" y="9525"/>
                        <a:pt x="203835" y="17145"/>
                        <a:pt x="0" y="22860"/>
                      </a:cubicBezTo>
                      <a:cubicBezTo>
                        <a:pt x="226695" y="27623"/>
                        <a:pt x="423863" y="22860"/>
                        <a:pt x="513397" y="14288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83" name="Google Shape;4183;p104"/>
                <p:cNvSpPr/>
                <p:nvPr/>
              </p:nvSpPr>
              <p:spPr>
                <a:xfrm>
                  <a:off x="5504497" y="3270041"/>
                  <a:ext cx="4717732" cy="284418"/>
                </a:xfrm>
                <a:custGeom>
                  <a:rect b="b" l="l" r="r" t="t"/>
                  <a:pathLst>
                    <a:path extrusionOk="0" h="284418" w="4717732">
                      <a:moveTo>
                        <a:pt x="767715" y="36938"/>
                      </a:moveTo>
                      <a:cubicBezTo>
                        <a:pt x="841058" y="53131"/>
                        <a:pt x="933450" y="92183"/>
                        <a:pt x="1031558" y="133141"/>
                      </a:cubicBezTo>
                      <a:cubicBezTo>
                        <a:pt x="1615440" y="381743"/>
                        <a:pt x="1578293" y="267443"/>
                        <a:pt x="1883093" y="186481"/>
                      </a:cubicBezTo>
                      <a:cubicBezTo>
                        <a:pt x="2179320" y="98851"/>
                        <a:pt x="2819400" y="44558"/>
                        <a:pt x="4548188" y="264585"/>
                      </a:cubicBezTo>
                      <a:cubicBezTo>
                        <a:pt x="4604385" y="261728"/>
                        <a:pt x="4661535" y="259823"/>
                        <a:pt x="4717733" y="256966"/>
                      </a:cubicBezTo>
                      <a:cubicBezTo>
                        <a:pt x="3824288" y="152191"/>
                        <a:pt x="2286000" y="-60217"/>
                        <a:pt x="1692593" y="224581"/>
                      </a:cubicBezTo>
                      <a:cubicBezTo>
                        <a:pt x="1434465" y="352216"/>
                        <a:pt x="1014413" y="65513"/>
                        <a:pt x="766763" y="13126"/>
                      </a:cubicBezTo>
                      <a:cubicBezTo>
                        <a:pt x="639128" y="-15449"/>
                        <a:pt x="295275" y="8363"/>
                        <a:pt x="0" y="30271"/>
                      </a:cubicBezTo>
                      <a:cubicBezTo>
                        <a:pt x="1905" y="38843"/>
                        <a:pt x="3810" y="46463"/>
                        <a:pt x="6667" y="55036"/>
                      </a:cubicBezTo>
                      <a:cubicBezTo>
                        <a:pt x="301943" y="33128"/>
                        <a:pt x="643890" y="10268"/>
                        <a:pt x="767715" y="36938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84" name="Google Shape;4184;p104"/>
                <p:cNvSpPr/>
                <p:nvPr/>
              </p:nvSpPr>
              <p:spPr>
                <a:xfrm>
                  <a:off x="5464492" y="3095796"/>
                  <a:ext cx="5539740" cy="396920"/>
                </a:xfrm>
                <a:custGeom>
                  <a:rect b="b" l="l" r="r" t="t"/>
                  <a:pathLst>
                    <a:path extrusionOk="0" h="396920" w="5539740">
                      <a:moveTo>
                        <a:pt x="942975" y="57831"/>
                      </a:moveTo>
                      <a:cubicBezTo>
                        <a:pt x="1154430" y="92121"/>
                        <a:pt x="1123950" y="259761"/>
                        <a:pt x="1440180" y="253093"/>
                      </a:cubicBezTo>
                      <a:cubicBezTo>
                        <a:pt x="1745933" y="247378"/>
                        <a:pt x="2079308" y="82596"/>
                        <a:pt x="2263140" y="83548"/>
                      </a:cubicBezTo>
                      <a:cubicBezTo>
                        <a:pt x="2453640" y="89263"/>
                        <a:pt x="3702368" y="272143"/>
                        <a:pt x="4072890" y="226423"/>
                      </a:cubicBezTo>
                      <a:cubicBezTo>
                        <a:pt x="4327208" y="201658"/>
                        <a:pt x="5007293" y="331198"/>
                        <a:pt x="5384483" y="396921"/>
                      </a:cubicBezTo>
                      <a:cubicBezTo>
                        <a:pt x="5420678" y="395016"/>
                        <a:pt x="5457825" y="392158"/>
                        <a:pt x="5494020" y="390253"/>
                      </a:cubicBezTo>
                      <a:cubicBezTo>
                        <a:pt x="5510213" y="389301"/>
                        <a:pt x="5526405" y="382633"/>
                        <a:pt x="5539740" y="372156"/>
                      </a:cubicBezTo>
                      <a:cubicBezTo>
                        <a:pt x="5201603" y="314053"/>
                        <a:pt x="4373880" y="148318"/>
                        <a:pt x="4073843" y="174988"/>
                      </a:cubicBezTo>
                      <a:cubicBezTo>
                        <a:pt x="3832860" y="201658"/>
                        <a:pt x="3226118" y="138793"/>
                        <a:pt x="2774633" y="85453"/>
                      </a:cubicBezTo>
                      <a:cubicBezTo>
                        <a:pt x="2205990" y="17826"/>
                        <a:pt x="2253615" y="6396"/>
                        <a:pt x="1917383" y="104503"/>
                      </a:cubicBezTo>
                      <a:cubicBezTo>
                        <a:pt x="1061085" y="351201"/>
                        <a:pt x="1272540" y="57831"/>
                        <a:pt x="942975" y="7348"/>
                      </a:cubicBezTo>
                      <a:cubicBezTo>
                        <a:pt x="827723" y="-10749"/>
                        <a:pt x="396240" y="8301"/>
                        <a:pt x="0" y="24493"/>
                      </a:cubicBezTo>
                      <a:cubicBezTo>
                        <a:pt x="3810" y="40686"/>
                        <a:pt x="6667" y="56878"/>
                        <a:pt x="10477" y="73071"/>
                      </a:cubicBezTo>
                      <a:cubicBezTo>
                        <a:pt x="403860" y="58783"/>
                        <a:pt x="832485" y="39733"/>
                        <a:pt x="942975" y="57831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185" name="Google Shape;4185;p104"/>
              <p:cNvSpPr/>
              <p:nvPr/>
            </p:nvSpPr>
            <p:spPr>
              <a:xfrm>
                <a:off x="4591623" y="1680437"/>
                <a:ext cx="858114" cy="108179"/>
              </a:xfrm>
              <a:custGeom>
                <a:rect b="b" l="l" r="r" t="t"/>
                <a:pathLst>
                  <a:path extrusionOk="0" h="112394" w="557217">
                    <a:moveTo>
                      <a:pt x="557218" y="56197"/>
                    </a:moveTo>
                    <a:cubicBezTo>
                      <a:pt x="557218" y="87630"/>
                      <a:pt x="432440" y="112395"/>
                      <a:pt x="278136" y="112395"/>
                    </a:cubicBezTo>
                    <a:cubicBezTo>
                      <a:pt x="123830" y="112395"/>
                      <a:pt x="-947" y="88582"/>
                      <a:pt x="5" y="58102"/>
                    </a:cubicBezTo>
                    <a:cubicBezTo>
                      <a:pt x="958" y="26670"/>
                      <a:pt x="126688" y="952"/>
                      <a:pt x="279088" y="0"/>
                    </a:cubicBezTo>
                    <a:cubicBezTo>
                      <a:pt x="432440" y="0"/>
                      <a:pt x="556265" y="24765"/>
                      <a:pt x="557218" y="56197"/>
                    </a:cubicBezTo>
                    <a:close/>
                  </a:path>
                </a:pathLst>
              </a:custGeom>
              <a:solidFill>
                <a:srgbClr val="997B5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186" name="Google Shape;4186;p104"/>
            <p:cNvSpPr/>
            <p:nvPr/>
          </p:nvSpPr>
          <p:spPr>
            <a:xfrm flipH="1">
              <a:off x="1653533" y="1604454"/>
              <a:ext cx="9149242" cy="445258"/>
            </a:xfrm>
            <a:custGeom>
              <a:rect b="b" l="l" r="r" t="t"/>
              <a:pathLst>
                <a:path extrusionOk="0" h="382196" w="5374004">
                  <a:moveTo>
                    <a:pt x="798195" y="137887"/>
                  </a:moveTo>
                  <a:cubicBezTo>
                    <a:pt x="1045845" y="191227"/>
                    <a:pt x="1465898" y="477930"/>
                    <a:pt x="1724025" y="349342"/>
                  </a:cubicBezTo>
                  <a:cubicBezTo>
                    <a:pt x="2317433" y="64545"/>
                    <a:pt x="3855720" y="276952"/>
                    <a:pt x="4749165" y="381727"/>
                  </a:cubicBezTo>
                  <a:cubicBezTo>
                    <a:pt x="4957763" y="372202"/>
                    <a:pt x="5166360" y="359820"/>
                    <a:pt x="5374005" y="346485"/>
                  </a:cubicBezTo>
                  <a:cubicBezTo>
                    <a:pt x="4996815" y="280762"/>
                    <a:pt x="4316730" y="151222"/>
                    <a:pt x="4062413" y="175987"/>
                  </a:cubicBezTo>
                  <a:cubicBezTo>
                    <a:pt x="3691890" y="221707"/>
                    <a:pt x="2444115" y="38827"/>
                    <a:pt x="2252663" y="33112"/>
                  </a:cubicBezTo>
                  <a:cubicBezTo>
                    <a:pt x="2068830" y="32160"/>
                    <a:pt x="1735455" y="196942"/>
                    <a:pt x="1429703" y="202657"/>
                  </a:cubicBezTo>
                  <a:cubicBezTo>
                    <a:pt x="1112520" y="208372"/>
                    <a:pt x="1143953" y="41685"/>
                    <a:pt x="932498" y="7395"/>
                  </a:cubicBezTo>
                  <a:cubicBezTo>
                    <a:pt x="822008" y="-10703"/>
                    <a:pt x="393383" y="8347"/>
                    <a:pt x="0" y="22635"/>
                  </a:cubicBezTo>
                  <a:cubicBezTo>
                    <a:pt x="9525" y="66450"/>
                    <a:pt x="20003" y="110265"/>
                    <a:pt x="31433" y="153127"/>
                  </a:cubicBezTo>
                  <a:cubicBezTo>
                    <a:pt x="326708" y="132172"/>
                    <a:pt x="670560" y="109312"/>
                    <a:pt x="798195" y="137887"/>
                  </a:cubicBezTo>
                  <a:close/>
                </a:path>
              </a:pathLst>
            </a:custGeom>
            <a:solidFill>
              <a:srgbClr val="CE7F42">
                <a:alpha val="1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87" name="Google Shape;4187;p104"/>
          <p:cNvSpPr txBox="1"/>
          <p:nvPr>
            <p:ph type="title"/>
          </p:nvPr>
        </p:nvSpPr>
        <p:spPr>
          <a:xfrm>
            <a:off x="1544275" y="1503725"/>
            <a:ext cx="8864400" cy="2251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Thank you!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4191" name="Shape 4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2" name="Google Shape;4192;p105"/>
          <p:cNvGrpSpPr/>
          <p:nvPr/>
        </p:nvGrpSpPr>
        <p:grpSpPr>
          <a:xfrm>
            <a:off x="4596697" y="2028296"/>
            <a:ext cx="5257428" cy="5057986"/>
            <a:chOff x="1665517" y="4206875"/>
            <a:chExt cx="2194069" cy="2110836"/>
          </a:xfrm>
        </p:grpSpPr>
        <p:sp>
          <p:nvSpPr>
            <p:cNvPr id="4193" name="Google Shape;4193;p105"/>
            <p:cNvSpPr/>
            <p:nvPr/>
          </p:nvSpPr>
          <p:spPr>
            <a:xfrm>
              <a:off x="2186603" y="5499966"/>
              <a:ext cx="1153500" cy="408000"/>
            </a:xfrm>
            <a:prstGeom prst="ellipse">
              <a:avLst/>
            </a:prstGeom>
            <a:solidFill>
              <a:srgbClr val="833C0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4" name="Google Shape;4194;p105"/>
            <p:cNvSpPr/>
            <p:nvPr/>
          </p:nvSpPr>
          <p:spPr>
            <a:xfrm>
              <a:off x="2117252" y="5150277"/>
              <a:ext cx="1334625" cy="860287"/>
            </a:xfrm>
            <a:custGeom>
              <a:rect b="b" l="l" r="r" t="t"/>
              <a:pathLst>
                <a:path extrusionOk="0" h="543625" w="897227">
                  <a:moveTo>
                    <a:pt x="889607" y="313120"/>
                  </a:moveTo>
                  <a:cubicBezTo>
                    <a:pt x="889607" y="314073"/>
                    <a:pt x="889607" y="315025"/>
                    <a:pt x="890560" y="315978"/>
                  </a:cubicBezTo>
                  <a:cubicBezTo>
                    <a:pt x="891512" y="317883"/>
                    <a:pt x="892465" y="320740"/>
                    <a:pt x="893417" y="322645"/>
                  </a:cubicBezTo>
                  <a:cubicBezTo>
                    <a:pt x="893417" y="325503"/>
                    <a:pt x="894369" y="329313"/>
                    <a:pt x="894369" y="332170"/>
                  </a:cubicBezTo>
                  <a:cubicBezTo>
                    <a:pt x="895322" y="334075"/>
                    <a:pt x="895322" y="336933"/>
                    <a:pt x="896274" y="338838"/>
                  </a:cubicBezTo>
                  <a:cubicBezTo>
                    <a:pt x="896274" y="352173"/>
                    <a:pt x="896274" y="364555"/>
                    <a:pt x="897227" y="377890"/>
                  </a:cubicBezTo>
                  <a:lnTo>
                    <a:pt x="891512" y="386463"/>
                  </a:lnTo>
                  <a:cubicBezTo>
                    <a:pt x="886749" y="395988"/>
                    <a:pt x="883892" y="406465"/>
                    <a:pt x="879130" y="415990"/>
                  </a:cubicBezTo>
                  <a:cubicBezTo>
                    <a:pt x="857222" y="457900"/>
                    <a:pt x="825790" y="491238"/>
                    <a:pt x="783880" y="514098"/>
                  </a:cubicBezTo>
                  <a:cubicBezTo>
                    <a:pt x="748637" y="533148"/>
                    <a:pt x="711490" y="542673"/>
                    <a:pt x="672437" y="543625"/>
                  </a:cubicBezTo>
                  <a:cubicBezTo>
                    <a:pt x="656244" y="543625"/>
                    <a:pt x="641005" y="540768"/>
                    <a:pt x="624812" y="538863"/>
                  </a:cubicBezTo>
                  <a:cubicBezTo>
                    <a:pt x="613382" y="536958"/>
                    <a:pt x="600999" y="536005"/>
                    <a:pt x="590522" y="531243"/>
                  </a:cubicBezTo>
                  <a:cubicBezTo>
                    <a:pt x="573377" y="524575"/>
                    <a:pt x="557185" y="516955"/>
                    <a:pt x="540992" y="509335"/>
                  </a:cubicBezTo>
                  <a:cubicBezTo>
                    <a:pt x="510512" y="496000"/>
                    <a:pt x="479080" y="487428"/>
                    <a:pt x="445742" y="487428"/>
                  </a:cubicBezTo>
                  <a:cubicBezTo>
                    <a:pt x="427644" y="487428"/>
                    <a:pt x="408594" y="488380"/>
                    <a:pt x="390497" y="491238"/>
                  </a:cubicBezTo>
                  <a:cubicBezTo>
                    <a:pt x="371447" y="495048"/>
                    <a:pt x="351444" y="499810"/>
                    <a:pt x="334299" y="507430"/>
                  </a:cubicBezTo>
                  <a:cubicBezTo>
                    <a:pt x="314297" y="516003"/>
                    <a:pt x="295247" y="527433"/>
                    <a:pt x="274292" y="533148"/>
                  </a:cubicBezTo>
                  <a:cubicBezTo>
                    <a:pt x="253337" y="538863"/>
                    <a:pt x="232382" y="542673"/>
                    <a:pt x="210475" y="542673"/>
                  </a:cubicBezTo>
                  <a:cubicBezTo>
                    <a:pt x="194282" y="542673"/>
                    <a:pt x="177137" y="540768"/>
                    <a:pt x="160944" y="537910"/>
                  </a:cubicBezTo>
                  <a:cubicBezTo>
                    <a:pt x="142847" y="534100"/>
                    <a:pt x="123797" y="530290"/>
                    <a:pt x="107604" y="522670"/>
                  </a:cubicBezTo>
                  <a:cubicBezTo>
                    <a:pt x="89507" y="514098"/>
                    <a:pt x="72362" y="501715"/>
                    <a:pt x="55217" y="490285"/>
                  </a:cubicBezTo>
                  <a:cubicBezTo>
                    <a:pt x="47597" y="485523"/>
                    <a:pt x="40929" y="480760"/>
                    <a:pt x="34262" y="475045"/>
                  </a:cubicBezTo>
                  <a:lnTo>
                    <a:pt x="34262" y="474093"/>
                  </a:lnTo>
                  <a:cubicBezTo>
                    <a:pt x="33310" y="473140"/>
                    <a:pt x="32357" y="471235"/>
                    <a:pt x="31404" y="470283"/>
                  </a:cubicBezTo>
                  <a:cubicBezTo>
                    <a:pt x="17117" y="450280"/>
                    <a:pt x="9497" y="428373"/>
                    <a:pt x="4735" y="405513"/>
                  </a:cubicBezTo>
                  <a:cubicBezTo>
                    <a:pt x="-981" y="381700"/>
                    <a:pt x="-981" y="357888"/>
                    <a:pt x="1877" y="334075"/>
                  </a:cubicBezTo>
                  <a:cubicBezTo>
                    <a:pt x="3782" y="317883"/>
                    <a:pt x="8544" y="302643"/>
                    <a:pt x="13307" y="286450"/>
                  </a:cubicBezTo>
                  <a:cubicBezTo>
                    <a:pt x="20927" y="255018"/>
                    <a:pt x="29499" y="224538"/>
                    <a:pt x="37119" y="194058"/>
                  </a:cubicBezTo>
                  <a:cubicBezTo>
                    <a:pt x="43787" y="167388"/>
                    <a:pt x="51407" y="139765"/>
                    <a:pt x="59027" y="113095"/>
                  </a:cubicBezTo>
                  <a:cubicBezTo>
                    <a:pt x="65694" y="87378"/>
                    <a:pt x="72362" y="60708"/>
                    <a:pt x="79029" y="34990"/>
                  </a:cubicBezTo>
                  <a:cubicBezTo>
                    <a:pt x="80935" y="28323"/>
                    <a:pt x="81887" y="22608"/>
                    <a:pt x="83792" y="15940"/>
                  </a:cubicBezTo>
                  <a:cubicBezTo>
                    <a:pt x="84744" y="13083"/>
                    <a:pt x="87602" y="9273"/>
                    <a:pt x="90460" y="8320"/>
                  </a:cubicBezTo>
                  <a:cubicBezTo>
                    <a:pt x="99032" y="5463"/>
                    <a:pt x="108557" y="2605"/>
                    <a:pt x="118082" y="700"/>
                  </a:cubicBezTo>
                  <a:cubicBezTo>
                    <a:pt x="123797" y="-1205"/>
                    <a:pt x="126654" y="700"/>
                    <a:pt x="126654" y="7368"/>
                  </a:cubicBezTo>
                  <a:cubicBezTo>
                    <a:pt x="126654" y="25465"/>
                    <a:pt x="128560" y="44515"/>
                    <a:pt x="126654" y="62613"/>
                  </a:cubicBezTo>
                  <a:cubicBezTo>
                    <a:pt x="125702" y="74995"/>
                    <a:pt x="121892" y="86425"/>
                    <a:pt x="119035" y="98808"/>
                  </a:cubicBezTo>
                  <a:cubicBezTo>
                    <a:pt x="112367" y="126430"/>
                    <a:pt x="104747" y="154053"/>
                    <a:pt x="98079" y="180723"/>
                  </a:cubicBezTo>
                  <a:cubicBezTo>
                    <a:pt x="92364" y="202630"/>
                    <a:pt x="87602" y="224538"/>
                    <a:pt x="80935" y="245493"/>
                  </a:cubicBezTo>
                  <a:cubicBezTo>
                    <a:pt x="51407" y="341695"/>
                    <a:pt x="159466" y="394499"/>
                    <a:pt x="191588" y="429487"/>
                  </a:cubicBezTo>
                  <a:cubicBezTo>
                    <a:pt x="223710" y="464475"/>
                    <a:pt x="245093" y="455419"/>
                    <a:pt x="273668" y="455419"/>
                  </a:cubicBezTo>
                  <a:cubicBezTo>
                    <a:pt x="306053" y="454467"/>
                    <a:pt x="302856" y="429664"/>
                    <a:pt x="335504" y="425114"/>
                  </a:cubicBezTo>
                  <a:cubicBezTo>
                    <a:pt x="368152" y="420564"/>
                    <a:pt x="433360" y="423356"/>
                    <a:pt x="469555" y="428118"/>
                  </a:cubicBezTo>
                  <a:cubicBezTo>
                    <a:pt x="494973" y="429203"/>
                    <a:pt x="512196" y="417915"/>
                    <a:pt x="524578" y="421884"/>
                  </a:cubicBezTo>
                  <a:cubicBezTo>
                    <a:pt x="536960" y="425853"/>
                    <a:pt x="542669" y="427339"/>
                    <a:pt x="563004" y="430829"/>
                  </a:cubicBezTo>
                  <a:cubicBezTo>
                    <a:pt x="583339" y="434319"/>
                    <a:pt x="608466" y="456274"/>
                    <a:pt x="646586" y="442823"/>
                  </a:cubicBezTo>
                  <a:cubicBezTo>
                    <a:pt x="684706" y="429372"/>
                    <a:pt x="762195" y="419653"/>
                    <a:pt x="791723" y="350121"/>
                  </a:cubicBezTo>
                  <a:cubicBezTo>
                    <a:pt x="803153" y="322498"/>
                    <a:pt x="831505" y="314073"/>
                    <a:pt x="825790" y="283593"/>
                  </a:cubicBezTo>
                  <a:cubicBezTo>
                    <a:pt x="821027" y="257875"/>
                    <a:pt x="814360" y="233110"/>
                    <a:pt x="808644" y="208345"/>
                  </a:cubicBezTo>
                  <a:cubicBezTo>
                    <a:pt x="801024" y="178818"/>
                    <a:pt x="792452" y="149290"/>
                    <a:pt x="783880" y="119763"/>
                  </a:cubicBezTo>
                  <a:cubicBezTo>
                    <a:pt x="780069" y="105475"/>
                    <a:pt x="775307" y="92140"/>
                    <a:pt x="772449" y="77853"/>
                  </a:cubicBezTo>
                  <a:cubicBezTo>
                    <a:pt x="771497" y="74043"/>
                    <a:pt x="771497" y="69280"/>
                    <a:pt x="771497" y="64518"/>
                  </a:cubicBezTo>
                  <a:cubicBezTo>
                    <a:pt x="772449" y="47373"/>
                    <a:pt x="773402" y="30228"/>
                    <a:pt x="774355" y="13083"/>
                  </a:cubicBezTo>
                  <a:cubicBezTo>
                    <a:pt x="774355" y="11178"/>
                    <a:pt x="774355" y="9273"/>
                    <a:pt x="775307" y="5463"/>
                  </a:cubicBezTo>
                  <a:cubicBezTo>
                    <a:pt x="787690" y="9273"/>
                    <a:pt x="799119" y="13083"/>
                    <a:pt x="810549" y="17845"/>
                  </a:cubicBezTo>
                  <a:cubicBezTo>
                    <a:pt x="811502" y="17845"/>
                    <a:pt x="812455" y="20703"/>
                    <a:pt x="813407" y="22608"/>
                  </a:cubicBezTo>
                  <a:cubicBezTo>
                    <a:pt x="828647" y="75948"/>
                    <a:pt x="842935" y="128335"/>
                    <a:pt x="858174" y="181675"/>
                  </a:cubicBezTo>
                  <a:cubicBezTo>
                    <a:pt x="866747" y="213108"/>
                    <a:pt x="875319" y="243588"/>
                    <a:pt x="883892" y="275020"/>
                  </a:cubicBezTo>
                  <a:cubicBezTo>
                    <a:pt x="884844" y="276925"/>
                    <a:pt x="883892" y="279783"/>
                    <a:pt x="884844" y="281688"/>
                  </a:cubicBezTo>
                  <a:cubicBezTo>
                    <a:pt x="885797" y="283593"/>
                    <a:pt x="886749" y="284545"/>
                    <a:pt x="886749" y="286450"/>
                  </a:cubicBezTo>
                  <a:cubicBezTo>
                    <a:pt x="886749" y="289308"/>
                    <a:pt x="887702" y="291213"/>
                    <a:pt x="887702" y="294070"/>
                  </a:cubicBezTo>
                  <a:cubicBezTo>
                    <a:pt x="888655" y="295975"/>
                    <a:pt x="888655" y="296928"/>
                    <a:pt x="889607" y="298833"/>
                  </a:cubicBezTo>
                  <a:cubicBezTo>
                    <a:pt x="890560" y="302643"/>
                    <a:pt x="891512" y="305500"/>
                    <a:pt x="891512" y="309310"/>
                  </a:cubicBezTo>
                  <a:cubicBezTo>
                    <a:pt x="888655" y="311215"/>
                    <a:pt x="889607" y="312168"/>
                    <a:pt x="889607" y="313120"/>
                  </a:cubicBezTo>
                  <a:close/>
                </a:path>
              </a:pathLst>
            </a:custGeom>
            <a:solidFill>
              <a:srgbClr val="A0A1A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195" name="Google Shape;4195;p105"/>
            <p:cNvGrpSpPr/>
            <p:nvPr/>
          </p:nvGrpSpPr>
          <p:grpSpPr>
            <a:xfrm>
              <a:off x="1853733" y="4933741"/>
              <a:ext cx="1815990" cy="1358545"/>
              <a:chOff x="3548235" y="3429000"/>
              <a:chExt cx="4568530" cy="3296639"/>
            </a:xfrm>
          </p:grpSpPr>
          <p:sp>
            <p:nvSpPr>
              <p:cNvPr id="4196" name="Google Shape;4196;p105"/>
              <p:cNvSpPr/>
              <p:nvPr/>
            </p:nvSpPr>
            <p:spPr>
              <a:xfrm>
                <a:off x="3638778" y="3979015"/>
                <a:ext cx="4477987" cy="2746624"/>
              </a:xfrm>
              <a:custGeom>
                <a:rect b="b" l="l" r="r" t="t"/>
                <a:pathLst>
                  <a:path extrusionOk="0" h="808425" w="1318024">
                    <a:moveTo>
                      <a:pt x="927735" y="601980"/>
                    </a:moveTo>
                    <a:cubicBezTo>
                      <a:pt x="938213" y="599123"/>
                      <a:pt x="948690" y="596265"/>
                      <a:pt x="959168" y="592455"/>
                    </a:cubicBezTo>
                    <a:cubicBezTo>
                      <a:pt x="990600" y="581978"/>
                      <a:pt x="1018222" y="566738"/>
                      <a:pt x="1043940" y="545783"/>
                    </a:cubicBezTo>
                    <a:cubicBezTo>
                      <a:pt x="1066800" y="526733"/>
                      <a:pt x="1084898" y="504825"/>
                      <a:pt x="1099185" y="480060"/>
                    </a:cubicBezTo>
                    <a:lnTo>
                      <a:pt x="1101090" y="478155"/>
                    </a:lnTo>
                    <a:cubicBezTo>
                      <a:pt x="1105853" y="475298"/>
                      <a:pt x="1111568" y="472440"/>
                      <a:pt x="1114425" y="468630"/>
                    </a:cubicBezTo>
                    <a:cubicBezTo>
                      <a:pt x="1138238" y="441960"/>
                      <a:pt x="1130883" y="403129"/>
                      <a:pt x="1150885" y="372649"/>
                    </a:cubicBezTo>
                    <a:cubicBezTo>
                      <a:pt x="1176603" y="334549"/>
                      <a:pt x="1224483" y="296106"/>
                      <a:pt x="1243965" y="264795"/>
                    </a:cubicBezTo>
                    <a:cubicBezTo>
                      <a:pt x="1263447" y="233484"/>
                      <a:pt x="1261110" y="211455"/>
                      <a:pt x="1267778" y="184785"/>
                    </a:cubicBezTo>
                    <a:cubicBezTo>
                      <a:pt x="1277303" y="148590"/>
                      <a:pt x="1282065" y="111442"/>
                      <a:pt x="1281113" y="74295"/>
                    </a:cubicBezTo>
                    <a:cubicBezTo>
                      <a:pt x="1280160" y="49530"/>
                      <a:pt x="1283970" y="24765"/>
                      <a:pt x="1275398" y="0"/>
                    </a:cubicBezTo>
                    <a:cubicBezTo>
                      <a:pt x="1278255" y="4763"/>
                      <a:pt x="1282065" y="9525"/>
                      <a:pt x="1283970" y="14288"/>
                    </a:cubicBezTo>
                    <a:cubicBezTo>
                      <a:pt x="1309688" y="84773"/>
                      <a:pt x="1321118" y="157163"/>
                      <a:pt x="1317308" y="231458"/>
                    </a:cubicBezTo>
                    <a:cubicBezTo>
                      <a:pt x="1314450" y="296228"/>
                      <a:pt x="1299210" y="359092"/>
                      <a:pt x="1274445" y="419100"/>
                    </a:cubicBezTo>
                    <a:cubicBezTo>
                      <a:pt x="1255395" y="462915"/>
                      <a:pt x="1231583" y="503873"/>
                      <a:pt x="1203008" y="541973"/>
                    </a:cubicBezTo>
                    <a:cubicBezTo>
                      <a:pt x="1174433" y="580073"/>
                      <a:pt x="1142048" y="613410"/>
                      <a:pt x="1105853" y="643890"/>
                    </a:cubicBezTo>
                    <a:cubicBezTo>
                      <a:pt x="1059180" y="683895"/>
                      <a:pt x="1007745" y="716280"/>
                      <a:pt x="951547" y="741998"/>
                    </a:cubicBezTo>
                    <a:cubicBezTo>
                      <a:pt x="907733" y="762000"/>
                      <a:pt x="862013" y="777240"/>
                      <a:pt x="815340" y="788670"/>
                    </a:cubicBezTo>
                    <a:cubicBezTo>
                      <a:pt x="747713" y="804863"/>
                      <a:pt x="678180" y="810578"/>
                      <a:pt x="609600" y="807720"/>
                    </a:cubicBezTo>
                    <a:cubicBezTo>
                      <a:pt x="575310" y="805815"/>
                      <a:pt x="541020" y="801053"/>
                      <a:pt x="507683" y="795338"/>
                    </a:cubicBezTo>
                    <a:cubicBezTo>
                      <a:pt x="464820" y="788670"/>
                      <a:pt x="422910" y="776288"/>
                      <a:pt x="381953" y="760095"/>
                    </a:cubicBezTo>
                    <a:cubicBezTo>
                      <a:pt x="339090" y="743903"/>
                      <a:pt x="298133" y="723900"/>
                      <a:pt x="260033" y="699135"/>
                    </a:cubicBezTo>
                    <a:cubicBezTo>
                      <a:pt x="215265" y="670560"/>
                      <a:pt x="173355" y="638175"/>
                      <a:pt x="137160" y="600075"/>
                    </a:cubicBezTo>
                    <a:cubicBezTo>
                      <a:pt x="88583" y="549593"/>
                      <a:pt x="49530" y="492442"/>
                      <a:pt x="20002" y="428625"/>
                    </a:cubicBezTo>
                    <a:cubicBezTo>
                      <a:pt x="13335" y="413385"/>
                      <a:pt x="7620" y="396240"/>
                      <a:pt x="1905" y="380048"/>
                    </a:cubicBezTo>
                    <a:cubicBezTo>
                      <a:pt x="952" y="377190"/>
                      <a:pt x="952" y="374333"/>
                      <a:pt x="0" y="370523"/>
                    </a:cubicBezTo>
                    <a:cubicBezTo>
                      <a:pt x="952" y="371475"/>
                      <a:pt x="2858" y="372428"/>
                      <a:pt x="3810" y="374333"/>
                    </a:cubicBezTo>
                    <a:cubicBezTo>
                      <a:pt x="6667" y="380048"/>
                      <a:pt x="8573" y="385763"/>
                      <a:pt x="11430" y="390525"/>
                    </a:cubicBezTo>
                    <a:cubicBezTo>
                      <a:pt x="19050" y="401003"/>
                      <a:pt x="177865" y="318948"/>
                      <a:pt x="208578" y="335309"/>
                    </a:cubicBezTo>
                    <a:cubicBezTo>
                      <a:pt x="239291" y="351670"/>
                      <a:pt x="186855" y="451855"/>
                      <a:pt x="195708" y="488690"/>
                    </a:cubicBezTo>
                    <a:cubicBezTo>
                      <a:pt x="204561" y="525525"/>
                      <a:pt x="242563" y="533309"/>
                      <a:pt x="261697" y="556318"/>
                    </a:cubicBezTo>
                    <a:cubicBezTo>
                      <a:pt x="280831" y="579327"/>
                      <a:pt x="279083" y="612458"/>
                      <a:pt x="310515" y="626745"/>
                    </a:cubicBezTo>
                    <a:cubicBezTo>
                      <a:pt x="350520" y="643890"/>
                      <a:pt x="391478" y="657225"/>
                      <a:pt x="434340" y="664845"/>
                    </a:cubicBezTo>
                    <a:cubicBezTo>
                      <a:pt x="456248" y="668655"/>
                      <a:pt x="478155" y="672465"/>
                      <a:pt x="500063" y="675323"/>
                    </a:cubicBezTo>
                    <a:cubicBezTo>
                      <a:pt x="513397" y="677228"/>
                      <a:pt x="526733" y="678180"/>
                      <a:pt x="539115" y="679133"/>
                    </a:cubicBezTo>
                    <a:cubicBezTo>
                      <a:pt x="570547" y="680085"/>
                      <a:pt x="602933" y="682943"/>
                      <a:pt x="634365" y="681038"/>
                    </a:cubicBezTo>
                    <a:cubicBezTo>
                      <a:pt x="666750" y="679133"/>
                      <a:pt x="698183" y="673418"/>
                      <a:pt x="729615" y="667703"/>
                    </a:cubicBezTo>
                    <a:cubicBezTo>
                      <a:pt x="749618" y="663893"/>
                      <a:pt x="769620" y="659130"/>
                      <a:pt x="790575" y="654368"/>
                    </a:cubicBezTo>
                    <a:cubicBezTo>
                      <a:pt x="830580" y="645795"/>
                      <a:pt x="869633" y="629603"/>
                      <a:pt x="906780" y="613410"/>
                    </a:cubicBezTo>
                    <a:cubicBezTo>
                      <a:pt x="913447" y="612458"/>
                      <a:pt x="920115" y="606743"/>
                      <a:pt x="927735" y="601980"/>
                    </a:cubicBezTo>
                    <a:close/>
                  </a:path>
                </a:pathLst>
              </a:custGeom>
              <a:solidFill>
                <a:srgbClr val="898A8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7" name="Google Shape;4197;p105"/>
              <p:cNvSpPr/>
              <p:nvPr/>
            </p:nvSpPr>
            <p:spPr>
              <a:xfrm>
                <a:off x="3548235" y="3429000"/>
                <a:ext cx="3242540" cy="2872613"/>
              </a:xfrm>
              <a:custGeom>
                <a:rect b="b" l="l" r="r" t="t"/>
                <a:pathLst>
                  <a:path extrusionOk="0" h="845508" w="954390">
                    <a:moveTo>
                      <a:pt x="954391" y="763905"/>
                    </a:moveTo>
                    <a:cubicBezTo>
                      <a:pt x="946771" y="768668"/>
                      <a:pt x="940103" y="773430"/>
                      <a:pt x="932483" y="777240"/>
                    </a:cubicBezTo>
                    <a:cubicBezTo>
                      <a:pt x="894383" y="793433"/>
                      <a:pt x="856283" y="809625"/>
                      <a:pt x="816278" y="818198"/>
                    </a:cubicBezTo>
                    <a:cubicBezTo>
                      <a:pt x="796276" y="822960"/>
                      <a:pt x="776273" y="827723"/>
                      <a:pt x="755318" y="831533"/>
                    </a:cubicBezTo>
                    <a:cubicBezTo>
                      <a:pt x="723886" y="836295"/>
                      <a:pt x="691501" y="842963"/>
                      <a:pt x="660068" y="844868"/>
                    </a:cubicBezTo>
                    <a:cubicBezTo>
                      <a:pt x="628636" y="846773"/>
                      <a:pt x="597203" y="843915"/>
                      <a:pt x="564818" y="842963"/>
                    </a:cubicBezTo>
                    <a:cubicBezTo>
                      <a:pt x="551483" y="842010"/>
                      <a:pt x="538148" y="841058"/>
                      <a:pt x="525766" y="839153"/>
                    </a:cubicBezTo>
                    <a:cubicBezTo>
                      <a:pt x="503858" y="836295"/>
                      <a:pt x="481951" y="832485"/>
                      <a:pt x="460043" y="828675"/>
                    </a:cubicBezTo>
                    <a:cubicBezTo>
                      <a:pt x="417181" y="821055"/>
                      <a:pt x="376223" y="807720"/>
                      <a:pt x="336218" y="790575"/>
                    </a:cubicBezTo>
                    <a:cubicBezTo>
                      <a:pt x="303833" y="777240"/>
                      <a:pt x="273353" y="760095"/>
                      <a:pt x="242873" y="742950"/>
                    </a:cubicBezTo>
                    <a:cubicBezTo>
                      <a:pt x="207631" y="723900"/>
                      <a:pt x="176198" y="701040"/>
                      <a:pt x="146671" y="675323"/>
                    </a:cubicBezTo>
                    <a:cubicBezTo>
                      <a:pt x="115238" y="648653"/>
                      <a:pt x="85711" y="620078"/>
                      <a:pt x="60946" y="585788"/>
                    </a:cubicBezTo>
                    <a:cubicBezTo>
                      <a:pt x="53326" y="575310"/>
                      <a:pt x="44753" y="564833"/>
                      <a:pt x="37133" y="554355"/>
                    </a:cubicBezTo>
                    <a:cubicBezTo>
                      <a:pt x="33323" y="549593"/>
                      <a:pt x="32371" y="542925"/>
                      <a:pt x="29513" y="538163"/>
                    </a:cubicBezTo>
                    <a:cubicBezTo>
                      <a:pt x="28561" y="536258"/>
                      <a:pt x="27608" y="535305"/>
                      <a:pt x="25703" y="534353"/>
                    </a:cubicBezTo>
                    <a:cubicBezTo>
                      <a:pt x="24751" y="532448"/>
                      <a:pt x="24751" y="529590"/>
                      <a:pt x="23798" y="527685"/>
                    </a:cubicBezTo>
                    <a:cubicBezTo>
                      <a:pt x="23798" y="526733"/>
                      <a:pt x="22846" y="525780"/>
                      <a:pt x="22846" y="523875"/>
                    </a:cubicBezTo>
                    <a:cubicBezTo>
                      <a:pt x="22846" y="521017"/>
                      <a:pt x="21893" y="519113"/>
                      <a:pt x="21893" y="516255"/>
                    </a:cubicBezTo>
                    <a:cubicBezTo>
                      <a:pt x="20941" y="514350"/>
                      <a:pt x="19988" y="513398"/>
                      <a:pt x="19988" y="511492"/>
                    </a:cubicBezTo>
                    <a:cubicBezTo>
                      <a:pt x="19988" y="508635"/>
                      <a:pt x="19036" y="506730"/>
                      <a:pt x="19036" y="503873"/>
                    </a:cubicBezTo>
                    <a:cubicBezTo>
                      <a:pt x="18083" y="501967"/>
                      <a:pt x="17131" y="501015"/>
                      <a:pt x="17131" y="499110"/>
                    </a:cubicBezTo>
                    <a:cubicBezTo>
                      <a:pt x="15226" y="491490"/>
                      <a:pt x="14273" y="482917"/>
                      <a:pt x="12368" y="475298"/>
                    </a:cubicBezTo>
                    <a:cubicBezTo>
                      <a:pt x="11416" y="473392"/>
                      <a:pt x="11416" y="472440"/>
                      <a:pt x="10463" y="470535"/>
                    </a:cubicBezTo>
                    <a:cubicBezTo>
                      <a:pt x="1891" y="424815"/>
                      <a:pt x="-1919" y="380048"/>
                      <a:pt x="938" y="333375"/>
                    </a:cubicBezTo>
                    <a:cubicBezTo>
                      <a:pt x="4748" y="281940"/>
                      <a:pt x="14273" y="232410"/>
                      <a:pt x="31418" y="183833"/>
                    </a:cubicBezTo>
                    <a:cubicBezTo>
                      <a:pt x="54278" y="118110"/>
                      <a:pt x="89521" y="59055"/>
                      <a:pt x="133336" y="4763"/>
                    </a:cubicBezTo>
                    <a:cubicBezTo>
                      <a:pt x="135241" y="2858"/>
                      <a:pt x="137146" y="953"/>
                      <a:pt x="138098" y="0"/>
                    </a:cubicBezTo>
                    <a:cubicBezTo>
                      <a:pt x="138098" y="20003"/>
                      <a:pt x="137146" y="40958"/>
                      <a:pt x="138098" y="60960"/>
                    </a:cubicBezTo>
                    <a:cubicBezTo>
                      <a:pt x="140003" y="92393"/>
                      <a:pt x="147623" y="121920"/>
                      <a:pt x="169531" y="146685"/>
                    </a:cubicBezTo>
                    <a:cubicBezTo>
                      <a:pt x="191438" y="170498"/>
                      <a:pt x="218108" y="182880"/>
                      <a:pt x="250493" y="181928"/>
                    </a:cubicBezTo>
                    <a:cubicBezTo>
                      <a:pt x="255256" y="181928"/>
                      <a:pt x="260018" y="181928"/>
                      <a:pt x="266686" y="181928"/>
                    </a:cubicBezTo>
                    <a:cubicBezTo>
                      <a:pt x="263828" y="192405"/>
                      <a:pt x="261923" y="202883"/>
                      <a:pt x="259066" y="212408"/>
                    </a:cubicBezTo>
                    <a:cubicBezTo>
                      <a:pt x="252398" y="240030"/>
                      <a:pt x="244778" y="267653"/>
                      <a:pt x="238111" y="294323"/>
                    </a:cubicBezTo>
                    <a:cubicBezTo>
                      <a:pt x="232396" y="317183"/>
                      <a:pt x="225728" y="339090"/>
                      <a:pt x="220013" y="361950"/>
                    </a:cubicBezTo>
                    <a:cubicBezTo>
                      <a:pt x="214298" y="383858"/>
                      <a:pt x="208583" y="405765"/>
                      <a:pt x="202868" y="427673"/>
                    </a:cubicBezTo>
                    <a:cubicBezTo>
                      <a:pt x="199058" y="442913"/>
                      <a:pt x="194296" y="458153"/>
                      <a:pt x="191438" y="473392"/>
                    </a:cubicBezTo>
                    <a:cubicBezTo>
                      <a:pt x="186676" y="498158"/>
                      <a:pt x="184771" y="522923"/>
                      <a:pt x="188581" y="548640"/>
                    </a:cubicBezTo>
                    <a:cubicBezTo>
                      <a:pt x="192391" y="576263"/>
                      <a:pt x="200011" y="601980"/>
                      <a:pt x="212393" y="627698"/>
                    </a:cubicBezTo>
                    <a:cubicBezTo>
                      <a:pt x="240968" y="684848"/>
                      <a:pt x="284783" y="723900"/>
                      <a:pt x="343838" y="748665"/>
                    </a:cubicBezTo>
                    <a:cubicBezTo>
                      <a:pt x="384796" y="765810"/>
                      <a:pt x="427658" y="770573"/>
                      <a:pt x="470521" y="766763"/>
                    </a:cubicBezTo>
                    <a:cubicBezTo>
                      <a:pt x="504811" y="763905"/>
                      <a:pt x="536243" y="753428"/>
                      <a:pt x="566723" y="737235"/>
                    </a:cubicBezTo>
                    <a:cubicBezTo>
                      <a:pt x="596251" y="721995"/>
                      <a:pt x="627683" y="713423"/>
                      <a:pt x="661021" y="711518"/>
                    </a:cubicBezTo>
                    <a:cubicBezTo>
                      <a:pt x="707693" y="708660"/>
                      <a:pt x="751508" y="720090"/>
                      <a:pt x="792466" y="741998"/>
                    </a:cubicBezTo>
                    <a:cubicBezTo>
                      <a:pt x="802943" y="747713"/>
                      <a:pt x="813421" y="750570"/>
                      <a:pt x="824851" y="755333"/>
                    </a:cubicBezTo>
                    <a:cubicBezTo>
                      <a:pt x="825803" y="756285"/>
                      <a:pt x="826756" y="756285"/>
                      <a:pt x="828661" y="757238"/>
                    </a:cubicBezTo>
                    <a:cubicBezTo>
                      <a:pt x="836281" y="759143"/>
                      <a:pt x="842948" y="761048"/>
                      <a:pt x="850568" y="762000"/>
                    </a:cubicBezTo>
                    <a:cubicBezTo>
                      <a:pt x="851521" y="762000"/>
                      <a:pt x="852473" y="762953"/>
                      <a:pt x="854378" y="762953"/>
                    </a:cubicBezTo>
                    <a:cubicBezTo>
                      <a:pt x="878191" y="763905"/>
                      <a:pt x="901051" y="765810"/>
                      <a:pt x="924863" y="766763"/>
                    </a:cubicBezTo>
                    <a:cubicBezTo>
                      <a:pt x="932483" y="767715"/>
                      <a:pt x="942961" y="764858"/>
                      <a:pt x="954391" y="763905"/>
                    </a:cubicBezTo>
                    <a:close/>
                  </a:path>
                </a:pathLst>
              </a:custGeom>
              <a:solidFill>
                <a:srgbClr val="A1A2A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98" name="Google Shape;4198;p105"/>
            <p:cNvGrpSpPr/>
            <p:nvPr/>
          </p:nvGrpSpPr>
          <p:grpSpPr>
            <a:xfrm>
              <a:off x="1665517" y="4919328"/>
              <a:ext cx="2194069" cy="853078"/>
              <a:chOff x="1183272" y="1049403"/>
              <a:chExt cx="9825656" cy="3171293"/>
            </a:xfrm>
          </p:grpSpPr>
          <p:grpSp>
            <p:nvGrpSpPr>
              <p:cNvPr id="4199" name="Google Shape;4199;p105"/>
              <p:cNvGrpSpPr/>
              <p:nvPr/>
            </p:nvGrpSpPr>
            <p:grpSpPr>
              <a:xfrm>
                <a:off x="1183272" y="1049403"/>
                <a:ext cx="9825656" cy="3171293"/>
                <a:chOff x="743362" y="1344339"/>
                <a:chExt cx="8890388" cy="2615715"/>
              </a:xfrm>
            </p:grpSpPr>
            <p:sp>
              <p:nvSpPr>
                <p:cNvPr id="4200" name="Google Shape;4200;p105"/>
                <p:cNvSpPr/>
                <p:nvPr/>
              </p:nvSpPr>
              <p:spPr>
                <a:xfrm>
                  <a:off x="743362" y="2434364"/>
                  <a:ext cx="8890388" cy="1525690"/>
                </a:xfrm>
                <a:custGeom>
                  <a:rect b="b" l="l" r="r" t="t"/>
                  <a:pathLst>
                    <a:path extrusionOk="0" h="753427" w="5717291">
                      <a:moveTo>
                        <a:pt x="5657670" y="70485"/>
                      </a:moveTo>
                      <a:cubicBezTo>
                        <a:pt x="5647193" y="70485"/>
                        <a:pt x="5635762" y="71438"/>
                        <a:pt x="5625285" y="71438"/>
                      </a:cubicBezTo>
                      <a:cubicBezTo>
                        <a:pt x="5577660" y="73342"/>
                        <a:pt x="5562420" y="34290"/>
                        <a:pt x="5572898" y="0"/>
                      </a:cubicBezTo>
                      <a:cubicBezTo>
                        <a:pt x="3898402" y="115252"/>
                        <a:pt x="2240100" y="183833"/>
                        <a:pt x="576082" y="60008"/>
                      </a:cubicBezTo>
                      <a:cubicBezTo>
                        <a:pt x="567510" y="74295"/>
                        <a:pt x="551317" y="83820"/>
                        <a:pt x="527505" y="83820"/>
                      </a:cubicBezTo>
                      <a:cubicBezTo>
                        <a:pt x="371295" y="80010"/>
                        <a:pt x="215085" y="75247"/>
                        <a:pt x="58875" y="70485"/>
                      </a:cubicBezTo>
                      <a:cubicBezTo>
                        <a:pt x="21727" y="69533"/>
                        <a:pt x="-4943" y="97155"/>
                        <a:pt x="772" y="132397"/>
                      </a:cubicBezTo>
                      <a:cubicBezTo>
                        <a:pt x="26490" y="287655"/>
                        <a:pt x="61732" y="442913"/>
                        <a:pt x="106500" y="597218"/>
                      </a:cubicBezTo>
                      <a:cubicBezTo>
                        <a:pt x="116977" y="632460"/>
                        <a:pt x="154125" y="662940"/>
                        <a:pt x="190320" y="664845"/>
                      </a:cubicBezTo>
                      <a:cubicBezTo>
                        <a:pt x="1969590" y="782955"/>
                        <a:pt x="3747907" y="782955"/>
                        <a:pt x="5527177" y="664845"/>
                      </a:cubicBezTo>
                      <a:cubicBezTo>
                        <a:pt x="5562420" y="661987"/>
                        <a:pt x="5600520" y="631508"/>
                        <a:pt x="5610998" y="597218"/>
                      </a:cubicBezTo>
                      <a:cubicBezTo>
                        <a:pt x="5655765" y="441960"/>
                        <a:pt x="5691007" y="286702"/>
                        <a:pt x="5716725" y="132397"/>
                      </a:cubicBezTo>
                      <a:cubicBezTo>
                        <a:pt x="5721487" y="96202"/>
                        <a:pt x="5695770" y="68580"/>
                        <a:pt x="5657670" y="70485"/>
                      </a:cubicBezTo>
                      <a:close/>
                    </a:path>
                  </a:pathLst>
                </a:custGeom>
                <a:solidFill>
                  <a:srgbClr val="7B583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01" name="Google Shape;4201;p105"/>
                <p:cNvSpPr/>
                <p:nvPr/>
              </p:nvSpPr>
              <p:spPr>
                <a:xfrm>
                  <a:off x="781175" y="1804577"/>
                  <a:ext cx="8785536" cy="1689942"/>
                </a:xfrm>
                <a:custGeom>
                  <a:rect b="b" l="l" r="r" t="t"/>
                  <a:pathLst>
                    <a:path extrusionOk="0" h="1251809" w="5818236">
                      <a:moveTo>
                        <a:pt x="1322414" y="58232"/>
                      </a:moveTo>
                      <a:cubicBezTo>
                        <a:pt x="1149059" y="17275"/>
                        <a:pt x="974752" y="-1775"/>
                        <a:pt x="799492" y="130"/>
                      </a:cubicBezTo>
                      <a:cubicBezTo>
                        <a:pt x="803302" y="34420"/>
                        <a:pt x="777584" y="76330"/>
                        <a:pt x="729959" y="77282"/>
                      </a:cubicBezTo>
                      <a:cubicBezTo>
                        <a:pt x="521362" y="82045"/>
                        <a:pt x="313717" y="87760"/>
                        <a:pt x="105119" y="93475"/>
                      </a:cubicBezTo>
                      <a:cubicBezTo>
                        <a:pt x="67972" y="94427"/>
                        <a:pt x="32729" y="123955"/>
                        <a:pt x="28919" y="159197"/>
                      </a:cubicBezTo>
                      <a:cubicBezTo>
                        <a:pt x="-6323" y="443042"/>
                        <a:pt x="-9181" y="726887"/>
                        <a:pt x="19394" y="1010732"/>
                      </a:cubicBezTo>
                      <a:cubicBezTo>
                        <a:pt x="23204" y="1045975"/>
                        <a:pt x="56542" y="1075502"/>
                        <a:pt x="94642" y="1076455"/>
                      </a:cubicBezTo>
                      <a:cubicBezTo>
                        <a:pt x="250852" y="1080265"/>
                        <a:pt x="407062" y="1084075"/>
                        <a:pt x="562319" y="1086932"/>
                      </a:cubicBezTo>
                      <a:cubicBezTo>
                        <a:pt x="627089" y="1087885"/>
                        <a:pt x="648997" y="1150750"/>
                        <a:pt x="627089" y="1185992"/>
                      </a:cubicBezTo>
                      <a:cubicBezTo>
                        <a:pt x="2291107" y="1309817"/>
                        <a:pt x="3949410" y="1241237"/>
                        <a:pt x="5623905" y="1125985"/>
                      </a:cubicBezTo>
                      <a:cubicBezTo>
                        <a:pt x="5632477" y="1100267"/>
                        <a:pt x="5656290" y="1078360"/>
                        <a:pt x="5694390" y="1077407"/>
                      </a:cubicBezTo>
                      <a:cubicBezTo>
                        <a:pt x="5703915" y="1077407"/>
                        <a:pt x="5713440" y="1077407"/>
                        <a:pt x="5723917" y="1076455"/>
                      </a:cubicBezTo>
                      <a:cubicBezTo>
                        <a:pt x="5762017" y="1075502"/>
                        <a:pt x="5795355" y="1045975"/>
                        <a:pt x="5799165" y="1010732"/>
                      </a:cubicBezTo>
                      <a:cubicBezTo>
                        <a:pt x="5807737" y="929770"/>
                        <a:pt x="5812500" y="848807"/>
                        <a:pt x="5816310" y="767845"/>
                      </a:cubicBezTo>
                      <a:cubicBezTo>
                        <a:pt x="5817262" y="732602"/>
                        <a:pt x="5787735" y="704027"/>
                        <a:pt x="5749635" y="704027"/>
                      </a:cubicBezTo>
                      <a:cubicBezTo>
                        <a:pt x="5606760" y="704980"/>
                        <a:pt x="5463885" y="704980"/>
                        <a:pt x="5320057" y="705932"/>
                      </a:cubicBezTo>
                      <a:cubicBezTo>
                        <a:pt x="5229569" y="705932"/>
                        <a:pt x="5233380" y="584012"/>
                        <a:pt x="5317200" y="584012"/>
                      </a:cubicBezTo>
                      <a:cubicBezTo>
                        <a:pt x="5461980" y="584012"/>
                        <a:pt x="5605807" y="584965"/>
                        <a:pt x="5750587" y="584965"/>
                      </a:cubicBezTo>
                      <a:cubicBezTo>
                        <a:pt x="5788687" y="584965"/>
                        <a:pt x="5819167" y="556390"/>
                        <a:pt x="5818215" y="521147"/>
                      </a:cubicBezTo>
                      <a:cubicBezTo>
                        <a:pt x="5813452" y="349697"/>
                        <a:pt x="5797260" y="178247"/>
                        <a:pt x="5768685" y="6797"/>
                      </a:cubicBezTo>
                      <a:cubicBezTo>
                        <a:pt x="5527702" y="14417"/>
                        <a:pt x="5287672" y="41087"/>
                        <a:pt x="5046690" y="69662"/>
                      </a:cubicBezTo>
                      <a:cubicBezTo>
                        <a:pt x="3817012" y="231587"/>
                        <a:pt x="2576857" y="317312"/>
                        <a:pt x="1322414" y="58232"/>
                      </a:cubicBezTo>
                      <a:close/>
                    </a:path>
                  </a:pathLst>
                </a:custGeom>
                <a:solidFill>
                  <a:srgbClr val="7B583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4202" name="Google Shape;4202;p105"/>
                <p:cNvGrpSpPr/>
                <p:nvPr/>
              </p:nvGrpSpPr>
              <p:grpSpPr>
                <a:xfrm>
                  <a:off x="768219" y="2116414"/>
                  <a:ext cx="8808679" cy="1141122"/>
                  <a:chOff x="5380672" y="1743927"/>
                  <a:chExt cx="5716580" cy="1186814"/>
                </a:xfrm>
              </p:grpSpPr>
              <p:sp>
                <p:nvSpPr>
                  <p:cNvPr id="4203" name="Google Shape;4203;p105"/>
                  <p:cNvSpPr/>
                  <p:nvPr/>
                </p:nvSpPr>
                <p:spPr>
                  <a:xfrm>
                    <a:off x="5403532" y="1832509"/>
                    <a:ext cx="1885949" cy="81017"/>
                  </a:xfrm>
                  <a:custGeom>
                    <a:rect b="b" l="l" r="r" t="t"/>
                    <a:pathLst>
                      <a:path extrusionOk="0" h="81017" w="1885949">
                        <a:moveTo>
                          <a:pt x="1885950" y="17145"/>
                        </a:moveTo>
                        <a:cubicBezTo>
                          <a:pt x="1843088" y="11430"/>
                          <a:pt x="1800225" y="5715"/>
                          <a:pt x="1757363" y="0"/>
                        </a:cubicBezTo>
                        <a:cubicBezTo>
                          <a:pt x="1439228" y="46673"/>
                          <a:pt x="616268" y="29527"/>
                          <a:pt x="6667" y="18098"/>
                        </a:cubicBezTo>
                        <a:cubicBezTo>
                          <a:pt x="6667" y="19050"/>
                          <a:pt x="6667" y="20002"/>
                          <a:pt x="5715" y="21908"/>
                        </a:cubicBezTo>
                        <a:cubicBezTo>
                          <a:pt x="3810" y="37148"/>
                          <a:pt x="1905" y="52388"/>
                          <a:pt x="0" y="67627"/>
                        </a:cubicBezTo>
                        <a:cubicBezTo>
                          <a:pt x="405765" y="76200"/>
                          <a:pt x="849630" y="83820"/>
                          <a:pt x="1174433" y="80010"/>
                        </a:cubicBezTo>
                        <a:cubicBezTo>
                          <a:pt x="1640205" y="74295"/>
                          <a:pt x="1816418" y="45720"/>
                          <a:pt x="1885950" y="17145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04" name="Google Shape;4204;p105"/>
                  <p:cNvSpPr/>
                  <p:nvPr/>
                </p:nvSpPr>
                <p:spPr>
                  <a:xfrm>
                    <a:off x="10355579" y="1743927"/>
                    <a:ext cx="460667" cy="79140"/>
                  </a:xfrm>
                  <a:custGeom>
                    <a:rect b="b" l="l" r="r" t="t"/>
                    <a:pathLst>
                      <a:path extrusionOk="0" h="109537" w="815340">
                        <a:moveTo>
                          <a:pt x="808673" y="60007"/>
                        </a:moveTo>
                        <a:cubicBezTo>
                          <a:pt x="648653" y="41910"/>
                          <a:pt x="449580" y="20002"/>
                          <a:pt x="242888" y="0"/>
                        </a:cubicBezTo>
                        <a:cubicBezTo>
                          <a:pt x="185738" y="6667"/>
                          <a:pt x="128588" y="13335"/>
                          <a:pt x="71438" y="20002"/>
                        </a:cubicBezTo>
                        <a:cubicBezTo>
                          <a:pt x="47625" y="22860"/>
                          <a:pt x="23813" y="25717"/>
                          <a:pt x="0" y="28575"/>
                        </a:cubicBezTo>
                        <a:cubicBezTo>
                          <a:pt x="292418" y="53340"/>
                          <a:pt x="591503" y="84772"/>
                          <a:pt x="815340" y="109538"/>
                        </a:cubicBezTo>
                        <a:cubicBezTo>
                          <a:pt x="812482" y="93345"/>
                          <a:pt x="810578" y="77152"/>
                          <a:pt x="808673" y="60007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05" name="Google Shape;4205;p105"/>
                  <p:cNvSpPr/>
                  <p:nvPr/>
                </p:nvSpPr>
                <p:spPr>
                  <a:xfrm>
                    <a:off x="9469754" y="1854417"/>
                    <a:ext cx="1541328" cy="213121"/>
                  </a:xfrm>
                  <a:custGeom>
                    <a:rect b="b" l="l" r="r" t="t"/>
                    <a:pathLst>
                      <a:path extrusionOk="0" h="170497" w="1717357">
                        <a:moveTo>
                          <a:pt x="171450" y="0"/>
                        </a:moveTo>
                        <a:cubicBezTo>
                          <a:pt x="114300" y="5715"/>
                          <a:pt x="57150" y="10477"/>
                          <a:pt x="0" y="15240"/>
                        </a:cubicBezTo>
                        <a:cubicBezTo>
                          <a:pt x="367665" y="100013"/>
                          <a:pt x="1126807" y="144780"/>
                          <a:pt x="1717357" y="170498"/>
                        </a:cubicBezTo>
                        <a:cubicBezTo>
                          <a:pt x="1716405" y="154305"/>
                          <a:pt x="1714500" y="137160"/>
                          <a:pt x="1713548" y="120967"/>
                        </a:cubicBezTo>
                        <a:cubicBezTo>
                          <a:pt x="1132523" y="93345"/>
                          <a:pt x="534353" y="53340"/>
                          <a:pt x="171450" y="0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06" name="Google Shape;4206;p105"/>
                  <p:cNvSpPr/>
                  <p:nvPr/>
                </p:nvSpPr>
                <p:spPr>
                  <a:xfrm>
                    <a:off x="9346881" y="2393532"/>
                    <a:ext cx="11430" cy="9525"/>
                  </a:xfrm>
                  <a:custGeom>
                    <a:rect b="b" l="l" r="r" t="t"/>
                    <a:pathLst>
                      <a:path extrusionOk="0" h="9525" w="11430">
                        <a:moveTo>
                          <a:pt x="11430" y="0"/>
                        </a:moveTo>
                        <a:cubicBezTo>
                          <a:pt x="7620" y="0"/>
                          <a:pt x="3810" y="0"/>
                          <a:pt x="0" y="0"/>
                        </a:cubicBezTo>
                        <a:cubicBezTo>
                          <a:pt x="3810" y="0"/>
                          <a:pt x="7620" y="0"/>
                          <a:pt x="11430" y="0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07" name="Google Shape;4207;p105"/>
                  <p:cNvSpPr/>
                  <p:nvPr/>
                </p:nvSpPr>
                <p:spPr>
                  <a:xfrm>
                    <a:off x="8934449" y="2386865"/>
                    <a:ext cx="9525" cy="9525"/>
                  </a:xfrm>
                  <a:custGeom>
                    <a:rect b="b" l="l" r="r" t="t"/>
                    <a:pathLst>
                      <a:path extrusionOk="0" h="9525" w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08" name="Google Shape;4208;p105"/>
                  <p:cNvSpPr/>
                  <p:nvPr/>
                </p:nvSpPr>
                <p:spPr>
                  <a:xfrm>
                    <a:off x="8927781" y="2386865"/>
                    <a:ext cx="9525" cy="9525"/>
                  </a:xfrm>
                  <a:custGeom>
                    <a:rect b="b" l="l" r="r" t="t"/>
                    <a:pathLst>
                      <a:path extrusionOk="0" h="9525" w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09" name="Google Shape;4209;p105"/>
                  <p:cNvSpPr/>
                  <p:nvPr/>
                </p:nvSpPr>
                <p:spPr>
                  <a:xfrm>
                    <a:off x="8928734" y="2386865"/>
                    <a:ext cx="5715" cy="9525"/>
                  </a:xfrm>
                  <a:custGeom>
                    <a:rect b="b" l="l" r="r" t="t"/>
                    <a:pathLst>
                      <a:path extrusionOk="0" h="9525" w="5715">
                        <a:moveTo>
                          <a:pt x="5715" y="0"/>
                        </a:moveTo>
                        <a:cubicBezTo>
                          <a:pt x="3810" y="0"/>
                          <a:pt x="1905" y="0"/>
                          <a:pt x="0" y="0"/>
                        </a:cubicBezTo>
                        <a:cubicBezTo>
                          <a:pt x="1905" y="0"/>
                          <a:pt x="3810" y="0"/>
                          <a:pt x="5715" y="0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10" name="Google Shape;4210;p105"/>
                  <p:cNvSpPr/>
                  <p:nvPr/>
                </p:nvSpPr>
                <p:spPr>
                  <a:xfrm>
                    <a:off x="8928734" y="2386865"/>
                    <a:ext cx="9525" cy="9525"/>
                  </a:xfrm>
                  <a:custGeom>
                    <a:rect b="b" l="l" r="r" t="t"/>
                    <a:pathLst>
                      <a:path extrusionOk="0" h="9525" w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11" name="Google Shape;4211;p105"/>
                  <p:cNvSpPr/>
                  <p:nvPr/>
                </p:nvSpPr>
                <p:spPr>
                  <a:xfrm>
                    <a:off x="8926829" y="2386865"/>
                    <a:ext cx="952" cy="9525"/>
                  </a:xfrm>
                  <a:custGeom>
                    <a:rect b="b" l="l" r="r" t="t"/>
                    <a:pathLst>
                      <a:path extrusionOk="0" h="9525" w="952">
                        <a:moveTo>
                          <a:pt x="953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953" y="0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12" name="Google Shape;4212;p105"/>
                  <p:cNvSpPr/>
                  <p:nvPr/>
                </p:nvSpPr>
                <p:spPr>
                  <a:xfrm>
                    <a:off x="5380672" y="2188671"/>
                    <a:ext cx="5680976" cy="326431"/>
                  </a:xfrm>
                  <a:custGeom>
                    <a:rect b="b" l="l" r="r" t="t"/>
                    <a:pathLst>
                      <a:path extrusionOk="0" h="228673" w="5796914">
                        <a:moveTo>
                          <a:pt x="953" y="43888"/>
                        </a:moveTo>
                        <a:cubicBezTo>
                          <a:pt x="0" y="65796"/>
                          <a:pt x="0" y="86751"/>
                          <a:pt x="0" y="108658"/>
                        </a:cubicBezTo>
                        <a:cubicBezTo>
                          <a:pt x="532448" y="56271"/>
                          <a:pt x="1097280" y="96276"/>
                          <a:pt x="1596390" y="164856"/>
                        </a:cubicBezTo>
                        <a:cubicBezTo>
                          <a:pt x="4455795" y="214386"/>
                          <a:pt x="4359593" y="209623"/>
                          <a:pt x="3984308" y="204861"/>
                        </a:cubicBezTo>
                        <a:cubicBezTo>
                          <a:pt x="4322445" y="209623"/>
                          <a:pt x="4891088" y="219148"/>
                          <a:pt x="5796915" y="228673"/>
                        </a:cubicBezTo>
                        <a:cubicBezTo>
                          <a:pt x="5784533" y="217243"/>
                          <a:pt x="5767388" y="210576"/>
                          <a:pt x="5749290" y="210576"/>
                        </a:cubicBezTo>
                        <a:cubicBezTo>
                          <a:pt x="5606415" y="211528"/>
                          <a:pt x="5463540" y="211528"/>
                          <a:pt x="5319713" y="212481"/>
                        </a:cubicBezTo>
                        <a:cubicBezTo>
                          <a:pt x="5273993" y="212481"/>
                          <a:pt x="5252085" y="182001"/>
                          <a:pt x="5253038" y="151521"/>
                        </a:cubicBezTo>
                        <a:cubicBezTo>
                          <a:pt x="4033838" y="98181"/>
                          <a:pt x="2787968" y="66748"/>
                          <a:pt x="1604010" y="59128"/>
                        </a:cubicBezTo>
                        <a:cubicBezTo>
                          <a:pt x="1096328" y="-2784"/>
                          <a:pt x="533400" y="-28502"/>
                          <a:pt x="953" y="43888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13" name="Google Shape;4213;p105"/>
                  <p:cNvSpPr/>
                  <p:nvPr/>
                </p:nvSpPr>
                <p:spPr>
                  <a:xfrm>
                    <a:off x="8926115" y="2386865"/>
                    <a:ext cx="714" cy="9525"/>
                  </a:xfrm>
                  <a:custGeom>
                    <a:rect b="b" l="l" r="r" t="t"/>
                    <a:pathLst>
                      <a:path extrusionOk="0" h="9525" w="714">
                        <a:moveTo>
                          <a:pt x="714" y="0"/>
                        </a:moveTo>
                        <a:cubicBezTo>
                          <a:pt x="-238" y="0"/>
                          <a:pt x="-238" y="0"/>
                          <a:pt x="714" y="0"/>
                        </a:cubicBezTo>
                        <a:cubicBezTo>
                          <a:pt x="-238" y="0"/>
                          <a:pt x="-238" y="0"/>
                          <a:pt x="714" y="0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14" name="Google Shape;4214;p105"/>
                  <p:cNvSpPr/>
                  <p:nvPr/>
                </p:nvSpPr>
                <p:spPr>
                  <a:xfrm>
                    <a:off x="8928734" y="2386865"/>
                    <a:ext cx="9525" cy="9525"/>
                  </a:xfrm>
                  <a:custGeom>
                    <a:rect b="b" l="l" r="r" t="t"/>
                    <a:pathLst>
                      <a:path extrusionOk="0" h="9525" w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15" name="Google Shape;4215;p105"/>
                  <p:cNvSpPr/>
                  <p:nvPr/>
                </p:nvSpPr>
                <p:spPr>
                  <a:xfrm>
                    <a:off x="9358312" y="2393532"/>
                    <a:ext cx="6667" cy="9525"/>
                  </a:xfrm>
                  <a:custGeom>
                    <a:rect b="b" l="l" r="r" t="t"/>
                    <a:pathLst>
                      <a:path extrusionOk="0" h="9525" w="6667">
                        <a:moveTo>
                          <a:pt x="6667" y="0"/>
                        </a:moveTo>
                        <a:cubicBezTo>
                          <a:pt x="4763" y="0"/>
                          <a:pt x="1905" y="0"/>
                          <a:pt x="0" y="0"/>
                        </a:cubicBezTo>
                        <a:cubicBezTo>
                          <a:pt x="1905" y="0"/>
                          <a:pt x="3810" y="0"/>
                          <a:pt x="6667" y="0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16" name="Google Shape;4216;p105"/>
                  <p:cNvSpPr/>
                  <p:nvPr/>
                </p:nvSpPr>
                <p:spPr>
                  <a:xfrm>
                    <a:off x="9320212" y="2392818"/>
                    <a:ext cx="26669" cy="714"/>
                  </a:xfrm>
                  <a:custGeom>
                    <a:rect b="b" l="l" r="r" t="t"/>
                    <a:pathLst>
                      <a:path extrusionOk="0" h="714" w="26669">
                        <a:moveTo>
                          <a:pt x="26670" y="714"/>
                        </a:moveTo>
                        <a:cubicBezTo>
                          <a:pt x="18097" y="714"/>
                          <a:pt x="8572" y="714"/>
                          <a:pt x="0" y="714"/>
                        </a:cubicBezTo>
                        <a:cubicBezTo>
                          <a:pt x="9525" y="-238"/>
                          <a:pt x="18097" y="-238"/>
                          <a:pt x="26670" y="714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17" name="Google Shape;4217;p105"/>
                  <p:cNvSpPr/>
                  <p:nvPr/>
                </p:nvSpPr>
                <p:spPr>
                  <a:xfrm>
                    <a:off x="9320212" y="2392579"/>
                    <a:ext cx="9525" cy="9525"/>
                  </a:xfrm>
                  <a:custGeom>
                    <a:rect b="b" l="l" r="r" t="t"/>
                    <a:pathLst>
                      <a:path extrusionOk="0" h="9525" w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18" name="Google Shape;4218;p105"/>
                  <p:cNvSpPr/>
                  <p:nvPr/>
                </p:nvSpPr>
                <p:spPr>
                  <a:xfrm>
                    <a:off x="8934449" y="2386865"/>
                    <a:ext cx="385762" cy="5714"/>
                  </a:xfrm>
                  <a:custGeom>
                    <a:rect b="b" l="l" r="r" t="t"/>
                    <a:pathLst>
                      <a:path extrusionOk="0" h="5714" w="385762">
                        <a:moveTo>
                          <a:pt x="385763" y="5715"/>
                        </a:moveTo>
                        <a:cubicBezTo>
                          <a:pt x="141922" y="1905"/>
                          <a:pt x="29528" y="0"/>
                          <a:pt x="0" y="0"/>
                        </a:cubicBezTo>
                        <a:cubicBezTo>
                          <a:pt x="40957" y="0"/>
                          <a:pt x="227647" y="3810"/>
                          <a:pt x="385763" y="5715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19" name="Google Shape;4219;p105"/>
                  <p:cNvSpPr/>
                  <p:nvPr/>
                </p:nvSpPr>
                <p:spPr>
                  <a:xfrm>
                    <a:off x="5385434" y="1957585"/>
                    <a:ext cx="5666851" cy="279073"/>
                  </a:xfrm>
                  <a:custGeom>
                    <a:rect b="b" l="l" r="r" t="t"/>
                    <a:pathLst>
                      <a:path extrusionOk="0" h="319854" w="5812155">
                        <a:moveTo>
                          <a:pt x="4967288" y="230022"/>
                        </a:moveTo>
                        <a:cubicBezTo>
                          <a:pt x="4522470" y="276694"/>
                          <a:pt x="3312795" y="70002"/>
                          <a:pt x="2612708" y="8089"/>
                        </a:cubicBezTo>
                        <a:cubicBezTo>
                          <a:pt x="2171700" y="-31916"/>
                          <a:pt x="798195" y="85242"/>
                          <a:pt x="2858" y="167157"/>
                        </a:cubicBezTo>
                        <a:cubicBezTo>
                          <a:pt x="1905" y="184302"/>
                          <a:pt x="953" y="201447"/>
                          <a:pt x="0" y="217639"/>
                        </a:cubicBezTo>
                        <a:cubicBezTo>
                          <a:pt x="3951923" y="36664"/>
                          <a:pt x="1750695" y="120484"/>
                          <a:pt x="4328160" y="305269"/>
                        </a:cubicBezTo>
                        <a:cubicBezTo>
                          <a:pt x="5133975" y="362419"/>
                          <a:pt x="5148263" y="230022"/>
                          <a:pt x="5812155" y="275742"/>
                        </a:cubicBezTo>
                        <a:cubicBezTo>
                          <a:pt x="5811203" y="258597"/>
                          <a:pt x="5811203" y="242404"/>
                          <a:pt x="5810250" y="225259"/>
                        </a:cubicBezTo>
                        <a:cubicBezTo>
                          <a:pt x="5521643" y="196684"/>
                          <a:pt x="5236845" y="191922"/>
                          <a:pt x="4967288" y="230022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20" name="Google Shape;4220;p105"/>
                  <p:cNvSpPr/>
                  <p:nvPr/>
                </p:nvSpPr>
                <p:spPr>
                  <a:xfrm>
                    <a:off x="5407341" y="2570785"/>
                    <a:ext cx="5689911" cy="177944"/>
                  </a:xfrm>
                  <a:custGeom>
                    <a:rect b="b" l="l" r="r" t="t"/>
                    <a:pathLst>
                      <a:path extrusionOk="0" h="199937" w="5747385">
                        <a:moveTo>
                          <a:pt x="1107758" y="74208"/>
                        </a:moveTo>
                        <a:cubicBezTo>
                          <a:pt x="670560" y="182793"/>
                          <a:pt x="291465" y="184698"/>
                          <a:pt x="0" y="158028"/>
                        </a:cubicBezTo>
                        <a:cubicBezTo>
                          <a:pt x="5715" y="168505"/>
                          <a:pt x="13335" y="177078"/>
                          <a:pt x="22860" y="183745"/>
                        </a:cubicBezTo>
                        <a:cubicBezTo>
                          <a:pt x="313373" y="208510"/>
                          <a:pt x="686753" y="204700"/>
                          <a:pt x="1115378" y="98020"/>
                        </a:cubicBezTo>
                        <a:cubicBezTo>
                          <a:pt x="1864043" y="-87717"/>
                          <a:pt x="4492943" y="130405"/>
                          <a:pt x="5676900" y="199938"/>
                        </a:cubicBezTo>
                        <a:cubicBezTo>
                          <a:pt x="5683568" y="199938"/>
                          <a:pt x="5691188" y="199938"/>
                          <a:pt x="5697855" y="198985"/>
                        </a:cubicBezTo>
                        <a:cubicBezTo>
                          <a:pt x="5716905" y="198985"/>
                          <a:pt x="5734050" y="191365"/>
                          <a:pt x="5747385" y="178983"/>
                        </a:cubicBezTo>
                        <a:cubicBezTo>
                          <a:pt x="4592955" y="112308"/>
                          <a:pt x="1875473" y="-116292"/>
                          <a:pt x="1107758" y="74208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21" name="Google Shape;4221;p105"/>
                  <p:cNvSpPr/>
                  <p:nvPr/>
                </p:nvSpPr>
                <p:spPr>
                  <a:xfrm>
                    <a:off x="7795774" y="2692822"/>
                    <a:ext cx="1748816" cy="237919"/>
                  </a:xfrm>
                  <a:custGeom>
                    <a:rect b="b" l="l" r="r" t="t"/>
                    <a:pathLst>
                      <a:path extrusionOk="0" h="237919" w="1748816">
                        <a:moveTo>
                          <a:pt x="1747323" y="189342"/>
                        </a:moveTo>
                        <a:cubicBezTo>
                          <a:pt x="1749228" y="185532"/>
                          <a:pt x="1751133" y="176007"/>
                          <a:pt x="1740655" y="166482"/>
                        </a:cubicBezTo>
                        <a:cubicBezTo>
                          <a:pt x="1640642" y="75042"/>
                          <a:pt x="1076763" y="55040"/>
                          <a:pt x="1046283" y="53135"/>
                        </a:cubicBezTo>
                        <a:cubicBezTo>
                          <a:pt x="946270" y="42657"/>
                          <a:pt x="78542" y="-57355"/>
                          <a:pt x="7105" y="47420"/>
                        </a:cubicBezTo>
                        <a:cubicBezTo>
                          <a:pt x="-75762" y="173150"/>
                          <a:pt x="583367" y="229347"/>
                          <a:pt x="1091050" y="237920"/>
                        </a:cubicBezTo>
                        <a:cubicBezTo>
                          <a:pt x="1294885" y="232205"/>
                          <a:pt x="1498720" y="223632"/>
                          <a:pt x="1702555" y="215060"/>
                        </a:cubicBezTo>
                        <a:cubicBezTo>
                          <a:pt x="1736845" y="206487"/>
                          <a:pt x="1744465" y="196962"/>
                          <a:pt x="1747323" y="189342"/>
                        </a:cubicBezTo>
                        <a:close/>
                        <a:moveTo>
                          <a:pt x="29965" y="75995"/>
                        </a:moveTo>
                        <a:cubicBezTo>
                          <a:pt x="-31947" y="-38305"/>
                          <a:pt x="915790" y="65517"/>
                          <a:pt x="1043425" y="78852"/>
                        </a:cubicBezTo>
                        <a:cubicBezTo>
                          <a:pt x="1167250" y="83615"/>
                          <a:pt x="1626355" y="108380"/>
                          <a:pt x="1719700" y="183627"/>
                        </a:cubicBezTo>
                        <a:cubicBezTo>
                          <a:pt x="1600638" y="252207"/>
                          <a:pt x="100450" y="205535"/>
                          <a:pt x="29965" y="75995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4222" name="Google Shape;4222;p105"/>
                <p:cNvSpPr/>
                <p:nvPr/>
              </p:nvSpPr>
              <p:spPr>
                <a:xfrm>
                  <a:off x="870823" y="1344339"/>
                  <a:ext cx="8693740" cy="939629"/>
                </a:xfrm>
                <a:custGeom>
                  <a:rect b="b" l="l" r="r" t="t"/>
                  <a:pathLst>
                    <a:path extrusionOk="0" h="976238" w="5700813">
                      <a:moveTo>
                        <a:pt x="5473166" y="97155"/>
                      </a:moveTo>
                      <a:cubicBezTo>
                        <a:pt x="3719614" y="-32385"/>
                        <a:pt x="1966061" y="-32385"/>
                        <a:pt x="212509" y="97155"/>
                      </a:cubicBezTo>
                      <a:cubicBezTo>
                        <a:pt x="177266" y="100013"/>
                        <a:pt x="139166" y="130493"/>
                        <a:pt x="127736" y="165735"/>
                      </a:cubicBezTo>
                      <a:cubicBezTo>
                        <a:pt x="74396" y="332423"/>
                        <a:pt x="32486" y="500063"/>
                        <a:pt x="1054" y="666750"/>
                      </a:cubicBezTo>
                      <a:cubicBezTo>
                        <a:pt x="-5614" y="701993"/>
                        <a:pt x="20104" y="729615"/>
                        <a:pt x="57251" y="727710"/>
                      </a:cubicBezTo>
                      <a:cubicBezTo>
                        <a:pt x="262991" y="720090"/>
                        <a:pt x="468731" y="713423"/>
                        <a:pt x="674471" y="707708"/>
                      </a:cubicBezTo>
                      <a:cubicBezTo>
                        <a:pt x="712571" y="706755"/>
                        <a:pt x="730669" y="728663"/>
                        <a:pt x="733526" y="753428"/>
                      </a:cubicBezTo>
                      <a:cubicBezTo>
                        <a:pt x="909739" y="752475"/>
                        <a:pt x="1083094" y="770573"/>
                        <a:pt x="1256449" y="811530"/>
                      </a:cubicBezTo>
                      <a:cubicBezTo>
                        <a:pt x="2509939" y="1070610"/>
                        <a:pt x="3751046" y="984885"/>
                        <a:pt x="4978819" y="822008"/>
                      </a:cubicBezTo>
                      <a:cubicBezTo>
                        <a:pt x="5220754" y="793433"/>
                        <a:pt x="5459831" y="766763"/>
                        <a:pt x="5700814" y="759143"/>
                      </a:cubicBezTo>
                      <a:cubicBezTo>
                        <a:pt x="5668429" y="561023"/>
                        <a:pt x="5620804" y="362903"/>
                        <a:pt x="5556987" y="164783"/>
                      </a:cubicBezTo>
                      <a:cubicBezTo>
                        <a:pt x="5546509" y="130493"/>
                        <a:pt x="5507456" y="100013"/>
                        <a:pt x="5473166" y="97155"/>
                      </a:cubicBezTo>
                      <a:close/>
                    </a:path>
                  </a:pathLst>
                </a:custGeom>
                <a:solidFill>
                  <a:srgbClr val="7B583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4223" name="Google Shape;4223;p105"/>
                <p:cNvGrpSpPr/>
                <p:nvPr/>
              </p:nvGrpSpPr>
              <p:grpSpPr>
                <a:xfrm>
                  <a:off x="870898" y="1392511"/>
                  <a:ext cx="8455770" cy="1035739"/>
                  <a:chOff x="5447308" y="940652"/>
                  <a:chExt cx="5487553" cy="1077212"/>
                </a:xfrm>
              </p:grpSpPr>
              <p:sp>
                <p:nvSpPr>
                  <p:cNvPr id="4224" name="Google Shape;4224;p105"/>
                  <p:cNvSpPr/>
                  <p:nvPr/>
                </p:nvSpPr>
                <p:spPr>
                  <a:xfrm>
                    <a:off x="5556884" y="940652"/>
                    <a:ext cx="4290059" cy="253924"/>
                  </a:xfrm>
                  <a:custGeom>
                    <a:rect b="b" l="l" r="r" t="t"/>
                    <a:pathLst>
                      <a:path extrusionOk="0" h="253924" w="4290059">
                        <a:moveTo>
                          <a:pt x="53340" y="119380"/>
                        </a:moveTo>
                        <a:cubicBezTo>
                          <a:pt x="37147" y="131763"/>
                          <a:pt x="24765" y="148908"/>
                          <a:pt x="19050" y="167005"/>
                        </a:cubicBezTo>
                        <a:cubicBezTo>
                          <a:pt x="12382" y="187960"/>
                          <a:pt x="5715" y="207963"/>
                          <a:pt x="0" y="228918"/>
                        </a:cubicBezTo>
                        <a:cubicBezTo>
                          <a:pt x="1346835" y="362268"/>
                          <a:pt x="1914525" y="-89218"/>
                          <a:pt x="2860358" y="79375"/>
                        </a:cubicBezTo>
                        <a:cubicBezTo>
                          <a:pt x="3684270" y="233680"/>
                          <a:pt x="3850958" y="327025"/>
                          <a:pt x="4290060" y="34608"/>
                        </a:cubicBezTo>
                        <a:cubicBezTo>
                          <a:pt x="4232910" y="31750"/>
                          <a:pt x="4174808" y="29845"/>
                          <a:pt x="4117658" y="26988"/>
                        </a:cubicBezTo>
                        <a:cubicBezTo>
                          <a:pt x="3800475" y="204153"/>
                          <a:pt x="3635693" y="128905"/>
                          <a:pt x="3020378" y="1270"/>
                        </a:cubicBezTo>
                        <a:cubicBezTo>
                          <a:pt x="2576513" y="-2540"/>
                          <a:pt x="2133600" y="2223"/>
                          <a:pt x="1690688" y="15558"/>
                        </a:cubicBezTo>
                        <a:cubicBezTo>
                          <a:pt x="1295400" y="91758"/>
                          <a:pt x="813435" y="164148"/>
                          <a:pt x="53340" y="119380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25" name="Google Shape;4225;p105"/>
                  <p:cNvSpPr/>
                  <p:nvPr/>
                </p:nvSpPr>
                <p:spPr>
                  <a:xfrm>
                    <a:off x="8834013" y="1259105"/>
                    <a:ext cx="423" cy="9525"/>
                  </a:xfrm>
                  <a:custGeom>
                    <a:rect b="b" l="l" r="r" t="t"/>
                    <a:pathLst>
                      <a:path extrusionOk="0" h="9525" w="423">
                        <a:moveTo>
                          <a:pt x="423" y="0"/>
                        </a:moveTo>
                        <a:lnTo>
                          <a:pt x="423" y="0"/>
                        </a:lnTo>
                        <a:cubicBezTo>
                          <a:pt x="423" y="0"/>
                          <a:pt x="-529" y="0"/>
                          <a:pt x="423" y="0"/>
                        </a:cubicBezTo>
                        <a:cubicBezTo>
                          <a:pt x="-529" y="0"/>
                          <a:pt x="423" y="0"/>
                          <a:pt x="423" y="0"/>
                        </a:cubicBezTo>
                        <a:close/>
                      </a:path>
                    </a:pathLst>
                  </a:custGeom>
                  <a:solidFill>
                    <a:srgbClr val="CE7F4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26" name="Google Shape;4226;p105"/>
                  <p:cNvSpPr/>
                  <p:nvPr/>
                </p:nvSpPr>
                <p:spPr>
                  <a:xfrm>
                    <a:off x="5507355" y="1056222"/>
                    <a:ext cx="5411609" cy="274951"/>
                  </a:xfrm>
                  <a:custGeom>
                    <a:rect b="b" l="l" r="r" t="t"/>
                    <a:pathLst>
                      <a:path extrusionOk="0" h="325386" w="5494019">
                        <a:moveTo>
                          <a:pt x="3532823" y="224790"/>
                        </a:moveTo>
                        <a:cubicBezTo>
                          <a:pt x="3534728" y="225742"/>
                          <a:pt x="3302318" y="138113"/>
                          <a:pt x="2934653" y="76200"/>
                        </a:cubicBezTo>
                        <a:cubicBezTo>
                          <a:pt x="2901315" y="73342"/>
                          <a:pt x="2867025" y="69532"/>
                          <a:pt x="2833688" y="66675"/>
                        </a:cubicBezTo>
                        <a:cubicBezTo>
                          <a:pt x="2068830" y="6667"/>
                          <a:pt x="1346835" y="370523"/>
                          <a:pt x="6667" y="260033"/>
                        </a:cubicBezTo>
                        <a:cubicBezTo>
                          <a:pt x="4763" y="268605"/>
                          <a:pt x="1905" y="277178"/>
                          <a:pt x="0" y="285750"/>
                        </a:cubicBezTo>
                        <a:cubicBezTo>
                          <a:pt x="1558290" y="409575"/>
                          <a:pt x="2442210" y="-105728"/>
                          <a:pt x="3327083" y="201930"/>
                        </a:cubicBezTo>
                        <a:cubicBezTo>
                          <a:pt x="3338513" y="205740"/>
                          <a:pt x="3523298" y="262890"/>
                          <a:pt x="3526155" y="262890"/>
                        </a:cubicBezTo>
                        <a:cubicBezTo>
                          <a:pt x="4165283" y="432435"/>
                          <a:pt x="4924425" y="222885"/>
                          <a:pt x="5494020" y="40005"/>
                        </a:cubicBezTo>
                        <a:cubicBezTo>
                          <a:pt x="5486400" y="24765"/>
                          <a:pt x="5474970" y="10477"/>
                          <a:pt x="5460683" y="0"/>
                        </a:cubicBezTo>
                        <a:cubicBezTo>
                          <a:pt x="4885373" y="187642"/>
                          <a:pt x="4151948" y="389573"/>
                          <a:pt x="3532823" y="224790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27" name="Google Shape;4227;p105"/>
                  <p:cNvSpPr/>
                  <p:nvPr/>
                </p:nvSpPr>
                <p:spPr>
                  <a:xfrm>
                    <a:off x="8833484" y="1259105"/>
                    <a:ext cx="9525" cy="9525"/>
                  </a:xfrm>
                  <a:custGeom>
                    <a:rect b="b" l="l" r="r" t="t"/>
                    <a:pathLst>
                      <a:path extrusionOk="0" h="9525" w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28" name="Google Shape;4228;p105"/>
                  <p:cNvSpPr/>
                  <p:nvPr/>
                </p:nvSpPr>
                <p:spPr>
                  <a:xfrm>
                    <a:off x="5447308" y="1574472"/>
                    <a:ext cx="1933168" cy="443392"/>
                  </a:xfrm>
                  <a:custGeom>
                    <a:rect b="b" l="l" r="r" t="t"/>
                    <a:pathLst>
                      <a:path extrusionOk="0" h="273277" w="1895263">
                        <a:moveTo>
                          <a:pt x="1891704" y="233272"/>
                        </a:moveTo>
                        <a:cubicBezTo>
                          <a:pt x="1898371" y="216127"/>
                          <a:pt x="1899324" y="189457"/>
                          <a:pt x="1861224" y="160882"/>
                        </a:cubicBezTo>
                        <a:cubicBezTo>
                          <a:pt x="1652626" y="-90"/>
                          <a:pt x="685839" y="-16283"/>
                          <a:pt x="4801" y="10387"/>
                        </a:cubicBezTo>
                        <a:cubicBezTo>
                          <a:pt x="2896" y="18007"/>
                          <a:pt x="1944" y="25627"/>
                          <a:pt x="991" y="32295"/>
                        </a:cubicBezTo>
                        <a:cubicBezTo>
                          <a:pt x="-914" y="41820"/>
                          <a:pt x="39" y="51345"/>
                          <a:pt x="2896" y="58965"/>
                        </a:cubicBezTo>
                        <a:cubicBezTo>
                          <a:pt x="727749" y="34200"/>
                          <a:pt x="1749781" y="54202"/>
                          <a:pt x="1843126" y="215175"/>
                        </a:cubicBezTo>
                        <a:cubicBezTo>
                          <a:pt x="1828839" y="232320"/>
                          <a:pt x="1783119" y="245655"/>
                          <a:pt x="1714539" y="256132"/>
                        </a:cubicBezTo>
                        <a:cubicBezTo>
                          <a:pt x="1757401" y="261847"/>
                          <a:pt x="1800264" y="268515"/>
                          <a:pt x="1843126" y="273277"/>
                        </a:cubicBezTo>
                        <a:cubicBezTo>
                          <a:pt x="1880274" y="259942"/>
                          <a:pt x="1886941" y="243750"/>
                          <a:pt x="1891704" y="233272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29" name="Google Shape;4229;p105"/>
                  <p:cNvSpPr/>
                  <p:nvPr/>
                </p:nvSpPr>
                <p:spPr>
                  <a:xfrm>
                    <a:off x="5476874" y="1420076"/>
                    <a:ext cx="5457987" cy="79336"/>
                  </a:xfrm>
                  <a:custGeom>
                    <a:rect b="b" l="l" r="r" t="t"/>
                    <a:pathLst>
                      <a:path extrusionOk="0" h="197107" w="5655945">
                        <a:moveTo>
                          <a:pt x="2064068" y="81915"/>
                        </a:moveTo>
                        <a:cubicBezTo>
                          <a:pt x="1751648" y="128588"/>
                          <a:pt x="503873" y="22860"/>
                          <a:pt x="11430" y="0"/>
                        </a:cubicBezTo>
                        <a:cubicBezTo>
                          <a:pt x="7620" y="16193"/>
                          <a:pt x="3810" y="32385"/>
                          <a:pt x="0" y="48578"/>
                        </a:cubicBezTo>
                        <a:cubicBezTo>
                          <a:pt x="501968" y="73343"/>
                          <a:pt x="1747838" y="180975"/>
                          <a:pt x="2069783" y="132397"/>
                        </a:cubicBezTo>
                        <a:cubicBezTo>
                          <a:pt x="2375535" y="73343"/>
                          <a:pt x="4542473" y="230505"/>
                          <a:pt x="5655945" y="190500"/>
                        </a:cubicBezTo>
                        <a:cubicBezTo>
                          <a:pt x="5653088" y="174308"/>
                          <a:pt x="5650230" y="158115"/>
                          <a:pt x="5646420" y="141922"/>
                        </a:cubicBezTo>
                        <a:cubicBezTo>
                          <a:pt x="4552950" y="176213"/>
                          <a:pt x="2370773" y="20955"/>
                          <a:pt x="2064068" y="81915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30" name="Google Shape;4230;p105"/>
                  <p:cNvSpPr/>
                  <p:nvPr/>
                </p:nvSpPr>
                <p:spPr>
                  <a:xfrm>
                    <a:off x="9249020" y="1683078"/>
                    <a:ext cx="1348493" cy="186579"/>
                  </a:xfrm>
                  <a:custGeom>
                    <a:rect b="b" l="l" r="r" t="t"/>
                    <a:pathLst>
                      <a:path extrusionOk="0" h="186579" w="1348493">
                        <a:moveTo>
                          <a:pt x="4516" y="55134"/>
                        </a:moveTo>
                        <a:cubicBezTo>
                          <a:pt x="-21201" y="107522"/>
                          <a:pt x="64524" y="151337"/>
                          <a:pt x="220733" y="186579"/>
                        </a:cubicBezTo>
                        <a:cubicBezTo>
                          <a:pt x="277883" y="181817"/>
                          <a:pt x="335033" y="176102"/>
                          <a:pt x="392183" y="171339"/>
                        </a:cubicBezTo>
                        <a:cubicBezTo>
                          <a:pt x="208351" y="143717"/>
                          <a:pt x="84526" y="112284"/>
                          <a:pt x="54046" y="77042"/>
                        </a:cubicBezTo>
                        <a:cubicBezTo>
                          <a:pt x="122626" y="23702"/>
                          <a:pt x="604591" y="46562"/>
                          <a:pt x="1105606" y="89424"/>
                        </a:cubicBezTo>
                        <a:cubicBezTo>
                          <a:pt x="1129419" y="86567"/>
                          <a:pt x="1153231" y="83709"/>
                          <a:pt x="1177044" y="80852"/>
                        </a:cubicBezTo>
                        <a:cubicBezTo>
                          <a:pt x="1234194" y="74184"/>
                          <a:pt x="1291344" y="67517"/>
                          <a:pt x="1348494" y="60849"/>
                        </a:cubicBezTo>
                        <a:cubicBezTo>
                          <a:pt x="736989" y="1794"/>
                          <a:pt x="50236" y="-37258"/>
                          <a:pt x="4516" y="55134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231" name="Google Shape;4231;p105"/>
                <p:cNvGrpSpPr/>
                <p:nvPr/>
              </p:nvGrpSpPr>
              <p:grpSpPr>
                <a:xfrm>
                  <a:off x="851878" y="3234639"/>
                  <a:ext cx="8581685" cy="622600"/>
                  <a:chOff x="5434964" y="2906929"/>
                  <a:chExt cx="5569268" cy="647530"/>
                </a:xfrm>
              </p:grpSpPr>
              <p:sp>
                <p:nvSpPr>
                  <p:cNvPr id="4232" name="Google Shape;4232;p105"/>
                  <p:cNvSpPr/>
                  <p:nvPr/>
                </p:nvSpPr>
                <p:spPr>
                  <a:xfrm>
                    <a:off x="5474969" y="3145280"/>
                    <a:ext cx="5374004" cy="382196"/>
                  </a:xfrm>
                  <a:custGeom>
                    <a:rect b="b" l="l" r="r" t="t"/>
                    <a:pathLst>
                      <a:path extrusionOk="0" h="382196" w="5374004">
                        <a:moveTo>
                          <a:pt x="798195" y="137887"/>
                        </a:moveTo>
                        <a:cubicBezTo>
                          <a:pt x="1045845" y="191227"/>
                          <a:pt x="1465898" y="477930"/>
                          <a:pt x="1724025" y="349342"/>
                        </a:cubicBezTo>
                        <a:cubicBezTo>
                          <a:pt x="2317433" y="64545"/>
                          <a:pt x="3855720" y="276952"/>
                          <a:pt x="4749165" y="381727"/>
                        </a:cubicBezTo>
                        <a:cubicBezTo>
                          <a:pt x="4957763" y="372202"/>
                          <a:pt x="5166360" y="359820"/>
                          <a:pt x="5374005" y="346485"/>
                        </a:cubicBezTo>
                        <a:cubicBezTo>
                          <a:pt x="4996815" y="280762"/>
                          <a:pt x="4316730" y="151222"/>
                          <a:pt x="4062413" y="175987"/>
                        </a:cubicBezTo>
                        <a:cubicBezTo>
                          <a:pt x="3691890" y="221707"/>
                          <a:pt x="2444115" y="38827"/>
                          <a:pt x="2252663" y="33112"/>
                        </a:cubicBezTo>
                        <a:cubicBezTo>
                          <a:pt x="2068830" y="32160"/>
                          <a:pt x="1735455" y="196942"/>
                          <a:pt x="1429703" y="202657"/>
                        </a:cubicBezTo>
                        <a:cubicBezTo>
                          <a:pt x="1112520" y="208372"/>
                          <a:pt x="1143953" y="41685"/>
                          <a:pt x="932498" y="7395"/>
                        </a:cubicBezTo>
                        <a:cubicBezTo>
                          <a:pt x="822008" y="-10703"/>
                          <a:pt x="393383" y="8347"/>
                          <a:pt x="0" y="22635"/>
                        </a:cubicBezTo>
                        <a:cubicBezTo>
                          <a:pt x="9525" y="66450"/>
                          <a:pt x="20003" y="110265"/>
                          <a:pt x="31433" y="153127"/>
                        </a:cubicBezTo>
                        <a:cubicBezTo>
                          <a:pt x="326708" y="132172"/>
                          <a:pt x="670560" y="109312"/>
                          <a:pt x="798195" y="137887"/>
                        </a:cubicBezTo>
                        <a:close/>
                      </a:path>
                    </a:pathLst>
                  </a:custGeom>
                  <a:solidFill>
                    <a:srgbClr val="CE7F42">
                      <a:alpha val="1882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33" name="Google Shape;4233;p105"/>
                  <p:cNvSpPr/>
                  <p:nvPr/>
                </p:nvSpPr>
                <p:spPr>
                  <a:xfrm>
                    <a:off x="5434964" y="2943302"/>
                    <a:ext cx="5558909" cy="353676"/>
                  </a:xfrm>
                  <a:custGeom>
                    <a:rect b="b" l="l" r="r" t="t"/>
                    <a:pathLst>
                      <a:path extrusionOk="0" h="363677" w="5643562">
                        <a:moveTo>
                          <a:pt x="2663190" y="141745"/>
                        </a:moveTo>
                        <a:cubicBezTo>
                          <a:pt x="3002280" y="208420"/>
                          <a:pt x="3388995" y="288430"/>
                          <a:pt x="3708083" y="214135"/>
                        </a:cubicBezTo>
                        <a:cubicBezTo>
                          <a:pt x="3668078" y="209372"/>
                          <a:pt x="4223385" y="24588"/>
                          <a:pt x="5636895" y="363677"/>
                        </a:cubicBezTo>
                        <a:cubicBezTo>
                          <a:pt x="5638800" y="355105"/>
                          <a:pt x="5641658" y="345580"/>
                          <a:pt x="5643563" y="337008"/>
                        </a:cubicBezTo>
                        <a:cubicBezTo>
                          <a:pt x="4229100" y="-23037"/>
                          <a:pt x="3733800" y="155080"/>
                          <a:pt x="3652838" y="175083"/>
                        </a:cubicBezTo>
                        <a:cubicBezTo>
                          <a:pt x="3114675" y="241758"/>
                          <a:pt x="2800350" y="78880"/>
                          <a:pt x="2268855" y="19825"/>
                        </a:cubicBezTo>
                        <a:cubicBezTo>
                          <a:pt x="1926908" y="-19228"/>
                          <a:pt x="751523" y="8395"/>
                          <a:pt x="0" y="26493"/>
                        </a:cubicBezTo>
                        <a:cubicBezTo>
                          <a:pt x="2858" y="41733"/>
                          <a:pt x="5715" y="56972"/>
                          <a:pt x="8573" y="72213"/>
                        </a:cubicBezTo>
                        <a:cubicBezTo>
                          <a:pt x="2123123" y="47447"/>
                          <a:pt x="2223135" y="45543"/>
                          <a:pt x="2663190" y="141745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34" name="Google Shape;4234;p105"/>
                  <p:cNvSpPr/>
                  <p:nvPr/>
                </p:nvSpPr>
                <p:spPr>
                  <a:xfrm>
                    <a:off x="8886824" y="2906929"/>
                    <a:ext cx="611504" cy="24747"/>
                  </a:xfrm>
                  <a:custGeom>
                    <a:rect b="b" l="l" r="r" t="t"/>
                    <a:pathLst>
                      <a:path extrusionOk="0" h="24747" w="611504">
                        <a:moveTo>
                          <a:pt x="513397" y="14288"/>
                        </a:moveTo>
                        <a:cubicBezTo>
                          <a:pt x="560070" y="9525"/>
                          <a:pt x="590550" y="4763"/>
                          <a:pt x="611505" y="0"/>
                        </a:cubicBezTo>
                        <a:cubicBezTo>
                          <a:pt x="407670" y="9525"/>
                          <a:pt x="203835" y="17145"/>
                          <a:pt x="0" y="22860"/>
                        </a:cubicBezTo>
                        <a:cubicBezTo>
                          <a:pt x="226695" y="27623"/>
                          <a:pt x="423863" y="22860"/>
                          <a:pt x="513397" y="14288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35" name="Google Shape;4235;p105"/>
                  <p:cNvSpPr/>
                  <p:nvPr/>
                </p:nvSpPr>
                <p:spPr>
                  <a:xfrm>
                    <a:off x="5504497" y="3270041"/>
                    <a:ext cx="4717732" cy="284418"/>
                  </a:xfrm>
                  <a:custGeom>
                    <a:rect b="b" l="l" r="r" t="t"/>
                    <a:pathLst>
                      <a:path extrusionOk="0" h="284418" w="4717732">
                        <a:moveTo>
                          <a:pt x="767715" y="36938"/>
                        </a:moveTo>
                        <a:cubicBezTo>
                          <a:pt x="841058" y="53131"/>
                          <a:pt x="933450" y="92183"/>
                          <a:pt x="1031558" y="133141"/>
                        </a:cubicBezTo>
                        <a:cubicBezTo>
                          <a:pt x="1615440" y="381743"/>
                          <a:pt x="1578293" y="267443"/>
                          <a:pt x="1883093" y="186481"/>
                        </a:cubicBezTo>
                        <a:cubicBezTo>
                          <a:pt x="2179320" y="98851"/>
                          <a:pt x="2819400" y="44558"/>
                          <a:pt x="4548188" y="264585"/>
                        </a:cubicBezTo>
                        <a:cubicBezTo>
                          <a:pt x="4604385" y="261728"/>
                          <a:pt x="4661535" y="259823"/>
                          <a:pt x="4717733" y="256966"/>
                        </a:cubicBezTo>
                        <a:cubicBezTo>
                          <a:pt x="3824288" y="152191"/>
                          <a:pt x="2286000" y="-60217"/>
                          <a:pt x="1692593" y="224581"/>
                        </a:cubicBezTo>
                        <a:cubicBezTo>
                          <a:pt x="1434465" y="352216"/>
                          <a:pt x="1014413" y="65513"/>
                          <a:pt x="766763" y="13126"/>
                        </a:cubicBezTo>
                        <a:cubicBezTo>
                          <a:pt x="639128" y="-15449"/>
                          <a:pt x="295275" y="8363"/>
                          <a:pt x="0" y="30271"/>
                        </a:cubicBezTo>
                        <a:cubicBezTo>
                          <a:pt x="1905" y="38843"/>
                          <a:pt x="3810" y="46463"/>
                          <a:pt x="6667" y="55036"/>
                        </a:cubicBezTo>
                        <a:cubicBezTo>
                          <a:pt x="301943" y="33128"/>
                          <a:pt x="643890" y="10268"/>
                          <a:pt x="767715" y="36938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36" name="Google Shape;4236;p105"/>
                  <p:cNvSpPr/>
                  <p:nvPr/>
                </p:nvSpPr>
                <p:spPr>
                  <a:xfrm>
                    <a:off x="5464492" y="3095796"/>
                    <a:ext cx="5539740" cy="396920"/>
                  </a:xfrm>
                  <a:custGeom>
                    <a:rect b="b" l="l" r="r" t="t"/>
                    <a:pathLst>
                      <a:path extrusionOk="0" h="396920" w="5539740">
                        <a:moveTo>
                          <a:pt x="942975" y="57831"/>
                        </a:moveTo>
                        <a:cubicBezTo>
                          <a:pt x="1154430" y="92121"/>
                          <a:pt x="1123950" y="259761"/>
                          <a:pt x="1440180" y="253093"/>
                        </a:cubicBezTo>
                        <a:cubicBezTo>
                          <a:pt x="1745933" y="247378"/>
                          <a:pt x="2079308" y="82596"/>
                          <a:pt x="2263140" y="83548"/>
                        </a:cubicBezTo>
                        <a:cubicBezTo>
                          <a:pt x="2453640" y="89263"/>
                          <a:pt x="3702368" y="272143"/>
                          <a:pt x="4072890" y="226423"/>
                        </a:cubicBezTo>
                        <a:cubicBezTo>
                          <a:pt x="4327208" y="201658"/>
                          <a:pt x="5007293" y="331198"/>
                          <a:pt x="5384483" y="396921"/>
                        </a:cubicBezTo>
                        <a:cubicBezTo>
                          <a:pt x="5420678" y="395016"/>
                          <a:pt x="5457825" y="392158"/>
                          <a:pt x="5494020" y="390253"/>
                        </a:cubicBezTo>
                        <a:cubicBezTo>
                          <a:pt x="5510213" y="389301"/>
                          <a:pt x="5526405" y="382633"/>
                          <a:pt x="5539740" y="372156"/>
                        </a:cubicBezTo>
                        <a:cubicBezTo>
                          <a:pt x="5201603" y="314053"/>
                          <a:pt x="4373880" y="148318"/>
                          <a:pt x="4073843" y="174988"/>
                        </a:cubicBezTo>
                        <a:cubicBezTo>
                          <a:pt x="3832860" y="201658"/>
                          <a:pt x="3226118" y="138793"/>
                          <a:pt x="2774633" y="85453"/>
                        </a:cubicBezTo>
                        <a:cubicBezTo>
                          <a:pt x="2205990" y="17826"/>
                          <a:pt x="2253615" y="6396"/>
                          <a:pt x="1917383" y="104503"/>
                        </a:cubicBezTo>
                        <a:cubicBezTo>
                          <a:pt x="1061085" y="351201"/>
                          <a:pt x="1272540" y="57831"/>
                          <a:pt x="942975" y="7348"/>
                        </a:cubicBezTo>
                        <a:cubicBezTo>
                          <a:pt x="827723" y="-10749"/>
                          <a:pt x="396240" y="8301"/>
                          <a:pt x="0" y="24493"/>
                        </a:cubicBezTo>
                        <a:cubicBezTo>
                          <a:pt x="3810" y="40686"/>
                          <a:pt x="6667" y="56878"/>
                          <a:pt x="10477" y="73071"/>
                        </a:cubicBezTo>
                        <a:cubicBezTo>
                          <a:pt x="403860" y="58783"/>
                          <a:pt x="832485" y="39733"/>
                          <a:pt x="942975" y="57831"/>
                        </a:cubicBezTo>
                        <a:close/>
                      </a:path>
                    </a:pathLst>
                  </a:custGeom>
                  <a:solidFill>
                    <a:srgbClr val="997B5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4237" name="Google Shape;4237;p105"/>
                <p:cNvSpPr/>
                <p:nvPr/>
              </p:nvSpPr>
              <p:spPr>
                <a:xfrm>
                  <a:off x="4591623" y="1680437"/>
                  <a:ext cx="858114" cy="108179"/>
                </a:xfrm>
                <a:custGeom>
                  <a:rect b="b" l="l" r="r" t="t"/>
                  <a:pathLst>
                    <a:path extrusionOk="0" h="112394" w="557217">
                      <a:moveTo>
                        <a:pt x="557218" y="56197"/>
                      </a:moveTo>
                      <a:cubicBezTo>
                        <a:pt x="557218" y="87630"/>
                        <a:pt x="432440" y="112395"/>
                        <a:pt x="278136" y="112395"/>
                      </a:cubicBezTo>
                      <a:cubicBezTo>
                        <a:pt x="123830" y="112395"/>
                        <a:pt x="-947" y="88582"/>
                        <a:pt x="5" y="58102"/>
                      </a:cubicBezTo>
                      <a:cubicBezTo>
                        <a:pt x="958" y="26670"/>
                        <a:pt x="126688" y="952"/>
                        <a:pt x="279088" y="0"/>
                      </a:cubicBezTo>
                      <a:cubicBezTo>
                        <a:pt x="432440" y="0"/>
                        <a:pt x="556265" y="24765"/>
                        <a:pt x="557218" y="56197"/>
                      </a:cubicBezTo>
                      <a:close/>
                    </a:path>
                  </a:pathLst>
                </a:custGeom>
                <a:solidFill>
                  <a:srgbClr val="997B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238" name="Google Shape;4238;p105"/>
              <p:cNvSpPr/>
              <p:nvPr/>
            </p:nvSpPr>
            <p:spPr>
              <a:xfrm flipH="1">
                <a:off x="1653533" y="1604454"/>
                <a:ext cx="9149242" cy="445258"/>
              </a:xfrm>
              <a:custGeom>
                <a:rect b="b" l="l" r="r" t="t"/>
                <a:pathLst>
                  <a:path extrusionOk="0" h="382196" w="5374004">
                    <a:moveTo>
                      <a:pt x="798195" y="137887"/>
                    </a:moveTo>
                    <a:cubicBezTo>
                      <a:pt x="1045845" y="191227"/>
                      <a:pt x="1465898" y="477930"/>
                      <a:pt x="1724025" y="349342"/>
                    </a:cubicBezTo>
                    <a:cubicBezTo>
                      <a:pt x="2317433" y="64545"/>
                      <a:pt x="3855720" y="276952"/>
                      <a:pt x="4749165" y="381727"/>
                    </a:cubicBezTo>
                    <a:cubicBezTo>
                      <a:pt x="4957763" y="372202"/>
                      <a:pt x="5166360" y="359820"/>
                      <a:pt x="5374005" y="346485"/>
                    </a:cubicBezTo>
                    <a:cubicBezTo>
                      <a:pt x="4996815" y="280762"/>
                      <a:pt x="4316730" y="151222"/>
                      <a:pt x="4062413" y="175987"/>
                    </a:cubicBezTo>
                    <a:cubicBezTo>
                      <a:pt x="3691890" y="221707"/>
                      <a:pt x="2444115" y="38827"/>
                      <a:pt x="2252663" y="33112"/>
                    </a:cubicBezTo>
                    <a:cubicBezTo>
                      <a:pt x="2068830" y="32160"/>
                      <a:pt x="1735455" y="196942"/>
                      <a:pt x="1429703" y="202657"/>
                    </a:cubicBezTo>
                    <a:cubicBezTo>
                      <a:pt x="1112520" y="208372"/>
                      <a:pt x="1143953" y="41685"/>
                      <a:pt x="932498" y="7395"/>
                    </a:cubicBezTo>
                    <a:cubicBezTo>
                      <a:pt x="822008" y="-10703"/>
                      <a:pt x="393383" y="8347"/>
                      <a:pt x="0" y="22635"/>
                    </a:cubicBezTo>
                    <a:cubicBezTo>
                      <a:pt x="9525" y="66450"/>
                      <a:pt x="20003" y="110265"/>
                      <a:pt x="31433" y="153127"/>
                    </a:cubicBezTo>
                    <a:cubicBezTo>
                      <a:pt x="326708" y="132172"/>
                      <a:pt x="670560" y="109312"/>
                      <a:pt x="798195" y="137887"/>
                    </a:cubicBezTo>
                    <a:close/>
                  </a:path>
                </a:pathLst>
              </a:custGeom>
              <a:solidFill>
                <a:srgbClr val="CE7F42">
                  <a:alpha val="188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239" name="Google Shape;4239;p105"/>
            <p:cNvSpPr/>
            <p:nvPr/>
          </p:nvSpPr>
          <p:spPr>
            <a:xfrm>
              <a:off x="2365825" y="4380280"/>
              <a:ext cx="821891" cy="301065"/>
            </a:xfrm>
            <a:custGeom>
              <a:rect b="b" l="l" r="r" t="t"/>
              <a:pathLst>
                <a:path extrusionOk="0" h="192067" w="520184">
                  <a:moveTo>
                    <a:pt x="517006" y="127252"/>
                  </a:moveTo>
                  <a:cubicBezTo>
                    <a:pt x="517958" y="130110"/>
                    <a:pt x="519863" y="132967"/>
                    <a:pt x="519863" y="135825"/>
                  </a:cubicBezTo>
                  <a:cubicBezTo>
                    <a:pt x="520816" y="140587"/>
                    <a:pt x="519863" y="142492"/>
                    <a:pt x="514148" y="143445"/>
                  </a:cubicBezTo>
                  <a:cubicBezTo>
                    <a:pt x="491288" y="145350"/>
                    <a:pt x="468428" y="145350"/>
                    <a:pt x="446521" y="149160"/>
                  </a:cubicBezTo>
                  <a:cubicBezTo>
                    <a:pt x="429376" y="152017"/>
                    <a:pt x="413183" y="156780"/>
                    <a:pt x="396991" y="162495"/>
                  </a:cubicBezTo>
                  <a:cubicBezTo>
                    <a:pt x="367463" y="173925"/>
                    <a:pt x="337936" y="183450"/>
                    <a:pt x="306503" y="188212"/>
                  </a:cubicBezTo>
                  <a:cubicBezTo>
                    <a:pt x="274118" y="192975"/>
                    <a:pt x="242686" y="192975"/>
                    <a:pt x="210301" y="190117"/>
                  </a:cubicBezTo>
                  <a:cubicBezTo>
                    <a:pt x="177916" y="186307"/>
                    <a:pt x="145531" y="177735"/>
                    <a:pt x="115051" y="165352"/>
                  </a:cubicBezTo>
                  <a:cubicBezTo>
                    <a:pt x="81713" y="151065"/>
                    <a:pt x="46471" y="145350"/>
                    <a:pt x="11228" y="144397"/>
                  </a:cubicBezTo>
                  <a:cubicBezTo>
                    <a:pt x="-1154" y="143445"/>
                    <a:pt x="-2107" y="143445"/>
                    <a:pt x="2656" y="130110"/>
                  </a:cubicBezTo>
                  <a:cubicBezTo>
                    <a:pt x="5513" y="128205"/>
                    <a:pt x="8371" y="126300"/>
                    <a:pt x="10276" y="124395"/>
                  </a:cubicBezTo>
                  <a:cubicBezTo>
                    <a:pt x="15991" y="116775"/>
                    <a:pt x="19801" y="109155"/>
                    <a:pt x="25516" y="101535"/>
                  </a:cubicBezTo>
                  <a:cubicBezTo>
                    <a:pt x="43613" y="78675"/>
                    <a:pt x="65521" y="60577"/>
                    <a:pt x="90286" y="45337"/>
                  </a:cubicBezTo>
                  <a:cubicBezTo>
                    <a:pt x="109336" y="33907"/>
                    <a:pt x="129338" y="23430"/>
                    <a:pt x="151246" y="17715"/>
                  </a:cubicBezTo>
                  <a:cubicBezTo>
                    <a:pt x="172201" y="12000"/>
                    <a:pt x="193156" y="5332"/>
                    <a:pt x="215063" y="2475"/>
                  </a:cubicBezTo>
                  <a:cubicBezTo>
                    <a:pt x="236971" y="-383"/>
                    <a:pt x="258878" y="-383"/>
                    <a:pt x="280786" y="570"/>
                  </a:cubicBezTo>
                  <a:cubicBezTo>
                    <a:pt x="303646" y="2475"/>
                    <a:pt x="325553" y="5332"/>
                    <a:pt x="347461" y="11047"/>
                  </a:cubicBezTo>
                  <a:cubicBezTo>
                    <a:pt x="379846" y="18667"/>
                    <a:pt x="410326" y="32955"/>
                    <a:pt x="438901" y="51052"/>
                  </a:cubicBezTo>
                  <a:cubicBezTo>
                    <a:pt x="468428" y="70102"/>
                    <a:pt x="492241" y="94867"/>
                    <a:pt x="511291" y="125347"/>
                  </a:cubicBezTo>
                  <a:cubicBezTo>
                    <a:pt x="512243" y="125347"/>
                    <a:pt x="515101" y="125347"/>
                    <a:pt x="517006" y="127252"/>
                  </a:cubicBezTo>
                  <a:close/>
                  <a:moveTo>
                    <a:pt x="388418" y="112965"/>
                  </a:moveTo>
                  <a:cubicBezTo>
                    <a:pt x="388418" y="93915"/>
                    <a:pt x="373178" y="77722"/>
                    <a:pt x="354128" y="76770"/>
                  </a:cubicBezTo>
                  <a:cubicBezTo>
                    <a:pt x="335078" y="76770"/>
                    <a:pt x="317933" y="92962"/>
                    <a:pt x="317933" y="112012"/>
                  </a:cubicBezTo>
                  <a:cubicBezTo>
                    <a:pt x="317933" y="131062"/>
                    <a:pt x="335078" y="148207"/>
                    <a:pt x="353176" y="148207"/>
                  </a:cubicBezTo>
                  <a:cubicBezTo>
                    <a:pt x="372226" y="148207"/>
                    <a:pt x="388418" y="132015"/>
                    <a:pt x="388418" y="112965"/>
                  </a:cubicBezTo>
                  <a:close/>
                  <a:moveTo>
                    <a:pt x="120766" y="112012"/>
                  </a:moveTo>
                  <a:cubicBezTo>
                    <a:pt x="120766" y="132015"/>
                    <a:pt x="136006" y="147255"/>
                    <a:pt x="156008" y="148207"/>
                  </a:cubicBezTo>
                  <a:cubicBezTo>
                    <a:pt x="174106" y="149160"/>
                    <a:pt x="191251" y="132015"/>
                    <a:pt x="191251" y="113917"/>
                  </a:cubicBezTo>
                  <a:cubicBezTo>
                    <a:pt x="191251" y="94867"/>
                    <a:pt x="175058" y="77722"/>
                    <a:pt x="155056" y="77722"/>
                  </a:cubicBezTo>
                  <a:cubicBezTo>
                    <a:pt x="136958" y="76770"/>
                    <a:pt x="120766" y="92962"/>
                    <a:pt x="120766" y="112012"/>
                  </a:cubicBezTo>
                  <a:close/>
                </a:path>
              </a:pathLst>
            </a:custGeom>
            <a:solidFill>
              <a:srgbClr val="A1A2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0" name="Google Shape;4240;p105"/>
            <p:cNvSpPr/>
            <p:nvPr/>
          </p:nvSpPr>
          <p:spPr>
            <a:xfrm>
              <a:off x="2011721" y="4598850"/>
              <a:ext cx="1512474" cy="250587"/>
            </a:xfrm>
            <a:custGeom>
              <a:rect b="b" l="l" r="r" t="t"/>
              <a:pathLst>
                <a:path extrusionOk="0" h="159864" w="957262">
                  <a:moveTo>
                    <a:pt x="957263" y="157007"/>
                  </a:moveTo>
                  <a:cubicBezTo>
                    <a:pt x="956310" y="157959"/>
                    <a:pt x="954405" y="158912"/>
                    <a:pt x="953453" y="159864"/>
                  </a:cubicBezTo>
                  <a:cubicBezTo>
                    <a:pt x="946785" y="143672"/>
                    <a:pt x="937260" y="128432"/>
                    <a:pt x="923925" y="116049"/>
                  </a:cubicBezTo>
                  <a:cubicBezTo>
                    <a:pt x="908685" y="102714"/>
                    <a:pt x="893445" y="89379"/>
                    <a:pt x="876300" y="76997"/>
                  </a:cubicBezTo>
                  <a:cubicBezTo>
                    <a:pt x="865823" y="69377"/>
                    <a:pt x="854393" y="63662"/>
                    <a:pt x="842963" y="58899"/>
                  </a:cubicBezTo>
                  <a:cubicBezTo>
                    <a:pt x="826770" y="52232"/>
                    <a:pt x="810578" y="46517"/>
                    <a:pt x="793433" y="41754"/>
                  </a:cubicBezTo>
                  <a:cubicBezTo>
                    <a:pt x="781050" y="37944"/>
                    <a:pt x="766763" y="36992"/>
                    <a:pt x="753428" y="35087"/>
                  </a:cubicBezTo>
                  <a:cubicBezTo>
                    <a:pt x="729615" y="31277"/>
                    <a:pt x="704850" y="33182"/>
                    <a:pt x="681038" y="36992"/>
                  </a:cubicBezTo>
                  <a:cubicBezTo>
                    <a:pt x="668655" y="38897"/>
                    <a:pt x="656273" y="42707"/>
                    <a:pt x="644843" y="46517"/>
                  </a:cubicBezTo>
                  <a:cubicBezTo>
                    <a:pt x="618173" y="55089"/>
                    <a:pt x="591503" y="65567"/>
                    <a:pt x="563880" y="72234"/>
                  </a:cubicBezTo>
                  <a:cubicBezTo>
                    <a:pt x="542925" y="76997"/>
                    <a:pt x="521017" y="78902"/>
                    <a:pt x="500063" y="80807"/>
                  </a:cubicBezTo>
                  <a:cubicBezTo>
                    <a:pt x="479108" y="81759"/>
                    <a:pt x="458153" y="82712"/>
                    <a:pt x="437198" y="80807"/>
                  </a:cubicBezTo>
                  <a:cubicBezTo>
                    <a:pt x="417195" y="78902"/>
                    <a:pt x="398145" y="74139"/>
                    <a:pt x="379095" y="69377"/>
                  </a:cubicBezTo>
                  <a:cubicBezTo>
                    <a:pt x="355283" y="62709"/>
                    <a:pt x="331470" y="53184"/>
                    <a:pt x="307658" y="45564"/>
                  </a:cubicBezTo>
                  <a:cubicBezTo>
                    <a:pt x="280988" y="37944"/>
                    <a:pt x="253365" y="33182"/>
                    <a:pt x="224790" y="34134"/>
                  </a:cubicBezTo>
                  <a:cubicBezTo>
                    <a:pt x="197168" y="35087"/>
                    <a:pt x="170498" y="37944"/>
                    <a:pt x="144780" y="47469"/>
                  </a:cubicBezTo>
                  <a:cubicBezTo>
                    <a:pt x="128588" y="53184"/>
                    <a:pt x="111443" y="58899"/>
                    <a:pt x="97155" y="67472"/>
                  </a:cubicBezTo>
                  <a:cubicBezTo>
                    <a:pt x="62865" y="86522"/>
                    <a:pt x="33338" y="111287"/>
                    <a:pt x="11430" y="144624"/>
                  </a:cubicBezTo>
                  <a:cubicBezTo>
                    <a:pt x="8573" y="149387"/>
                    <a:pt x="3810" y="152244"/>
                    <a:pt x="0" y="156054"/>
                  </a:cubicBezTo>
                  <a:cubicBezTo>
                    <a:pt x="4763" y="133194"/>
                    <a:pt x="16193" y="113192"/>
                    <a:pt x="30480" y="95094"/>
                  </a:cubicBezTo>
                  <a:cubicBezTo>
                    <a:pt x="62865" y="52232"/>
                    <a:pt x="105728" y="24609"/>
                    <a:pt x="157163" y="10322"/>
                  </a:cubicBezTo>
                  <a:cubicBezTo>
                    <a:pt x="218123" y="-6823"/>
                    <a:pt x="277178" y="-1108"/>
                    <a:pt x="336233" y="21752"/>
                  </a:cubicBezTo>
                  <a:cubicBezTo>
                    <a:pt x="394335" y="44612"/>
                    <a:pt x="455295" y="53184"/>
                    <a:pt x="517208" y="46517"/>
                  </a:cubicBezTo>
                  <a:cubicBezTo>
                    <a:pt x="559118" y="41754"/>
                    <a:pt x="598170" y="30324"/>
                    <a:pt x="637223" y="16037"/>
                  </a:cubicBezTo>
                  <a:cubicBezTo>
                    <a:pt x="680085" y="-156"/>
                    <a:pt x="723900" y="-3013"/>
                    <a:pt x="768668" y="2702"/>
                  </a:cubicBezTo>
                  <a:cubicBezTo>
                    <a:pt x="810578" y="8417"/>
                    <a:pt x="847725" y="23657"/>
                    <a:pt x="881063" y="48422"/>
                  </a:cubicBezTo>
                  <a:cubicBezTo>
                    <a:pt x="916305" y="74139"/>
                    <a:pt x="941070" y="107477"/>
                    <a:pt x="956310" y="149387"/>
                  </a:cubicBezTo>
                  <a:cubicBezTo>
                    <a:pt x="956310" y="151292"/>
                    <a:pt x="956310" y="154149"/>
                    <a:pt x="957263" y="157007"/>
                  </a:cubicBez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1" name="Google Shape;4241;p105"/>
            <p:cNvSpPr/>
            <p:nvPr/>
          </p:nvSpPr>
          <p:spPr>
            <a:xfrm>
              <a:off x="2371845" y="4333194"/>
              <a:ext cx="812673" cy="274949"/>
            </a:xfrm>
            <a:custGeom>
              <a:rect b="b" l="l" r="r" t="t"/>
              <a:pathLst>
                <a:path extrusionOk="0" h="175406" w="514350">
                  <a:moveTo>
                    <a:pt x="514350" y="173501"/>
                  </a:moveTo>
                  <a:cubicBezTo>
                    <a:pt x="512445" y="172549"/>
                    <a:pt x="509588" y="171596"/>
                    <a:pt x="508635" y="170644"/>
                  </a:cubicBezTo>
                  <a:cubicBezTo>
                    <a:pt x="490538" y="140164"/>
                    <a:pt x="466725" y="115399"/>
                    <a:pt x="436245" y="96349"/>
                  </a:cubicBezTo>
                  <a:cubicBezTo>
                    <a:pt x="407670" y="78251"/>
                    <a:pt x="377190" y="63964"/>
                    <a:pt x="344805" y="56344"/>
                  </a:cubicBezTo>
                  <a:cubicBezTo>
                    <a:pt x="322897" y="50629"/>
                    <a:pt x="300038" y="47771"/>
                    <a:pt x="278130" y="45866"/>
                  </a:cubicBezTo>
                  <a:cubicBezTo>
                    <a:pt x="256222" y="44914"/>
                    <a:pt x="234315" y="44914"/>
                    <a:pt x="212408" y="47771"/>
                  </a:cubicBezTo>
                  <a:cubicBezTo>
                    <a:pt x="190500" y="50629"/>
                    <a:pt x="169545" y="57296"/>
                    <a:pt x="148590" y="63011"/>
                  </a:cubicBezTo>
                  <a:cubicBezTo>
                    <a:pt x="126683" y="68726"/>
                    <a:pt x="106680" y="79204"/>
                    <a:pt x="87630" y="90634"/>
                  </a:cubicBezTo>
                  <a:cubicBezTo>
                    <a:pt x="62865" y="105874"/>
                    <a:pt x="40958" y="123971"/>
                    <a:pt x="22860" y="146831"/>
                  </a:cubicBezTo>
                  <a:cubicBezTo>
                    <a:pt x="17145" y="154451"/>
                    <a:pt x="13335" y="162071"/>
                    <a:pt x="7620" y="169691"/>
                  </a:cubicBezTo>
                  <a:cubicBezTo>
                    <a:pt x="5715" y="172549"/>
                    <a:pt x="2858" y="173501"/>
                    <a:pt x="0" y="175406"/>
                  </a:cubicBezTo>
                  <a:cubicBezTo>
                    <a:pt x="11430" y="110636"/>
                    <a:pt x="50483" y="67774"/>
                    <a:pt x="105727" y="37294"/>
                  </a:cubicBezTo>
                  <a:cubicBezTo>
                    <a:pt x="160020" y="6814"/>
                    <a:pt x="218122" y="-3664"/>
                    <a:pt x="280035" y="1099"/>
                  </a:cubicBezTo>
                  <a:cubicBezTo>
                    <a:pt x="335280" y="4909"/>
                    <a:pt x="386715" y="21101"/>
                    <a:pt x="432435" y="53486"/>
                  </a:cubicBezTo>
                  <a:cubicBezTo>
                    <a:pt x="468630" y="79204"/>
                    <a:pt x="495300" y="111589"/>
                    <a:pt x="508635" y="155404"/>
                  </a:cubicBezTo>
                  <a:cubicBezTo>
                    <a:pt x="509588" y="157309"/>
                    <a:pt x="509588" y="160166"/>
                    <a:pt x="509588" y="163024"/>
                  </a:cubicBezTo>
                  <a:cubicBezTo>
                    <a:pt x="509588" y="163976"/>
                    <a:pt x="510540" y="164929"/>
                    <a:pt x="510540" y="166834"/>
                  </a:cubicBezTo>
                  <a:cubicBezTo>
                    <a:pt x="513397" y="167786"/>
                    <a:pt x="513397" y="170644"/>
                    <a:pt x="514350" y="173501"/>
                  </a:cubicBezTo>
                  <a:close/>
                </a:path>
              </a:pathLst>
            </a:custGeom>
            <a:solidFill>
              <a:srgbClr val="B3B4B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2" name="Google Shape;4242;p105"/>
            <p:cNvSpPr/>
            <p:nvPr/>
          </p:nvSpPr>
          <p:spPr>
            <a:xfrm>
              <a:off x="3010814" y="4349882"/>
              <a:ext cx="181327" cy="160144"/>
            </a:xfrm>
            <a:custGeom>
              <a:rect b="b" l="l" r="r" t="t"/>
              <a:pathLst>
                <a:path extrusionOk="0" h="102165" w="114764">
                  <a:moveTo>
                    <a:pt x="114765" y="73342"/>
                  </a:moveTo>
                  <a:cubicBezTo>
                    <a:pt x="109049" y="87630"/>
                    <a:pt x="98572" y="96202"/>
                    <a:pt x="84285" y="101917"/>
                  </a:cubicBezTo>
                  <a:cubicBezTo>
                    <a:pt x="82380" y="102870"/>
                    <a:pt x="77617" y="100965"/>
                    <a:pt x="76665" y="98107"/>
                  </a:cubicBezTo>
                  <a:cubicBezTo>
                    <a:pt x="58567" y="73342"/>
                    <a:pt x="35707" y="51435"/>
                    <a:pt x="9990" y="34290"/>
                  </a:cubicBezTo>
                  <a:cubicBezTo>
                    <a:pt x="-2393" y="25717"/>
                    <a:pt x="-2393" y="25717"/>
                    <a:pt x="5227" y="12382"/>
                  </a:cubicBezTo>
                  <a:cubicBezTo>
                    <a:pt x="8085" y="7620"/>
                    <a:pt x="11895" y="3810"/>
                    <a:pt x="14752" y="0"/>
                  </a:cubicBezTo>
                  <a:cubicBezTo>
                    <a:pt x="16657" y="1905"/>
                    <a:pt x="18562" y="4763"/>
                    <a:pt x="20467" y="4763"/>
                  </a:cubicBezTo>
                  <a:cubicBezTo>
                    <a:pt x="25230" y="5715"/>
                    <a:pt x="30945" y="4763"/>
                    <a:pt x="35707" y="4763"/>
                  </a:cubicBezTo>
                  <a:cubicBezTo>
                    <a:pt x="55710" y="4763"/>
                    <a:pt x="72855" y="12382"/>
                    <a:pt x="88095" y="26670"/>
                  </a:cubicBezTo>
                  <a:cubicBezTo>
                    <a:pt x="100477" y="39052"/>
                    <a:pt x="110002" y="52388"/>
                    <a:pt x="111907" y="69532"/>
                  </a:cubicBezTo>
                  <a:cubicBezTo>
                    <a:pt x="112860" y="71438"/>
                    <a:pt x="113812" y="72390"/>
                    <a:pt x="114765" y="73342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3" name="Google Shape;4243;p105"/>
            <p:cNvSpPr/>
            <p:nvPr/>
          </p:nvSpPr>
          <p:spPr>
            <a:xfrm>
              <a:off x="2360331" y="4361576"/>
              <a:ext cx="179325" cy="148756"/>
            </a:xfrm>
            <a:custGeom>
              <a:rect b="b" l="l" r="r" t="t"/>
              <a:pathLst>
                <a:path extrusionOk="0" h="94900" w="113497">
                  <a:moveTo>
                    <a:pt x="101917" y="0"/>
                  </a:moveTo>
                  <a:cubicBezTo>
                    <a:pt x="105727" y="5715"/>
                    <a:pt x="109538" y="10478"/>
                    <a:pt x="113347" y="16193"/>
                  </a:cubicBezTo>
                  <a:cubicBezTo>
                    <a:pt x="114300" y="17145"/>
                    <a:pt x="110490" y="21908"/>
                    <a:pt x="108585" y="22860"/>
                  </a:cubicBezTo>
                  <a:cubicBezTo>
                    <a:pt x="90488" y="36195"/>
                    <a:pt x="72390" y="49530"/>
                    <a:pt x="55245" y="63818"/>
                  </a:cubicBezTo>
                  <a:cubicBezTo>
                    <a:pt x="45720" y="71438"/>
                    <a:pt x="39052" y="80963"/>
                    <a:pt x="31432" y="90488"/>
                  </a:cubicBezTo>
                  <a:cubicBezTo>
                    <a:pt x="27622" y="96203"/>
                    <a:pt x="23813" y="96203"/>
                    <a:pt x="19050" y="91440"/>
                  </a:cubicBezTo>
                  <a:cubicBezTo>
                    <a:pt x="12382" y="83820"/>
                    <a:pt x="6667" y="76200"/>
                    <a:pt x="0" y="68580"/>
                  </a:cubicBezTo>
                  <a:cubicBezTo>
                    <a:pt x="2857" y="64770"/>
                    <a:pt x="6667" y="60960"/>
                    <a:pt x="7620" y="57150"/>
                  </a:cubicBezTo>
                  <a:cubicBezTo>
                    <a:pt x="13335" y="37148"/>
                    <a:pt x="26670" y="22860"/>
                    <a:pt x="43815" y="13335"/>
                  </a:cubicBezTo>
                  <a:cubicBezTo>
                    <a:pt x="59055" y="4763"/>
                    <a:pt x="75247" y="1905"/>
                    <a:pt x="92392" y="2858"/>
                  </a:cubicBezTo>
                  <a:cubicBezTo>
                    <a:pt x="95250" y="2858"/>
                    <a:pt x="98107" y="953"/>
                    <a:pt x="101917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4" name="Google Shape;4244;p105"/>
            <p:cNvSpPr/>
            <p:nvPr/>
          </p:nvSpPr>
          <p:spPr>
            <a:xfrm>
              <a:off x="2349792" y="4329629"/>
              <a:ext cx="171564" cy="139468"/>
            </a:xfrm>
            <a:custGeom>
              <a:rect b="b" l="l" r="r" t="t"/>
              <a:pathLst>
                <a:path extrusionOk="0" h="88975" w="108585">
                  <a:moveTo>
                    <a:pt x="108585" y="20395"/>
                  </a:moveTo>
                  <a:cubicBezTo>
                    <a:pt x="105727" y="21348"/>
                    <a:pt x="101918" y="23253"/>
                    <a:pt x="99060" y="23253"/>
                  </a:cubicBezTo>
                  <a:cubicBezTo>
                    <a:pt x="81915" y="22300"/>
                    <a:pt x="65723" y="25158"/>
                    <a:pt x="50483" y="33730"/>
                  </a:cubicBezTo>
                  <a:cubicBezTo>
                    <a:pt x="33338" y="44208"/>
                    <a:pt x="20002" y="57543"/>
                    <a:pt x="14288" y="77545"/>
                  </a:cubicBezTo>
                  <a:cubicBezTo>
                    <a:pt x="13335" y="82308"/>
                    <a:pt x="9525" y="85165"/>
                    <a:pt x="6668" y="88975"/>
                  </a:cubicBezTo>
                  <a:cubicBezTo>
                    <a:pt x="6668" y="88023"/>
                    <a:pt x="5715" y="86118"/>
                    <a:pt x="5715" y="85165"/>
                  </a:cubicBezTo>
                  <a:cubicBezTo>
                    <a:pt x="4763" y="84213"/>
                    <a:pt x="4763" y="83260"/>
                    <a:pt x="3810" y="82308"/>
                  </a:cubicBezTo>
                  <a:cubicBezTo>
                    <a:pt x="2858" y="79450"/>
                    <a:pt x="2858" y="76593"/>
                    <a:pt x="1905" y="73735"/>
                  </a:cubicBezTo>
                  <a:cubicBezTo>
                    <a:pt x="952" y="70878"/>
                    <a:pt x="952" y="68020"/>
                    <a:pt x="0" y="65163"/>
                  </a:cubicBezTo>
                  <a:cubicBezTo>
                    <a:pt x="0" y="63258"/>
                    <a:pt x="0" y="61353"/>
                    <a:pt x="0" y="60400"/>
                  </a:cubicBezTo>
                  <a:cubicBezTo>
                    <a:pt x="952" y="57543"/>
                    <a:pt x="952" y="54685"/>
                    <a:pt x="1905" y="51828"/>
                  </a:cubicBezTo>
                  <a:cubicBezTo>
                    <a:pt x="3810" y="27063"/>
                    <a:pt x="28575" y="2298"/>
                    <a:pt x="54293" y="393"/>
                  </a:cubicBezTo>
                  <a:cubicBezTo>
                    <a:pt x="75248" y="-1512"/>
                    <a:pt x="94298" y="3250"/>
                    <a:pt x="108585" y="20395"/>
                  </a:cubicBezTo>
                  <a:close/>
                </a:path>
              </a:pathLst>
            </a:custGeom>
            <a:solidFill>
              <a:srgbClr val="B2B3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5" name="Google Shape;4245;p105"/>
            <p:cNvSpPr/>
            <p:nvPr/>
          </p:nvSpPr>
          <p:spPr>
            <a:xfrm>
              <a:off x="3034130" y="4321954"/>
              <a:ext cx="165544" cy="142911"/>
            </a:xfrm>
            <a:custGeom>
              <a:rect b="b" l="l" r="r" t="t"/>
              <a:pathLst>
                <a:path extrusionOk="0" h="91171" w="104775">
                  <a:moveTo>
                    <a:pt x="100013" y="91171"/>
                  </a:moveTo>
                  <a:cubicBezTo>
                    <a:pt x="99060" y="90219"/>
                    <a:pt x="97155" y="89266"/>
                    <a:pt x="97155" y="88314"/>
                  </a:cubicBezTo>
                  <a:cubicBezTo>
                    <a:pt x="95250" y="70216"/>
                    <a:pt x="85725" y="56881"/>
                    <a:pt x="73342" y="45451"/>
                  </a:cubicBezTo>
                  <a:cubicBezTo>
                    <a:pt x="59055" y="31164"/>
                    <a:pt x="41910" y="24496"/>
                    <a:pt x="20955" y="23544"/>
                  </a:cubicBezTo>
                  <a:cubicBezTo>
                    <a:pt x="16192" y="23544"/>
                    <a:pt x="10478" y="24496"/>
                    <a:pt x="5715" y="23544"/>
                  </a:cubicBezTo>
                  <a:cubicBezTo>
                    <a:pt x="3810" y="23544"/>
                    <a:pt x="1905" y="20686"/>
                    <a:pt x="0" y="18781"/>
                  </a:cubicBezTo>
                  <a:cubicBezTo>
                    <a:pt x="953" y="17829"/>
                    <a:pt x="2858" y="15924"/>
                    <a:pt x="3810" y="14971"/>
                  </a:cubicBezTo>
                  <a:cubicBezTo>
                    <a:pt x="4763" y="14019"/>
                    <a:pt x="6667" y="13066"/>
                    <a:pt x="7620" y="12114"/>
                  </a:cubicBezTo>
                  <a:cubicBezTo>
                    <a:pt x="10478" y="11161"/>
                    <a:pt x="12383" y="9256"/>
                    <a:pt x="15240" y="8304"/>
                  </a:cubicBezTo>
                  <a:cubicBezTo>
                    <a:pt x="17145" y="7351"/>
                    <a:pt x="18097" y="6399"/>
                    <a:pt x="20003" y="5446"/>
                  </a:cubicBezTo>
                  <a:cubicBezTo>
                    <a:pt x="21908" y="4494"/>
                    <a:pt x="24765" y="4494"/>
                    <a:pt x="26670" y="3541"/>
                  </a:cubicBezTo>
                  <a:cubicBezTo>
                    <a:pt x="27622" y="2589"/>
                    <a:pt x="28575" y="2589"/>
                    <a:pt x="30480" y="1636"/>
                  </a:cubicBezTo>
                  <a:cubicBezTo>
                    <a:pt x="58103" y="-5031"/>
                    <a:pt x="88583" y="9256"/>
                    <a:pt x="99060" y="34021"/>
                  </a:cubicBezTo>
                  <a:cubicBezTo>
                    <a:pt x="100013" y="35926"/>
                    <a:pt x="100965" y="36879"/>
                    <a:pt x="101917" y="38784"/>
                  </a:cubicBezTo>
                  <a:cubicBezTo>
                    <a:pt x="101917" y="40689"/>
                    <a:pt x="102870" y="42594"/>
                    <a:pt x="102870" y="43546"/>
                  </a:cubicBezTo>
                  <a:cubicBezTo>
                    <a:pt x="103822" y="44499"/>
                    <a:pt x="103822" y="45451"/>
                    <a:pt x="104775" y="47356"/>
                  </a:cubicBezTo>
                  <a:cubicBezTo>
                    <a:pt x="104775" y="57834"/>
                    <a:pt x="104775" y="67359"/>
                    <a:pt x="104775" y="77836"/>
                  </a:cubicBezTo>
                  <a:cubicBezTo>
                    <a:pt x="103822" y="78789"/>
                    <a:pt x="103822" y="79741"/>
                    <a:pt x="102870" y="81646"/>
                  </a:cubicBezTo>
                  <a:cubicBezTo>
                    <a:pt x="102870" y="84504"/>
                    <a:pt x="101917" y="87361"/>
                    <a:pt x="100013" y="91171"/>
                  </a:cubicBezTo>
                  <a:close/>
                </a:path>
              </a:pathLst>
            </a:custGeom>
            <a:solidFill>
              <a:srgbClr val="B4B5B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6" name="Google Shape;4246;p105"/>
            <p:cNvSpPr/>
            <p:nvPr/>
          </p:nvSpPr>
          <p:spPr>
            <a:xfrm>
              <a:off x="2318836" y="4206875"/>
              <a:ext cx="3010" cy="13437"/>
            </a:xfrm>
            <a:custGeom>
              <a:rect b="b" l="l" r="r" t="t"/>
              <a:pathLst>
                <a:path extrusionOk="0" h="8572" w="1905">
                  <a:moveTo>
                    <a:pt x="1905" y="0"/>
                  </a:moveTo>
                  <a:cubicBezTo>
                    <a:pt x="952" y="2858"/>
                    <a:pt x="952" y="5715"/>
                    <a:pt x="0" y="8573"/>
                  </a:cubicBezTo>
                  <a:cubicBezTo>
                    <a:pt x="952" y="5715"/>
                    <a:pt x="952" y="2858"/>
                    <a:pt x="1905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7" name="Google Shape;4247;p105"/>
            <p:cNvSpPr/>
            <p:nvPr/>
          </p:nvSpPr>
          <p:spPr>
            <a:xfrm>
              <a:off x="2318836" y="4227764"/>
              <a:ext cx="3010" cy="13437"/>
            </a:xfrm>
            <a:custGeom>
              <a:rect b="b" l="l" r="r" t="t"/>
              <a:pathLst>
                <a:path extrusionOk="0" h="8572" w="1905">
                  <a:moveTo>
                    <a:pt x="0" y="0"/>
                  </a:moveTo>
                  <a:cubicBezTo>
                    <a:pt x="952" y="2857"/>
                    <a:pt x="952" y="5715"/>
                    <a:pt x="1905" y="8573"/>
                  </a:cubicBezTo>
                  <a:cubicBezTo>
                    <a:pt x="952" y="5715"/>
                    <a:pt x="952" y="2857"/>
                    <a:pt x="0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8" name="Google Shape;4248;p105"/>
            <p:cNvSpPr/>
            <p:nvPr/>
          </p:nvSpPr>
          <p:spPr>
            <a:xfrm>
              <a:off x="3777633" y="5039437"/>
              <a:ext cx="4514" cy="7464"/>
            </a:xfrm>
            <a:custGeom>
              <a:rect b="b" l="l" r="r" t="t"/>
              <a:pathLst>
                <a:path extrusionOk="0" h="4762" w="2857">
                  <a:moveTo>
                    <a:pt x="2858" y="4763"/>
                  </a:moveTo>
                  <a:cubicBezTo>
                    <a:pt x="1905" y="2857"/>
                    <a:pt x="953" y="1905"/>
                    <a:pt x="0" y="0"/>
                  </a:cubicBezTo>
                  <a:cubicBezTo>
                    <a:pt x="953" y="1905"/>
                    <a:pt x="1905" y="3810"/>
                    <a:pt x="2858" y="4763"/>
                  </a:cubicBezTo>
                  <a:close/>
                </a:path>
              </a:pathLst>
            </a:custGeom>
            <a:solidFill>
              <a:srgbClr val="898A8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9" name="Google Shape;4249;p105"/>
            <p:cNvSpPr/>
            <p:nvPr/>
          </p:nvSpPr>
          <p:spPr>
            <a:xfrm>
              <a:off x="3178457" y="4432174"/>
              <a:ext cx="1504" cy="5972"/>
            </a:xfrm>
            <a:custGeom>
              <a:rect b="b" l="l" r="r" t="t"/>
              <a:pathLst>
                <a:path extrusionOk="0" h="3810" w="952">
                  <a:moveTo>
                    <a:pt x="953" y="3810"/>
                  </a:moveTo>
                  <a:cubicBezTo>
                    <a:pt x="953" y="2858"/>
                    <a:pt x="0" y="1905"/>
                    <a:pt x="0" y="0"/>
                  </a:cubicBezTo>
                  <a:cubicBezTo>
                    <a:pt x="0" y="952"/>
                    <a:pt x="0" y="2858"/>
                    <a:pt x="953" y="3810"/>
                  </a:cubicBezTo>
                  <a:close/>
                </a:path>
              </a:pathLst>
            </a:custGeom>
            <a:solidFill>
              <a:srgbClr val="A1A2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0" name="Google Shape;4250;p105"/>
            <p:cNvSpPr/>
            <p:nvPr/>
          </p:nvSpPr>
          <p:spPr>
            <a:xfrm>
              <a:off x="2324859" y="4254621"/>
              <a:ext cx="3008" cy="4478"/>
            </a:xfrm>
            <a:custGeom>
              <a:rect b="b" l="l" r="r" t="t"/>
              <a:pathLst>
                <a:path extrusionOk="0" h="2857" w="1904">
                  <a:moveTo>
                    <a:pt x="0" y="0"/>
                  </a:moveTo>
                  <a:cubicBezTo>
                    <a:pt x="952" y="953"/>
                    <a:pt x="952" y="1905"/>
                    <a:pt x="1905" y="2858"/>
                  </a:cubicBezTo>
                  <a:cubicBezTo>
                    <a:pt x="952" y="1905"/>
                    <a:pt x="0" y="953"/>
                    <a:pt x="0" y="0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1" name="Google Shape;4251;p105"/>
            <p:cNvSpPr/>
            <p:nvPr/>
          </p:nvSpPr>
          <p:spPr>
            <a:xfrm>
              <a:off x="2948487" y="4735874"/>
              <a:ext cx="312513" cy="175272"/>
            </a:xfrm>
            <a:custGeom>
              <a:rect b="b" l="l" r="r" t="t"/>
              <a:pathLst>
                <a:path extrusionOk="0" h="111816" w="197793">
                  <a:moveTo>
                    <a:pt x="108353" y="0"/>
                  </a:moveTo>
                  <a:cubicBezTo>
                    <a:pt x="151216" y="0"/>
                    <a:pt x="183601" y="23813"/>
                    <a:pt x="195983" y="64770"/>
                  </a:cubicBezTo>
                  <a:cubicBezTo>
                    <a:pt x="202651" y="85725"/>
                    <a:pt x="190268" y="106680"/>
                    <a:pt x="169313" y="111443"/>
                  </a:cubicBezTo>
                  <a:cubicBezTo>
                    <a:pt x="163598" y="112395"/>
                    <a:pt x="156931" y="111443"/>
                    <a:pt x="152168" y="109538"/>
                  </a:cubicBezTo>
                  <a:cubicBezTo>
                    <a:pt x="124546" y="96202"/>
                    <a:pt x="94066" y="93345"/>
                    <a:pt x="63586" y="92393"/>
                  </a:cubicBezTo>
                  <a:cubicBezTo>
                    <a:pt x="46441" y="91440"/>
                    <a:pt x="29296" y="89535"/>
                    <a:pt x="12151" y="85725"/>
                  </a:cubicBezTo>
                  <a:cubicBezTo>
                    <a:pt x="721" y="82868"/>
                    <a:pt x="-3089" y="72390"/>
                    <a:pt x="2626" y="61913"/>
                  </a:cubicBezTo>
                  <a:cubicBezTo>
                    <a:pt x="8341" y="52388"/>
                    <a:pt x="15961" y="42863"/>
                    <a:pt x="24533" y="35243"/>
                  </a:cubicBezTo>
                  <a:cubicBezTo>
                    <a:pt x="48346" y="13335"/>
                    <a:pt x="75968" y="0"/>
                    <a:pt x="108353" y="0"/>
                  </a:cubicBezTo>
                  <a:close/>
                </a:path>
              </a:pathLst>
            </a:custGeom>
            <a:solidFill>
              <a:srgbClr val="2623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2" name="Google Shape;4252;p105"/>
            <p:cNvSpPr/>
            <p:nvPr/>
          </p:nvSpPr>
          <p:spPr>
            <a:xfrm>
              <a:off x="2253586" y="4721563"/>
              <a:ext cx="383674" cy="211494"/>
            </a:xfrm>
            <a:custGeom>
              <a:rect b="b" l="l" r="r" t="t"/>
              <a:pathLst>
                <a:path extrusionOk="0" h="110730" w="196756">
                  <a:moveTo>
                    <a:pt x="81951" y="0"/>
                  </a:moveTo>
                  <a:cubicBezTo>
                    <a:pt x="130528" y="1905"/>
                    <a:pt x="163866" y="20955"/>
                    <a:pt x="189583" y="53340"/>
                  </a:cubicBezTo>
                  <a:cubicBezTo>
                    <a:pt x="202918" y="70485"/>
                    <a:pt x="197203" y="84773"/>
                    <a:pt x="176248" y="88583"/>
                  </a:cubicBezTo>
                  <a:cubicBezTo>
                    <a:pt x="166723" y="90488"/>
                    <a:pt x="157198" y="91440"/>
                    <a:pt x="147673" y="91440"/>
                  </a:cubicBezTo>
                  <a:cubicBezTo>
                    <a:pt x="131481" y="92393"/>
                    <a:pt x="114336" y="90488"/>
                    <a:pt x="98143" y="93345"/>
                  </a:cubicBezTo>
                  <a:cubicBezTo>
                    <a:pt x="80046" y="96202"/>
                    <a:pt x="62901" y="102870"/>
                    <a:pt x="45756" y="108585"/>
                  </a:cubicBezTo>
                  <a:cubicBezTo>
                    <a:pt x="23848" y="116205"/>
                    <a:pt x="988" y="102870"/>
                    <a:pt x="36" y="79058"/>
                  </a:cubicBezTo>
                  <a:cubicBezTo>
                    <a:pt x="-917" y="53340"/>
                    <a:pt x="17181" y="20002"/>
                    <a:pt x="48613" y="7620"/>
                  </a:cubicBezTo>
                  <a:cubicBezTo>
                    <a:pt x="60996" y="3810"/>
                    <a:pt x="74331" y="952"/>
                    <a:pt x="81951" y="0"/>
                  </a:cubicBezTo>
                  <a:close/>
                </a:path>
              </a:pathLst>
            </a:custGeom>
            <a:solidFill>
              <a:srgbClr val="2522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3" name="Google Shape;4253;p105"/>
            <p:cNvSpPr/>
            <p:nvPr/>
          </p:nvSpPr>
          <p:spPr>
            <a:xfrm>
              <a:off x="2554879" y="4498826"/>
              <a:ext cx="116476" cy="115480"/>
            </a:xfrm>
            <a:custGeom>
              <a:rect b="b" l="l" r="r" t="t"/>
              <a:pathLst>
                <a:path extrusionOk="0" h="70522" w="70485">
                  <a:moveTo>
                    <a:pt x="0" y="35243"/>
                  </a:moveTo>
                  <a:cubicBezTo>
                    <a:pt x="0" y="16193"/>
                    <a:pt x="16193" y="0"/>
                    <a:pt x="34290" y="0"/>
                  </a:cubicBezTo>
                  <a:cubicBezTo>
                    <a:pt x="53340" y="0"/>
                    <a:pt x="70485" y="17145"/>
                    <a:pt x="70485" y="36195"/>
                  </a:cubicBezTo>
                  <a:cubicBezTo>
                    <a:pt x="70485" y="54293"/>
                    <a:pt x="53340" y="71438"/>
                    <a:pt x="35243" y="70485"/>
                  </a:cubicBezTo>
                  <a:cubicBezTo>
                    <a:pt x="15240" y="70485"/>
                    <a:pt x="0" y="55245"/>
                    <a:pt x="0" y="35243"/>
                  </a:cubicBezTo>
                  <a:close/>
                </a:path>
              </a:pathLst>
            </a:custGeom>
            <a:solidFill>
              <a:srgbClr val="28252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4" name="Google Shape;4254;p105"/>
            <p:cNvSpPr/>
            <p:nvPr/>
          </p:nvSpPr>
          <p:spPr>
            <a:xfrm>
              <a:off x="2149219" y="5739705"/>
              <a:ext cx="1270716" cy="288359"/>
            </a:xfrm>
            <a:custGeom>
              <a:rect b="b" l="l" r="r" t="t"/>
              <a:pathLst>
                <a:path extrusionOk="0" h="197506" w="862965">
                  <a:moveTo>
                    <a:pt x="0" y="97155"/>
                  </a:moveTo>
                  <a:cubicBezTo>
                    <a:pt x="6668" y="101917"/>
                    <a:pt x="14288" y="107633"/>
                    <a:pt x="20955" y="112395"/>
                  </a:cubicBezTo>
                  <a:cubicBezTo>
                    <a:pt x="38100" y="123825"/>
                    <a:pt x="54293" y="136208"/>
                    <a:pt x="73343" y="144780"/>
                  </a:cubicBezTo>
                  <a:cubicBezTo>
                    <a:pt x="90488" y="152400"/>
                    <a:pt x="108585" y="156210"/>
                    <a:pt x="126683" y="160020"/>
                  </a:cubicBezTo>
                  <a:cubicBezTo>
                    <a:pt x="142875" y="162878"/>
                    <a:pt x="159068" y="164783"/>
                    <a:pt x="176213" y="164783"/>
                  </a:cubicBezTo>
                  <a:cubicBezTo>
                    <a:pt x="198120" y="164783"/>
                    <a:pt x="219075" y="160972"/>
                    <a:pt x="240030" y="155258"/>
                  </a:cubicBezTo>
                  <a:cubicBezTo>
                    <a:pt x="260985" y="149542"/>
                    <a:pt x="280035" y="139065"/>
                    <a:pt x="300038" y="129540"/>
                  </a:cubicBezTo>
                  <a:cubicBezTo>
                    <a:pt x="318135" y="121920"/>
                    <a:pt x="337185" y="116205"/>
                    <a:pt x="356235" y="113347"/>
                  </a:cubicBezTo>
                  <a:cubicBezTo>
                    <a:pt x="374333" y="110490"/>
                    <a:pt x="393383" y="109538"/>
                    <a:pt x="411480" y="109538"/>
                  </a:cubicBezTo>
                  <a:cubicBezTo>
                    <a:pt x="444817" y="108585"/>
                    <a:pt x="476250" y="117158"/>
                    <a:pt x="506730" y="131445"/>
                  </a:cubicBezTo>
                  <a:cubicBezTo>
                    <a:pt x="522923" y="139065"/>
                    <a:pt x="540068" y="146685"/>
                    <a:pt x="556260" y="153353"/>
                  </a:cubicBezTo>
                  <a:cubicBezTo>
                    <a:pt x="566738" y="157163"/>
                    <a:pt x="579120" y="159067"/>
                    <a:pt x="590550" y="160972"/>
                  </a:cubicBezTo>
                  <a:cubicBezTo>
                    <a:pt x="605790" y="162878"/>
                    <a:pt x="621983" y="165735"/>
                    <a:pt x="638175" y="165735"/>
                  </a:cubicBezTo>
                  <a:cubicBezTo>
                    <a:pt x="677228" y="164783"/>
                    <a:pt x="715328" y="155258"/>
                    <a:pt x="749618" y="136208"/>
                  </a:cubicBezTo>
                  <a:cubicBezTo>
                    <a:pt x="791528" y="113347"/>
                    <a:pt x="822960" y="80963"/>
                    <a:pt x="844868" y="38100"/>
                  </a:cubicBezTo>
                  <a:cubicBezTo>
                    <a:pt x="849630" y="28575"/>
                    <a:pt x="853440" y="18097"/>
                    <a:pt x="857250" y="8572"/>
                  </a:cubicBezTo>
                  <a:cubicBezTo>
                    <a:pt x="858203" y="5715"/>
                    <a:pt x="861060" y="2858"/>
                    <a:pt x="862965" y="0"/>
                  </a:cubicBezTo>
                  <a:cubicBezTo>
                    <a:pt x="862013" y="9525"/>
                    <a:pt x="862013" y="18097"/>
                    <a:pt x="860108" y="27622"/>
                  </a:cubicBezTo>
                  <a:cubicBezTo>
                    <a:pt x="850583" y="68580"/>
                    <a:pt x="831533" y="103822"/>
                    <a:pt x="802005" y="133350"/>
                  </a:cubicBezTo>
                  <a:cubicBezTo>
                    <a:pt x="771525" y="162878"/>
                    <a:pt x="735330" y="181928"/>
                    <a:pt x="694373" y="191453"/>
                  </a:cubicBezTo>
                  <a:cubicBezTo>
                    <a:pt x="665798" y="198120"/>
                    <a:pt x="636270" y="200025"/>
                    <a:pt x="607695" y="193358"/>
                  </a:cubicBezTo>
                  <a:cubicBezTo>
                    <a:pt x="586740" y="188595"/>
                    <a:pt x="565785" y="182880"/>
                    <a:pt x="546735" y="173355"/>
                  </a:cubicBezTo>
                  <a:cubicBezTo>
                    <a:pt x="513398" y="157163"/>
                    <a:pt x="478155" y="145733"/>
                    <a:pt x="441008" y="140970"/>
                  </a:cubicBezTo>
                  <a:cubicBezTo>
                    <a:pt x="396240" y="136208"/>
                    <a:pt x="354330" y="142875"/>
                    <a:pt x="313373" y="159067"/>
                  </a:cubicBezTo>
                  <a:cubicBezTo>
                    <a:pt x="293370" y="166688"/>
                    <a:pt x="274320" y="177165"/>
                    <a:pt x="253365" y="184785"/>
                  </a:cubicBezTo>
                  <a:cubicBezTo>
                    <a:pt x="222885" y="195263"/>
                    <a:pt x="191453" y="199072"/>
                    <a:pt x="159068" y="195263"/>
                  </a:cubicBezTo>
                  <a:cubicBezTo>
                    <a:pt x="120015" y="190500"/>
                    <a:pt x="83820" y="177165"/>
                    <a:pt x="51435" y="154305"/>
                  </a:cubicBezTo>
                  <a:cubicBezTo>
                    <a:pt x="31433" y="138113"/>
                    <a:pt x="12383" y="120015"/>
                    <a:pt x="0" y="97155"/>
                  </a:cubicBezTo>
                  <a:close/>
                </a:path>
              </a:pathLst>
            </a:custGeom>
            <a:solidFill>
              <a:srgbClr val="898A8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5" name="Google Shape;4255;p105"/>
            <p:cNvSpPr/>
            <p:nvPr/>
          </p:nvSpPr>
          <p:spPr>
            <a:xfrm>
              <a:off x="2975186" y="5977744"/>
              <a:ext cx="557401" cy="339965"/>
            </a:xfrm>
            <a:custGeom>
              <a:rect b="b" l="l" r="r" t="t"/>
              <a:pathLst>
                <a:path extrusionOk="0" h="206352" w="335279">
                  <a:moveTo>
                    <a:pt x="335280" y="189547"/>
                  </a:moveTo>
                  <a:cubicBezTo>
                    <a:pt x="276225" y="213360"/>
                    <a:pt x="38100" y="210502"/>
                    <a:pt x="0" y="189547"/>
                  </a:cubicBezTo>
                  <a:cubicBezTo>
                    <a:pt x="6667" y="177165"/>
                    <a:pt x="19050" y="172402"/>
                    <a:pt x="30480" y="165735"/>
                  </a:cubicBezTo>
                  <a:cubicBezTo>
                    <a:pt x="72390" y="144780"/>
                    <a:pt x="114300" y="125730"/>
                    <a:pt x="155258" y="102870"/>
                  </a:cubicBezTo>
                  <a:cubicBezTo>
                    <a:pt x="202883" y="77152"/>
                    <a:pt x="244792" y="42863"/>
                    <a:pt x="282892" y="5715"/>
                  </a:cubicBezTo>
                  <a:cubicBezTo>
                    <a:pt x="284797" y="3810"/>
                    <a:pt x="285750" y="2857"/>
                    <a:pt x="287655" y="952"/>
                  </a:cubicBezTo>
                  <a:cubicBezTo>
                    <a:pt x="288608" y="0"/>
                    <a:pt x="289560" y="0"/>
                    <a:pt x="291465" y="0"/>
                  </a:cubicBezTo>
                  <a:cubicBezTo>
                    <a:pt x="291465" y="2857"/>
                    <a:pt x="292417" y="5715"/>
                    <a:pt x="292417" y="9525"/>
                  </a:cubicBezTo>
                  <a:cubicBezTo>
                    <a:pt x="292417" y="56197"/>
                    <a:pt x="292417" y="103822"/>
                    <a:pt x="292417" y="150495"/>
                  </a:cubicBezTo>
                  <a:cubicBezTo>
                    <a:pt x="292417" y="159067"/>
                    <a:pt x="295275" y="161925"/>
                    <a:pt x="301942" y="165735"/>
                  </a:cubicBezTo>
                  <a:cubicBezTo>
                    <a:pt x="310515" y="169545"/>
                    <a:pt x="319088" y="175260"/>
                    <a:pt x="327660" y="180975"/>
                  </a:cubicBezTo>
                  <a:cubicBezTo>
                    <a:pt x="329565" y="182880"/>
                    <a:pt x="332422" y="185738"/>
                    <a:pt x="335280" y="189547"/>
                  </a:cubicBezTo>
                  <a:close/>
                  <a:moveTo>
                    <a:pt x="255270" y="153352"/>
                  </a:moveTo>
                  <a:cubicBezTo>
                    <a:pt x="226695" y="127635"/>
                    <a:pt x="113347" y="128588"/>
                    <a:pt x="87630" y="153352"/>
                  </a:cubicBezTo>
                  <a:cubicBezTo>
                    <a:pt x="142875" y="146685"/>
                    <a:pt x="199072" y="142875"/>
                    <a:pt x="255270" y="153352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6" name="Google Shape;4256;p105"/>
            <p:cNvSpPr/>
            <p:nvPr/>
          </p:nvSpPr>
          <p:spPr>
            <a:xfrm>
              <a:off x="1984070" y="5980325"/>
              <a:ext cx="558986" cy="337387"/>
            </a:xfrm>
            <a:custGeom>
              <a:rect b="b" l="l" r="r" t="t"/>
              <a:pathLst>
                <a:path extrusionOk="0" h="204787" w="336232">
                  <a:moveTo>
                    <a:pt x="45720" y="0"/>
                  </a:moveTo>
                  <a:cubicBezTo>
                    <a:pt x="55245" y="8572"/>
                    <a:pt x="63818" y="16192"/>
                    <a:pt x="73343" y="24765"/>
                  </a:cubicBezTo>
                  <a:cubicBezTo>
                    <a:pt x="123825" y="70485"/>
                    <a:pt x="180023" y="106680"/>
                    <a:pt x="240983" y="136207"/>
                  </a:cubicBezTo>
                  <a:cubicBezTo>
                    <a:pt x="256223" y="143827"/>
                    <a:pt x="272415" y="149542"/>
                    <a:pt x="287655" y="156210"/>
                  </a:cubicBezTo>
                  <a:cubicBezTo>
                    <a:pt x="301943" y="163830"/>
                    <a:pt x="316230" y="171450"/>
                    <a:pt x="329565" y="180022"/>
                  </a:cubicBezTo>
                  <a:cubicBezTo>
                    <a:pt x="332423" y="181927"/>
                    <a:pt x="334328" y="185738"/>
                    <a:pt x="336233" y="187642"/>
                  </a:cubicBezTo>
                  <a:cubicBezTo>
                    <a:pt x="293370" y="210502"/>
                    <a:pt x="45720" y="210502"/>
                    <a:pt x="0" y="187642"/>
                  </a:cubicBezTo>
                  <a:cubicBezTo>
                    <a:pt x="6668" y="181927"/>
                    <a:pt x="11430" y="177165"/>
                    <a:pt x="18098" y="172402"/>
                  </a:cubicBezTo>
                  <a:cubicBezTo>
                    <a:pt x="23813" y="168592"/>
                    <a:pt x="29528" y="165735"/>
                    <a:pt x="35243" y="163830"/>
                  </a:cubicBezTo>
                  <a:cubicBezTo>
                    <a:pt x="41910" y="160972"/>
                    <a:pt x="43815" y="157163"/>
                    <a:pt x="43815" y="149542"/>
                  </a:cubicBezTo>
                  <a:cubicBezTo>
                    <a:pt x="43815" y="102870"/>
                    <a:pt x="43815" y="56197"/>
                    <a:pt x="43815" y="9525"/>
                  </a:cubicBezTo>
                  <a:cubicBezTo>
                    <a:pt x="43815" y="6667"/>
                    <a:pt x="43815" y="3810"/>
                    <a:pt x="43815" y="0"/>
                  </a:cubicBezTo>
                  <a:cubicBezTo>
                    <a:pt x="43815" y="952"/>
                    <a:pt x="44768" y="952"/>
                    <a:pt x="45720" y="0"/>
                  </a:cubicBezTo>
                  <a:close/>
                  <a:moveTo>
                    <a:pt x="85725" y="154305"/>
                  </a:moveTo>
                  <a:cubicBezTo>
                    <a:pt x="115253" y="152400"/>
                    <a:pt x="143828" y="148590"/>
                    <a:pt x="172403" y="147638"/>
                  </a:cubicBezTo>
                  <a:cubicBezTo>
                    <a:pt x="200025" y="147638"/>
                    <a:pt x="228600" y="150495"/>
                    <a:pt x="257175" y="152400"/>
                  </a:cubicBezTo>
                  <a:cubicBezTo>
                    <a:pt x="212408" y="124777"/>
                    <a:pt x="121920" y="131445"/>
                    <a:pt x="85725" y="154305"/>
                  </a:cubicBezTo>
                  <a:close/>
                </a:path>
              </a:pathLst>
            </a:custGeom>
            <a:solidFill>
              <a:srgbClr val="9FA0A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7" name="Google Shape;4257;p105"/>
            <p:cNvSpPr/>
            <p:nvPr/>
          </p:nvSpPr>
          <p:spPr>
            <a:xfrm>
              <a:off x="3120989" y="6199995"/>
              <a:ext cx="278702" cy="30599"/>
            </a:xfrm>
            <a:custGeom>
              <a:rect b="b" l="l" r="r" t="t"/>
              <a:pathLst>
                <a:path extrusionOk="0" h="18573" w="167640">
                  <a:moveTo>
                    <a:pt x="167640" y="18574"/>
                  </a:moveTo>
                  <a:cubicBezTo>
                    <a:pt x="111442" y="7144"/>
                    <a:pt x="56197" y="11906"/>
                    <a:pt x="0" y="18574"/>
                  </a:cubicBezTo>
                  <a:cubicBezTo>
                    <a:pt x="25717" y="-6191"/>
                    <a:pt x="138113" y="-6191"/>
                    <a:pt x="167640" y="18574"/>
                  </a:cubicBezTo>
                  <a:close/>
                </a:path>
              </a:pathLst>
            </a:custGeom>
            <a:solidFill>
              <a:srgbClr val="33323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8" name="Google Shape;4258;p105"/>
            <p:cNvSpPr/>
            <p:nvPr/>
          </p:nvSpPr>
          <p:spPr>
            <a:xfrm>
              <a:off x="2126702" y="6202297"/>
              <a:ext cx="283451" cy="32448"/>
            </a:xfrm>
            <a:custGeom>
              <a:rect b="b" l="l" r="r" t="t"/>
              <a:pathLst>
                <a:path extrusionOk="0" h="19695" w="170497">
                  <a:moveTo>
                    <a:pt x="0" y="19696"/>
                  </a:moveTo>
                  <a:cubicBezTo>
                    <a:pt x="36195" y="-2212"/>
                    <a:pt x="126683" y="-9832"/>
                    <a:pt x="170498" y="17791"/>
                  </a:cubicBezTo>
                  <a:cubicBezTo>
                    <a:pt x="141923" y="15886"/>
                    <a:pt x="114300" y="13028"/>
                    <a:pt x="85725" y="13028"/>
                  </a:cubicBezTo>
                  <a:cubicBezTo>
                    <a:pt x="58103" y="13028"/>
                    <a:pt x="29528" y="16838"/>
                    <a:pt x="0" y="19696"/>
                  </a:cubicBezTo>
                  <a:close/>
                </a:path>
              </a:pathLst>
            </a:custGeom>
            <a:solidFill>
              <a:srgbClr val="3432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9" name="Google Shape;4259;p105"/>
            <p:cNvSpPr/>
            <p:nvPr/>
          </p:nvSpPr>
          <p:spPr>
            <a:xfrm>
              <a:off x="2868090" y="4498826"/>
              <a:ext cx="116476" cy="115480"/>
            </a:xfrm>
            <a:custGeom>
              <a:rect b="b" l="l" r="r" t="t"/>
              <a:pathLst>
                <a:path extrusionOk="0" h="70522" w="70485">
                  <a:moveTo>
                    <a:pt x="0" y="35243"/>
                  </a:moveTo>
                  <a:cubicBezTo>
                    <a:pt x="0" y="16193"/>
                    <a:pt x="16193" y="0"/>
                    <a:pt x="34290" y="0"/>
                  </a:cubicBezTo>
                  <a:cubicBezTo>
                    <a:pt x="53340" y="0"/>
                    <a:pt x="70485" y="17145"/>
                    <a:pt x="70485" y="36195"/>
                  </a:cubicBezTo>
                  <a:cubicBezTo>
                    <a:pt x="70485" y="54293"/>
                    <a:pt x="53340" y="71438"/>
                    <a:pt x="35243" y="70485"/>
                  </a:cubicBezTo>
                  <a:cubicBezTo>
                    <a:pt x="15240" y="70485"/>
                    <a:pt x="0" y="55245"/>
                    <a:pt x="0" y="35243"/>
                  </a:cubicBezTo>
                  <a:close/>
                </a:path>
              </a:pathLst>
            </a:custGeom>
            <a:solidFill>
              <a:srgbClr val="28252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0" name="Google Shape;4260;p105"/>
            <p:cNvSpPr/>
            <p:nvPr/>
          </p:nvSpPr>
          <p:spPr>
            <a:xfrm>
              <a:off x="1996804" y="4649068"/>
              <a:ext cx="1539775" cy="444140"/>
            </a:xfrm>
            <a:custGeom>
              <a:rect b="b" l="l" r="r" t="t"/>
              <a:pathLst>
                <a:path extrusionOk="0" h="283343" w="974541">
                  <a:moveTo>
                    <a:pt x="966701" y="124949"/>
                  </a:moveTo>
                  <a:cubicBezTo>
                    <a:pt x="968606" y="130664"/>
                    <a:pt x="970511" y="136379"/>
                    <a:pt x="971463" y="142094"/>
                  </a:cubicBezTo>
                  <a:cubicBezTo>
                    <a:pt x="977178" y="176384"/>
                    <a:pt x="975273" y="209722"/>
                    <a:pt x="962891" y="241154"/>
                  </a:cubicBezTo>
                  <a:cubicBezTo>
                    <a:pt x="949556" y="274492"/>
                    <a:pt x="910503" y="289732"/>
                    <a:pt x="876213" y="279254"/>
                  </a:cubicBezTo>
                  <a:cubicBezTo>
                    <a:pt x="842876" y="268777"/>
                    <a:pt x="808586" y="260204"/>
                    <a:pt x="775248" y="251632"/>
                  </a:cubicBezTo>
                  <a:cubicBezTo>
                    <a:pt x="750483" y="245917"/>
                    <a:pt x="725718" y="240202"/>
                    <a:pt x="700001" y="236392"/>
                  </a:cubicBezTo>
                  <a:cubicBezTo>
                    <a:pt x="679998" y="232582"/>
                    <a:pt x="660948" y="230677"/>
                    <a:pt x="640946" y="228772"/>
                  </a:cubicBezTo>
                  <a:cubicBezTo>
                    <a:pt x="606656" y="225914"/>
                    <a:pt x="572366" y="222104"/>
                    <a:pt x="537123" y="221152"/>
                  </a:cubicBezTo>
                  <a:cubicBezTo>
                    <a:pt x="503786" y="220199"/>
                    <a:pt x="470448" y="220199"/>
                    <a:pt x="436158" y="221152"/>
                  </a:cubicBezTo>
                  <a:cubicBezTo>
                    <a:pt x="411393" y="222104"/>
                    <a:pt x="387581" y="223057"/>
                    <a:pt x="362816" y="225914"/>
                  </a:cubicBezTo>
                  <a:cubicBezTo>
                    <a:pt x="338051" y="227819"/>
                    <a:pt x="313286" y="231629"/>
                    <a:pt x="289473" y="234487"/>
                  </a:cubicBezTo>
                  <a:cubicBezTo>
                    <a:pt x="267566" y="237344"/>
                    <a:pt x="246611" y="241154"/>
                    <a:pt x="224703" y="244964"/>
                  </a:cubicBezTo>
                  <a:cubicBezTo>
                    <a:pt x="200891" y="249727"/>
                    <a:pt x="176126" y="255442"/>
                    <a:pt x="152313" y="262109"/>
                  </a:cubicBezTo>
                  <a:cubicBezTo>
                    <a:pt x="131358" y="267824"/>
                    <a:pt x="110403" y="273539"/>
                    <a:pt x="89448" y="281159"/>
                  </a:cubicBezTo>
                  <a:cubicBezTo>
                    <a:pt x="63731" y="289732"/>
                    <a:pt x="21821" y="272587"/>
                    <a:pt x="10391" y="238297"/>
                  </a:cubicBezTo>
                  <a:cubicBezTo>
                    <a:pt x="-2944" y="201149"/>
                    <a:pt x="-2944" y="163049"/>
                    <a:pt x="7533" y="124949"/>
                  </a:cubicBezTo>
                  <a:cubicBezTo>
                    <a:pt x="7533" y="123997"/>
                    <a:pt x="8486" y="123997"/>
                    <a:pt x="9438" y="123044"/>
                  </a:cubicBezTo>
                  <a:cubicBezTo>
                    <a:pt x="13248" y="119234"/>
                    <a:pt x="18011" y="116377"/>
                    <a:pt x="20868" y="111614"/>
                  </a:cubicBezTo>
                  <a:cubicBezTo>
                    <a:pt x="42776" y="78277"/>
                    <a:pt x="72303" y="53512"/>
                    <a:pt x="106593" y="34462"/>
                  </a:cubicBezTo>
                  <a:cubicBezTo>
                    <a:pt x="121833" y="25889"/>
                    <a:pt x="138026" y="21127"/>
                    <a:pt x="154218" y="14459"/>
                  </a:cubicBezTo>
                  <a:cubicBezTo>
                    <a:pt x="179936" y="4934"/>
                    <a:pt x="206606" y="2077"/>
                    <a:pt x="234228" y="1124"/>
                  </a:cubicBezTo>
                  <a:cubicBezTo>
                    <a:pt x="261851" y="172"/>
                    <a:pt x="290426" y="4934"/>
                    <a:pt x="317096" y="12554"/>
                  </a:cubicBezTo>
                  <a:cubicBezTo>
                    <a:pt x="340908" y="19222"/>
                    <a:pt x="364721" y="29699"/>
                    <a:pt x="388533" y="36367"/>
                  </a:cubicBezTo>
                  <a:cubicBezTo>
                    <a:pt x="407583" y="42082"/>
                    <a:pt x="427586" y="45892"/>
                    <a:pt x="446636" y="47797"/>
                  </a:cubicBezTo>
                  <a:cubicBezTo>
                    <a:pt x="467591" y="49702"/>
                    <a:pt x="488546" y="49702"/>
                    <a:pt x="509501" y="47797"/>
                  </a:cubicBezTo>
                  <a:cubicBezTo>
                    <a:pt x="531408" y="46844"/>
                    <a:pt x="552363" y="44939"/>
                    <a:pt x="573318" y="39224"/>
                  </a:cubicBezTo>
                  <a:cubicBezTo>
                    <a:pt x="600941" y="32557"/>
                    <a:pt x="626658" y="22079"/>
                    <a:pt x="654281" y="13507"/>
                  </a:cubicBezTo>
                  <a:cubicBezTo>
                    <a:pt x="666663" y="9697"/>
                    <a:pt x="678093" y="5887"/>
                    <a:pt x="690476" y="3982"/>
                  </a:cubicBezTo>
                  <a:cubicBezTo>
                    <a:pt x="714288" y="172"/>
                    <a:pt x="738101" y="-1733"/>
                    <a:pt x="762866" y="2077"/>
                  </a:cubicBezTo>
                  <a:cubicBezTo>
                    <a:pt x="776201" y="3982"/>
                    <a:pt x="789536" y="4934"/>
                    <a:pt x="802871" y="8744"/>
                  </a:cubicBezTo>
                  <a:cubicBezTo>
                    <a:pt x="820016" y="13507"/>
                    <a:pt x="836208" y="19222"/>
                    <a:pt x="852401" y="25889"/>
                  </a:cubicBezTo>
                  <a:cubicBezTo>
                    <a:pt x="863831" y="30652"/>
                    <a:pt x="875261" y="36367"/>
                    <a:pt x="885738" y="43987"/>
                  </a:cubicBezTo>
                  <a:cubicBezTo>
                    <a:pt x="901931" y="56369"/>
                    <a:pt x="918123" y="68752"/>
                    <a:pt x="933363" y="83039"/>
                  </a:cubicBezTo>
                  <a:cubicBezTo>
                    <a:pt x="946698" y="95422"/>
                    <a:pt x="956223" y="110662"/>
                    <a:pt x="962891" y="126854"/>
                  </a:cubicBezTo>
                  <a:cubicBezTo>
                    <a:pt x="963843" y="126854"/>
                    <a:pt x="964796" y="125902"/>
                    <a:pt x="966701" y="124949"/>
                  </a:cubicBezTo>
                  <a:close/>
                  <a:moveTo>
                    <a:pt x="710478" y="55417"/>
                  </a:moveTo>
                  <a:cubicBezTo>
                    <a:pt x="678093" y="55417"/>
                    <a:pt x="650471" y="68752"/>
                    <a:pt x="626658" y="89707"/>
                  </a:cubicBezTo>
                  <a:cubicBezTo>
                    <a:pt x="618086" y="97327"/>
                    <a:pt x="610466" y="106852"/>
                    <a:pt x="604751" y="116377"/>
                  </a:cubicBezTo>
                  <a:cubicBezTo>
                    <a:pt x="598083" y="126854"/>
                    <a:pt x="601893" y="137332"/>
                    <a:pt x="614276" y="140189"/>
                  </a:cubicBezTo>
                  <a:cubicBezTo>
                    <a:pt x="631421" y="143999"/>
                    <a:pt x="648566" y="146857"/>
                    <a:pt x="665711" y="146857"/>
                  </a:cubicBezTo>
                  <a:cubicBezTo>
                    <a:pt x="696191" y="147809"/>
                    <a:pt x="725718" y="150667"/>
                    <a:pt x="754293" y="164002"/>
                  </a:cubicBezTo>
                  <a:cubicBezTo>
                    <a:pt x="759056" y="166859"/>
                    <a:pt x="765723" y="166859"/>
                    <a:pt x="771438" y="165907"/>
                  </a:cubicBezTo>
                  <a:cubicBezTo>
                    <a:pt x="793346" y="162097"/>
                    <a:pt x="804776" y="141142"/>
                    <a:pt x="798108" y="119234"/>
                  </a:cubicBezTo>
                  <a:cubicBezTo>
                    <a:pt x="785726" y="79229"/>
                    <a:pt x="753341" y="54464"/>
                    <a:pt x="710478" y="55417"/>
                  </a:cubicBezTo>
                  <a:close/>
                  <a:moveTo>
                    <a:pt x="258993" y="50654"/>
                  </a:moveTo>
                  <a:cubicBezTo>
                    <a:pt x="252326" y="52559"/>
                    <a:pt x="238038" y="54464"/>
                    <a:pt x="225656" y="59227"/>
                  </a:cubicBezTo>
                  <a:cubicBezTo>
                    <a:pt x="193271" y="71609"/>
                    <a:pt x="175173" y="104947"/>
                    <a:pt x="177078" y="130664"/>
                  </a:cubicBezTo>
                  <a:cubicBezTo>
                    <a:pt x="178031" y="153524"/>
                    <a:pt x="200891" y="167812"/>
                    <a:pt x="222798" y="160192"/>
                  </a:cubicBezTo>
                  <a:cubicBezTo>
                    <a:pt x="239943" y="153524"/>
                    <a:pt x="257088" y="147809"/>
                    <a:pt x="275186" y="144952"/>
                  </a:cubicBezTo>
                  <a:cubicBezTo>
                    <a:pt x="291378" y="142094"/>
                    <a:pt x="308523" y="143999"/>
                    <a:pt x="324716" y="143047"/>
                  </a:cubicBezTo>
                  <a:cubicBezTo>
                    <a:pt x="334241" y="142094"/>
                    <a:pt x="343766" y="142094"/>
                    <a:pt x="353291" y="140189"/>
                  </a:cubicBezTo>
                  <a:cubicBezTo>
                    <a:pt x="375198" y="136379"/>
                    <a:pt x="380913" y="122092"/>
                    <a:pt x="366626" y="104947"/>
                  </a:cubicBezTo>
                  <a:cubicBezTo>
                    <a:pt x="340908" y="71609"/>
                    <a:pt x="307571" y="52559"/>
                    <a:pt x="258993" y="50654"/>
                  </a:cubicBezTo>
                  <a:close/>
                </a:path>
              </a:pathLst>
            </a:custGeom>
            <a:solidFill>
              <a:srgbClr val="A1A2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1" name="Google Shape;4261;p105"/>
            <p:cNvSpPr/>
            <p:nvPr/>
          </p:nvSpPr>
          <p:spPr>
            <a:xfrm>
              <a:off x="2333891" y="4997306"/>
              <a:ext cx="230257" cy="179146"/>
            </a:xfrm>
            <a:custGeom>
              <a:rect b="b" l="l" r="r" t="t"/>
              <a:pathLst>
                <a:path extrusionOk="0" h="114288" w="145732">
                  <a:moveTo>
                    <a:pt x="144780" y="43089"/>
                  </a:moveTo>
                  <a:cubicBezTo>
                    <a:pt x="144780" y="54519"/>
                    <a:pt x="144780" y="65949"/>
                    <a:pt x="144780" y="76426"/>
                  </a:cubicBezTo>
                  <a:cubicBezTo>
                    <a:pt x="144780" y="95476"/>
                    <a:pt x="130493" y="112621"/>
                    <a:pt x="111443" y="113574"/>
                  </a:cubicBezTo>
                  <a:cubicBezTo>
                    <a:pt x="85725" y="114526"/>
                    <a:pt x="59055" y="114526"/>
                    <a:pt x="33338" y="113574"/>
                  </a:cubicBezTo>
                  <a:cubicBezTo>
                    <a:pt x="16193" y="112621"/>
                    <a:pt x="1905" y="98334"/>
                    <a:pt x="952" y="81189"/>
                  </a:cubicBezTo>
                  <a:cubicBezTo>
                    <a:pt x="0" y="63091"/>
                    <a:pt x="0" y="44994"/>
                    <a:pt x="0" y="26896"/>
                  </a:cubicBezTo>
                  <a:cubicBezTo>
                    <a:pt x="0" y="24991"/>
                    <a:pt x="3810" y="20229"/>
                    <a:pt x="5715" y="20229"/>
                  </a:cubicBezTo>
                  <a:cubicBezTo>
                    <a:pt x="31433" y="15466"/>
                    <a:pt x="57150" y="10704"/>
                    <a:pt x="83820" y="6894"/>
                  </a:cubicBezTo>
                  <a:cubicBezTo>
                    <a:pt x="101918" y="4036"/>
                    <a:pt x="119063" y="2131"/>
                    <a:pt x="137160" y="226"/>
                  </a:cubicBezTo>
                  <a:cubicBezTo>
                    <a:pt x="143827" y="-726"/>
                    <a:pt x="145732" y="1179"/>
                    <a:pt x="145732" y="8799"/>
                  </a:cubicBezTo>
                  <a:cubicBezTo>
                    <a:pt x="143827" y="20229"/>
                    <a:pt x="144780" y="31659"/>
                    <a:pt x="144780" y="43089"/>
                  </a:cubicBez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2" name="Google Shape;4262;p105"/>
            <p:cNvSpPr/>
            <p:nvPr/>
          </p:nvSpPr>
          <p:spPr>
            <a:xfrm>
              <a:off x="3012856" y="5001907"/>
              <a:ext cx="232431" cy="176408"/>
            </a:xfrm>
            <a:custGeom>
              <a:rect b="b" l="l" r="r" t="t"/>
              <a:pathLst>
                <a:path extrusionOk="0" h="112541" w="147108">
                  <a:moveTo>
                    <a:pt x="72390" y="111589"/>
                  </a:moveTo>
                  <a:cubicBezTo>
                    <a:pt x="61913" y="111589"/>
                    <a:pt x="51435" y="111589"/>
                    <a:pt x="40005" y="111589"/>
                  </a:cubicBezTo>
                  <a:cubicBezTo>
                    <a:pt x="16192" y="111589"/>
                    <a:pt x="0" y="95397"/>
                    <a:pt x="0" y="71584"/>
                  </a:cubicBezTo>
                  <a:cubicBezTo>
                    <a:pt x="0" y="50629"/>
                    <a:pt x="0" y="29674"/>
                    <a:pt x="0" y="7767"/>
                  </a:cubicBezTo>
                  <a:cubicBezTo>
                    <a:pt x="0" y="3004"/>
                    <a:pt x="0" y="-806"/>
                    <a:pt x="7620" y="147"/>
                  </a:cubicBezTo>
                  <a:cubicBezTo>
                    <a:pt x="45720" y="6814"/>
                    <a:pt x="83820" y="13482"/>
                    <a:pt x="121920" y="20149"/>
                  </a:cubicBezTo>
                  <a:cubicBezTo>
                    <a:pt x="128588" y="21102"/>
                    <a:pt x="134303" y="22054"/>
                    <a:pt x="140970" y="23959"/>
                  </a:cubicBezTo>
                  <a:cubicBezTo>
                    <a:pt x="143828" y="24912"/>
                    <a:pt x="146685" y="27769"/>
                    <a:pt x="146685" y="30627"/>
                  </a:cubicBezTo>
                  <a:cubicBezTo>
                    <a:pt x="146685" y="46819"/>
                    <a:pt x="147638" y="62059"/>
                    <a:pt x="146685" y="78252"/>
                  </a:cubicBezTo>
                  <a:cubicBezTo>
                    <a:pt x="145733" y="97302"/>
                    <a:pt x="128588" y="111589"/>
                    <a:pt x="107633" y="112542"/>
                  </a:cubicBezTo>
                  <a:cubicBezTo>
                    <a:pt x="95250" y="111589"/>
                    <a:pt x="83820" y="111589"/>
                    <a:pt x="72390" y="111589"/>
                  </a:cubicBezTo>
                  <a:close/>
                </a:path>
              </a:pathLst>
            </a:custGeom>
            <a:solidFill>
              <a:srgbClr val="F9F9F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3" name="Google Shape;4263;p105"/>
            <p:cNvSpPr/>
            <p:nvPr/>
          </p:nvSpPr>
          <p:spPr>
            <a:xfrm>
              <a:off x="2415023" y="5666905"/>
              <a:ext cx="213430" cy="212960"/>
            </a:xfrm>
            <a:custGeom>
              <a:rect b="b" l="l" r="r" t="t"/>
              <a:pathLst>
                <a:path extrusionOk="0" h="145863" w="144944">
                  <a:moveTo>
                    <a:pt x="126" y="72390"/>
                  </a:moveTo>
                  <a:cubicBezTo>
                    <a:pt x="126" y="60960"/>
                    <a:pt x="1079" y="49530"/>
                    <a:pt x="126" y="39053"/>
                  </a:cubicBezTo>
                  <a:cubicBezTo>
                    <a:pt x="-1779" y="19050"/>
                    <a:pt x="18224" y="0"/>
                    <a:pt x="36321" y="0"/>
                  </a:cubicBezTo>
                  <a:cubicBezTo>
                    <a:pt x="37274" y="0"/>
                    <a:pt x="39179" y="0"/>
                    <a:pt x="40131" y="0"/>
                  </a:cubicBezTo>
                  <a:cubicBezTo>
                    <a:pt x="62039" y="0"/>
                    <a:pt x="83946" y="0"/>
                    <a:pt x="104901" y="0"/>
                  </a:cubicBezTo>
                  <a:cubicBezTo>
                    <a:pt x="128714" y="0"/>
                    <a:pt x="145859" y="20955"/>
                    <a:pt x="144906" y="40958"/>
                  </a:cubicBezTo>
                  <a:cubicBezTo>
                    <a:pt x="143954" y="61913"/>
                    <a:pt x="143954" y="83820"/>
                    <a:pt x="144906" y="104775"/>
                  </a:cubicBezTo>
                  <a:cubicBezTo>
                    <a:pt x="145859" y="128588"/>
                    <a:pt x="125856" y="147638"/>
                    <a:pt x="102996" y="145733"/>
                  </a:cubicBezTo>
                  <a:cubicBezTo>
                    <a:pt x="81089" y="144780"/>
                    <a:pt x="59181" y="145733"/>
                    <a:pt x="38226" y="145733"/>
                  </a:cubicBezTo>
                  <a:cubicBezTo>
                    <a:pt x="21081" y="145733"/>
                    <a:pt x="8699" y="137160"/>
                    <a:pt x="2031" y="121920"/>
                  </a:cubicBezTo>
                  <a:cubicBezTo>
                    <a:pt x="126" y="119063"/>
                    <a:pt x="126" y="115253"/>
                    <a:pt x="126" y="111443"/>
                  </a:cubicBezTo>
                  <a:cubicBezTo>
                    <a:pt x="126" y="98108"/>
                    <a:pt x="126" y="85725"/>
                    <a:pt x="126" y="7239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4" name="Google Shape;4264;p105"/>
            <p:cNvSpPr/>
            <p:nvPr/>
          </p:nvSpPr>
          <p:spPr>
            <a:xfrm>
              <a:off x="2913247" y="5665515"/>
              <a:ext cx="215992" cy="214159"/>
            </a:xfrm>
            <a:custGeom>
              <a:rect b="b" l="l" r="r" t="t"/>
              <a:pathLst>
                <a:path extrusionOk="0" h="146684" w="146684">
                  <a:moveTo>
                    <a:pt x="73342" y="146685"/>
                  </a:moveTo>
                  <a:cubicBezTo>
                    <a:pt x="62865" y="146685"/>
                    <a:pt x="52388" y="146685"/>
                    <a:pt x="40958" y="146685"/>
                  </a:cubicBezTo>
                  <a:cubicBezTo>
                    <a:pt x="18097" y="146685"/>
                    <a:pt x="952" y="129540"/>
                    <a:pt x="0" y="106680"/>
                  </a:cubicBezTo>
                  <a:cubicBezTo>
                    <a:pt x="0" y="84772"/>
                    <a:pt x="0" y="61913"/>
                    <a:pt x="0" y="40005"/>
                  </a:cubicBezTo>
                  <a:cubicBezTo>
                    <a:pt x="0" y="17145"/>
                    <a:pt x="16192" y="1905"/>
                    <a:pt x="39052" y="952"/>
                  </a:cubicBezTo>
                  <a:cubicBezTo>
                    <a:pt x="60960" y="952"/>
                    <a:pt x="82867" y="0"/>
                    <a:pt x="104775" y="0"/>
                  </a:cubicBezTo>
                  <a:cubicBezTo>
                    <a:pt x="130492" y="0"/>
                    <a:pt x="146685" y="16192"/>
                    <a:pt x="146685" y="41910"/>
                  </a:cubicBezTo>
                  <a:cubicBezTo>
                    <a:pt x="146685" y="62865"/>
                    <a:pt x="146685" y="83820"/>
                    <a:pt x="146685" y="105727"/>
                  </a:cubicBezTo>
                  <a:cubicBezTo>
                    <a:pt x="146685" y="129540"/>
                    <a:pt x="129540" y="146685"/>
                    <a:pt x="105727" y="146685"/>
                  </a:cubicBezTo>
                  <a:cubicBezTo>
                    <a:pt x="95250" y="146685"/>
                    <a:pt x="83820" y="146685"/>
                    <a:pt x="73342" y="146685"/>
                  </a:cubicBezTo>
                  <a:close/>
                </a:path>
              </a:pathLst>
            </a:custGeom>
            <a:solidFill>
              <a:srgbClr val="FAFAF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5" name="Google Shape;4265;p105"/>
            <p:cNvSpPr/>
            <p:nvPr/>
          </p:nvSpPr>
          <p:spPr>
            <a:xfrm>
              <a:off x="2114911" y="5741466"/>
              <a:ext cx="1338362" cy="270058"/>
            </a:xfrm>
            <a:custGeom>
              <a:rect b="b" l="l" r="r" t="t"/>
              <a:pathLst>
                <a:path extrusionOk="0" h="857326" w="4215313">
                  <a:moveTo>
                    <a:pt x="0" y="0"/>
                  </a:moveTo>
                  <a:lnTo>
                    <a:pt x="593270" y="0"/>
                  </a:lnTo>
                  <a:lnTo>
                    <a:pt x="630367" y="38472"/>
                  </a:lnTo>
                  <a:cubicBezTo>
                    <a:pt x="734467" y="136717"/>
                    <a:pt x="841300" y="215523"/>
                    <a:pt x="897930" y="281694"/>
                  </a:cubicBezTo>
                  <a:cubicBezTo>
                    <a:pt x="1048943" y="458149"/>
                    <a:pt x="1149470" y="412476"/>
                    <a:pt x="1283808" y="412476"/>
                  </a:cubicBezTo>
                  <a:cubicBezTo>
                    <a:pt x="1436058" y="407675"/>
                    <a:pt x="1407285" y="293384"/>
                    <a:pt x="1612614" y="264402"/>
                  </a:cubicBezTo>
                  <a:cubicBezTo>
                    <a:pt x="1817943" y="235420"/>
                    <a:pt x="2354589" y="162583"/>
                    <a:pt x="2515785" y="238586"/>
                  </a:cubicBezTo>
                  <a:cubicBezTo>
                    <a:pt x="2676981" y="314589"/>
                    <a:pt x="2597792" y="397049"/>
                    <a:pt x="3036988" y="348951"/>
                  </a:cubicBezTo>
                  <a:cubicBezTo>
                    <a:pt x="3214839" y="329474"/>
                    <a:pt x="3409914" y="257782"/>
                    <a:pt x="3579337" y="92877"/>
                  </a:cubicBezTo>
                  <a:lnTo>
                    <a:pt x="3656998" y="0"/>
                  </a:lnTo>
                  <a:lnTo>
                    <a:pt x="4214825" y="0"/>
                  </a:lnTo>
                  <a:cubicBezTo>
                    <a:pt x="4214988" y="7158"/>
                    <a:pt x="4215150" y="14316"/>
                    <a:pt x="4215313" y="21474"/>
                  </a:cubicBezTo>
                  <a:lnTo>
                    <a:pt x="4188445" y="64710"/>
                  </a:lnTo>
                  <a:cubicBezTo>
                    <a:pt x="4166053" y="112748"/>
                    <a:pt x="4152622" y="165587"/>
                    <a:pt x="4130235" y="213624"/>
                  </a:cubicBezTo>
                  <a:cubicBezTo>
                    <a:pt x="4027240" y="424989"/>
                    <a:pt x="3879470" y="593123"/>
                    <a:pt x="3682441" y="708412"/>
                  </a:cubicBezTo>
                  <a:cubicBezTo>
                    <a:pt x="3516755" y="804487"/>
                    <a:pt x="3342118" y="852525"/>
                    <a:pt x="3158520" y="857326"/>
                  </a:cubicBezTo>
                  <a:cubicBezTo>
                    <a:pt x="3082392" y="857326"/>
                    <a:pt x="3010750" y="842917"/>
                    <a:pt x="2934623" y="833310"/>
                  </a:cubicBezTo>
                  <a:cubicBezTo>
                    <a:pt x="2880888" y="823702"/>
                    <a:pt x="2822672" y="818896"/>
                    <a:pt x="2773417" y="794880"/>
                  </a:cubicBezTo>
                  <a:cubicBezTo>
                    <a:pt x="2692814" y="761251"/>
                    <a:pt x="2616692" y="722821"/>
                    <a:pt x="2540564" y="684391"/>
                  </a:cubicBezTo>
                  <a:cubicBezTo>
                    <a:pt x="2397270" y="617139"/>
                    <a:pt x="2249501" y="573908"/>
                    <a:pt x="2092771" y="573908"/>
                  </a:cubicBezTo>
                  <a:cubicBezTo>
                    <a:pt x="2007687" y="573908"/>
                    <a:pt x="1918129" y="578709"/>
                    <a:pt x="1833050" y="593123"/>
                  </a:cubicBezTo>
                  <a:cubicBezTo>
                    <a:pt x="1743491" y="612338"/>
                    <a:pt x="1649452" y="636354"/>
                    <a:pt x="1568849" y="674784"/>
                  </a:cubicBezTo>
                  <a:cubicBezTo>
                    <a:pt x="1474815" y="718020"/>
                    <a:pt x="1385256" y="775665"/>
                    <a:pt x="1286742" y="804487"/>
                  </a:cubicBezTo>
                  <a:cubicBezTo>
                    <a:pt x="1188227" y="833310"/>
                    <a:pt x="1089712" y="852525"/>
                    <a:pt x="986722" y="852525"/>
                  </a:cubicBezTo>
                  <a:cubicBezTo>
                    <a:pt x="910595" y="852525"/>
                    <a:pt x="829992" y="842917"/>
                    <a:pt x="753865" y="828504"/>
                  </a:cubicBezTo>
                  <a:cubicBezTo>
                    <a:pt x="668786" y="809289"/>
                    <a:pt x="579228" y="790074"/>
                    <a:pt x="503100" y="751644"/>
                  </a:cubicBezTo>
                  <a:cubicBezTo>
                    <a:pt x="418022" y="708412"/>
                    <a:pt x="337419" y="645961"/>
                    <a:pt x="256816" y="588316"/>
                  </a:cubicBezTo>
                  <a:cubicBezTo>
                    <a:pt x="220992" y="564300"/>
                    <a:pt x="189644" y="540279"/>
                    <a:pt x="158301" y="511456"/>
                  </a:cubicBezTo>
                  <a:lnTo>
                    <a:pt x="158301" y="506655"/>
                  </a:lnTo>
                  <a:cubicBezTo>
                    <a:pt x="153826" y="501849"/>
                    <a:pt x="149346" y="492241"/>
                    <a:pt x="144865" y="487440"/>
                  </a:cubicBezTo>
                  <a:cubicBezTo>
                    <a:pt x="77699" y="386559"/>
                    <a:pt x="41875" y="276075"/>
                    <a:pt x="19488" y="16078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0A1A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66" name="Google Shape;4266;p105"/>
          <p:cNvSpPr txBox="1"/>
          <p:nvPr>
            <p:ph type="title"/>
          </p:nvPr>
        </p:nvSpPr>
        <p:spPr>
          <a:xfrm>
            <a:off x="1091700" y="786050"/>
            <a:ext cx="7949700" cy="1570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lt1"/>
                </a:solidFill>
              </a:rPr>
              <a:t>WE MADE IT TO</a:t>
            </a:r>
            <a:endParaRPr sz="9000">
              <a:solidFill>
                <a:schemeClr val="lt1"/>
              </a:solidFill>
            </a:endParaRPr>
          </a:p>
        </p:txBody>
      </p:sp>
      <p:sp>
        <p:nvSpPr>
          <p:cNvPr id="4267" name="Google Shape;4267;p105"/>
          <p:cNvSpPr/>
          <p:nvPr/>
        </p:nvSpPr>
        <p:spPr>
          <a:xfrm>
            <a:off x="4786600" y="4438025"/>
            <a:ext cx="4901221" cy="9255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gradFill>
                  <a:gsLst>
                    <a:gs pos="0">
                      <a:srgbClr val="FFD966"/>
                    </a:gs>
                    <a:gs pos="100000">
                      <a:srgbClr val="CC0000"/>
                    </a:gs>
                  </a:gsLst>
                  <a:lin ang="5400700" scaled="0"/>
                </a:gradFill>
                <a:latin typeface="Frijole"/>
              </a:rPr>
              <a:t>Spring Break!!</a:t>
            </a:r>
          </a:p>
        </p:txBody>
      </p:sp>
      <p:grpSp>
        <p:nvGrpSpPr>
          <p:cNvPr id="4268" name="Google Shape;4268;p105"/>
          <p:cNvGrpSpPr/>
          <p:nvPr/>
        </p:nvGrpSpPr>
        <p:grpSpPr>
          <a:xfrm>
            <a:off x="-137335" y="-372977"/>
            <a:ext cx="3485741" cy="1898170"/>
            <a:chOff x="-318079" y="-625836"/>
            <a:chExt cx="6258064" cy="3407846"/>
          </a:xfrm>
        </p:grpSpPr>
        <p:grpSp>
          <p:nvGrpSpPr>
            <p:cNvPr id="4269" name="Google Shape;4269;p105"/>
            <p:cNvGrpSpPr/>
            <p:nvPr/>
          </p:nvGrpSpPr>
          <p:grpSpPr>
            <a:xfrm flipH="1">
              <a:off x="1130176" y="608404"/>
              <a:ext cx="1691639" cy="910589"/>
              <a:chOff x="3090862" y="1323975"/>
              <a:chExt cx="1691639" cy="910589"/>
            </a:xfrm>
          </p:grpSpPr>
          <p:grpSp>
            <p:nvGrpSpPr>
              <p:cNvPr id="4270" name="Google Shape;4270;p105"/>
              <p:cNvGrpSpPr/>
              <p:nvPr/>
            </p:nvGrpSpPr>
            <p:grpSpPr>
              <a:xfrm>
                <a:off x="3090862" y="1323975"/>
                <a:ext cx="1691639" cy="815106"/>
                <a:chOff x="3090862" y="1323975"/>
                <a:chExt cx="1691639" cy="815106"/>
              </a:xfrm>
            </p:grpSpPr>
            <p:sp>
              <p:nvSpPr>
                <p:cNvPr id="4271" name="Google Shape;4271;p105"/>
                <p:cNvSpPr/>
                <p:nvPr/>
              </p:nvSpPr>
              <p:spPr>
                <a:xfrm>
                  <a:off x="3091814" y="1323975"/>
                  <a:ext cx="1690687" cy="815106"/>
                </a:xfrm>
                <a:custGeom>
                  <a:rect b="b" l="l" r="r" t="t"/>
                  <a:pathLst>
                    <a:path extrusionOk="0" h="815106" w="1690687">
                      <a:moveTo>
                        <a:pt x="1686878" y="46673"/>
                      </a:moveTo>
                      <a:cubicBezTo>
                        <a:pt x="1623060" y="24765"/>
                        <a:pt x="1545908" y="21907"/>
                        <a:pt x="1486853" y="44768"/>
                      </a:cubicBezTo>
                      <a:cubicBezTo>
                        <a:pt x="1313498" y="109538"/>
                        <a:pt x="1243013" y="316230"/>
                        <a:pt x="1175385" y="470535"/>
                      </a:cubicBezTo>
                      <a:cubicBezTo>
                        <a:pt x="1164908" y="493395"/>
                        <a:pt x="1154430" y="517208"/>
                        <a:pt x="1142048" y="540068"/>
                      </a:cubicBezTo>
                      <a:cubicBezTo>
                        <a:pt x="1095375" y="629603"/>
                        <a:pt x="1033463" y="711518"/>
                        <a:pt x="942975" y="752475"/>
                      </a:cubicBezTo>
                      <a:cubicBezTo>
                        <a:pt x="816293" y="808672"/>
                        <a:pt x="649605" y="764858"/>
                        <a:pt x="554355" y="667703"/>
                      </a:cubicBezTo>
                      <a:cubicBezTo>
                        <a:pt x="455295" y="567690"/>
                        <a:pt x="455295" y="421958"/>
                        <a:pt x="392430" y="304800"/>
                      </a:cubicBezTo>
                      <a:cubicBezTo>
                        <a:pt x="325755" y="184785"/>
                        <a:pt x="235268" y="90488"/>
                        <a:pt x="108585" y="35243"/>
                      </a:cubicBezTo>
                      <a:cubicBezTo>
                        <a:pt x="78105" y="21907"/>
                        <a:pt x="42863" y="9525"/>
                        <a:pt x="5715" y="0"/>
                      </a:cubicBezTo>
                      <a:lnTo>
                        <a:pt x="0" y="42863"/>
                      </a:lnTo>
                      <a:cubicBezTo>
                        <a:pt x="47625" y="59055"/>
                        <a:pt x="93345" y="81915"/>
                        <a:pt x="140970" y="107632"/>
                      </a:cubicBezTo>
                      <a:cubicBezTo>
                        <a:pt x="291465" y="187643"/>
                        <a:pt x="371475" y="320040"/>
                        <a:pt x="405765" y="484823"/>
                      </a:cubicBezTo>
                      <a:cubicBezTo>
                        <a:pt x="410528" y="508635"/>
                        <a:pt x="414338" y="533400"/>
                        <a:pt x="422910" y="557213"/>
                      </a:cubicBezTo>
                      <a:cubicBezTo>
                        <a:pt x="483870" y="737235"/>
                        <a:pt x="684848" y="832485"/>
                        <a:pt x="865823" y="812483"/>
                      </a:cubicBezTo>
                      <a:cubicBezTo>
                        <a:pt x="1097280" y="786765"/>
                        <a:pt x="1159193" y="543878"/>
                        <a:pt x="1246823" y="365760"/>
                      </a:cubicBezTo>
                      <a:cubicBezTo>
                        <a:pt x="1285875" y="285750"/>
                        <a:pt x="1333500" y="207645"/>
                        <a:pt x="1401128" y="150495"/>
                      </a:cubicBezTo>
                      <a:cubicBezTo>
                        <a:pt x="1478280" y="84773"/>
                        <a:pt x="1595438" y="55245"/>
                        <a:pt x="1690688" y="89535"/>
                      </a:cubicBezTo>
                      <a:cubicBezTo>
                        <a:pt x="1690688" y="75248"/>
                        <a:pt x="1688783" y="60960"/>
                        <a:pt x="1686878" y="46673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72" name="Google Shape;4272;p105"/>
                <p:cNvSpPr/>
                <p:nvPr/>
              </p:nvSpPr>
              <p:spPr>
                <a:xfrm>
                  <a:off x="3090862" y="1344930"/>
                  <a:ext cx="1690940" cy="794151"/>
                </a:xfrm>
                <a:custGeom>
                  <a:rect b="b" l="l" r="r" t="t"/>
                  <a:pathLst>
                    <a:path extrusionOk="0" h="794151" w="1690940">
                      <a:moveTo>
                        <a:pt x="1687830" y="25718"/>
                      </a:moveTo>
                      <a:cubicBezTo>
                        <a:pt x="1624013" y="3810"/>
                        <a:pt x="1546860" y="952"/>
                        <a:pt x="1487805" y="23813"/>
                      </a:cubicBezTo>
                      <a:cubicBezTo>
                        <a:pt x="1443990" y="40005"/>
                        <a:pt x="1406843" y="65722"/>
                        <a:pt x="1375410" y="96202"/>
                      </a:cubicBezTo>
                      <a:cubicBezTo>
                        <a:pt x="1384935" y="120015"/>
                        <a:pt x="1348740" y="163830"/>
                        <a:pt x="1337310" y="180975"/>
                      </a:cubicBezTo>
                      <a:cubicBezTo>
                        <a:pt x="1302068" y="232410"/>
                        <a:pt x="1270635" y="287655"/>
                        <a:pt x="1238250" y="340995"/>
                      </a:cubicBezTo>
                      <a:cubicBezTo>
                        <a:pt x="1206818" y="394335"/>
                        <a:pt x="1187768" y="453390"/>
                        <a:pt x="1160145" y="508635"/>
                      </a:cubicBezTo>
                      <a:cubicBezTo>
                        <a:pt x="1119188" y="588645"/>
                        <a:pt x="1075373" y="688658"/>
                        <a:pt x="992505" y="733425"/>
                      </a:cubicBezTo>
                      <a:cubicBezTo>
                        <a:pt x="983933" y="738187"/>
                        <a:pt x="974408" y="741998"/>
                        <a:pt x="965835" y="745808"/>
                      </a:cubicBezTo>
                      <a:cubicBezTo>
                        <a:pt x="964883" y="745808"/>
                        <a:pt x="964883" y="746760"/>
                        <a:pt x="963930" y="746760"/>
                      </a:cubicBezTo>
                      <a:cubicBezTo>
                        <a:pt x="889635" y="782003"/>
                        <a:pt x="806768" y="781050"/>
                        <a:pt x="727710" y="764858"/>
                      </a:cubicBezTo>
                      <a:cubicBezTo>
                        <a:pt x="673418" y="754380"/>
                        <a:pt x="613410" y="736283"/>
                        <a:pt x="573405" y="696278"/>
                      </a:cubicBezTo>
                      <a:cubicBezTo>
                        <a:pt x="538163" y="678180"/>
                        <a:pt x="509588" y="656273"/>
                        <a:pt x="487680" y="618173"/>
                      </a:cubicBezTo>
                      <a:cubicBezTo>
                        <a:pt x="463867" y="576262"/>
                        <a:pt x="449580" y="529590"/>
                        <a:pt x="439103" y="483870"/>
                      </a:cubicBezTo>
                      <a:cubicBezTo>
                        <a:pt x="414338" y="375285"/>
                        <a:pt x="384810" y="260985"/>
                        <a:pt x="298133" y="184785"/>
                      </a:cubicBezTo>
                      <a:cubicBezTo>
                        <a:pt x="251460" y="150495"/>
                        <a:pt x="204788" y="118110"/>
                        <a:pt x="160020" y="80963"/>
                      </a:cubicBezTo>
                      <a:cubicBezTo>
                        <a:pt x="116205" y="44768"/>
                        <a:pt x="60007" y="18097"/>
                        <a:pt x="2857" y="0"/>
                      </a:cubicBezTo>
                      <a:lnTo>
                        <a:pt x="0" y="21907"/>
                      </a:lnTo>
                      <a:cubicBezTo>
                        <a:pt x="47625" y="38100"/>
                        <a:pt x="93345" y="60960"/>
                        <a:pt x="140970" y="86677"/>
                      </a:cubicBezTo>
                      <a:cubicBezTo>
                        <a:pt x="291465" y="166688"/>
                        <a:pt x="371475" y="299085"/>
                        <a:pt x="405765" y="463868"/>
                      </a:cubicBezTo>
                      <a:cubicBezTo>
                        <a:pt x="410528" y="487680"/>
                        <a:pt x="414338" y="512445"/>
                        <a:pt x="422910" y="536258"/>
                      </a:cubicBezTo>
                      <a:cubicBezTo>
                        <a:pt x="483870" y="716280"/>
                        <a:pt x="684848" y="811530"/>
                        <a:pt x="865823" y="791528"/>
                      </a:cubicBezTo>
                      <a:cubicBezTo>
                        <a:pt x="1097280" y="765810"/>
                        <a:pt x="1159193" y="522922"/>
                        <a:pt x="1246823" y="344805"/>
                      </a:cubicBezTo>
                      <a:cubicBezTo>
                        <a:pt x="1285875" y="264795"/>
                        <a:pt x="1333500" y="186690"/>
                        <a:pt x="1401128" y="129540"/>
                      </a:cubicBezTo>
                      <a:cubicBezTo>
                        <a:pt x="1478280" y="63818"/>
                        <a:pt x="1595438" y="34290"/>
                        <a:pt x="1690688" y="68580"/>
                      </a:cubicBezTo>
                      <a:cubicBezTo>
                        <a:pt x="1691640" y="54293"/>
                        <a:pt x="1689735" y="40005"/>
                        <a:pt x="1687830" y="25718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273" name="Google Shape;4273;p105"/>
              <p:cNvGrpSpPr/>
              <p:nvPr/>
            </p:nvGrpSpPr>
            <p:grpSpPr>
              <a:xfrm>
                <a:off x="3313728" y="1500187"/>
                <a:ext cx="1048721" cy="734377"/>
                <a:chOff x="3313728" y="1500187"/>
                <a:chExt cx="1048721" cy="734377"/>
              </a:xfrm>
            </p:grpSpPr>
            <p:grpSp>
              <p:nvGrpSpPr>
                <p:cNvPr id="4274" name="Google Shape;4274;p105"/>
                <p:cNvGrpSpPr/>
                <p:nvPr/>
              </p:nvGrpSpPr>
              <p:grpSpPr>
                <a:xfrm>
                  <a:off x="3693795" y="2111544"/>
                  <a:ext cx="113365" cy="83968"/>
                  <a:chOff x="3693795" y="2111544"/>
                  <a:chExt cx="113365" cy="83968"/>
                </a:xfrm>
              </p:grpSpPr>
              <p:sp>
                <p:nvSpPr>
                  <p:cNvPr id="4275" name="Google Shape;4275;p105"/>
                  <p:cNvSpPr/>
                  <p:nvPr/>
                </p:nvSpPr>
                <p:spPr>
                  <a:xfrm>
                    <a:off x="3707129" y="2111544"/>
                    <a:ext cx="100012" cy="69680"/>
                  </a:xfrm>
                  <a:custGeom>
                    <a:rect b="b" l="l" r="r" t="t"/>
                    <a:pathLst>
                      <a:path extrusionOk="0" h="69680" w="100012">
                        <a:moveTo>
                          <a:pt x="0" y="69680"/>
                        </a:moveTo>
                        <a:cubicBezTo>
                          <a:pt x="26670" y="37295"/>
                          <a:pt x="45720" y="-23665"/>
                          <a:pt x="97155" y="9673"/>
                        </a:cubicBezTo>
                        <a:lnTo>
                          <a:pt x="100013" y="13483"/>
                        </a:lnTo>
                        <a:cubicBezTo>
                          <a:pt x="60008" y="10625"/>
                          <a:pt x="30480" y="48725"/>
                          <a:pt x="0" y="6968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76" name="Google Shape;4276;p105"/>
                  <p:cNvSpPr/>
                  <p:nvPr/>
                </p:nvSpPr>
                <p:spPr>
                  <a:xfrm>
                    <a:off x="3693795" y="2121217"/>
                    <a:ext cx="113365" cy="74295"/>
                  </a:xfrm>
                  <a:custGeom>
                    <a:rect b="b" l="l" r="r" t="t"/>
                    <a:pathLst>
                      <a:path extrusionOk="0" h="74295" w="113365">
                        <a:moveTo>
                          <a:pt x="76200" y="47625"/>
                        </a:moveTo>
                        <a:cubicBezTo>
                          <a:pt x="48577" y="52388"/>
                          <a:pt x="24765" y="61913"/>
                          <a:pt x="0" y="74295"/>
                        </a:cubicBezTo>
                        <a:cubicBezTo>
                          <a:pt x="14288" y="59055"/>
                          <a:pt x="30480" y="43815"/>
                          <a:pt x="45720" y="29528"/>
                        </a:cubicBezTo>
                        <a:cubicBezTo>
                          <a:pt x="55245" y="21908"/>
                          <a:pt x="65722" y="14288"/>
                          <a:pt x="77152" y="8573"/>
                        </a:cubicBezTo>
                        <a:cubicBezTo>
                          <a:pt x="84772" y="4763"/>
                          <a:pt x="98107" y="0"/>
                          <a:pt x="104775" y="0"/>
                        </a:cubicBezTo>
                        <a:cubicBezTo>
                          <a:pt x="116205" y="5715"/>
                          <a:pt x="115252" y="20955"/>
                          <a:pt x="107632" y="32385"/>
                        </a:cubicBezTo>
                        <a:cubicBezTo>
                          <a:pt x="101917" y="42863"/>
                          <a:pt x="87630" y="45720"/>
                          <a:pt x="76200" y="47625"/>
                        </a:cubicBezTo>
                        <a:close/>
                      </a:path>
                    </a:pathLst>
                  </a:custGeom>
                  <a:solidFill>
                    <a:srgbClr val="54660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277" name="Google Shape;4277;p105"/>
                <p:cNvGrpSpPr/>
                <p:nvPr/>
              </p:nvGrpSpPr>
              <p:grpSpPr>
                <a:xfrm>
                  <a:off x="3796397" y="2114790"/>
                  <a:ext cx="64048" cy="119774"/>
                  <a:chOff x="3796397" y="2114790"/>
                  <a:chExt cx="64048" cy="119774"/>
                </a:xfrm>
              </p:grpSpPr>
              <p:sp>
                <p:nvSpPr>
                  <p:cNvPr id="4278" name="Google Shape;4278;p105"/>
                  <p:cNvSpPr/>
                  <p:nvPr/>
                </p:nvSpPr>
                <p:spPr>
                  <a:xfrm>
                    <a:off x="3818191" y="2115502"/>
                    <a:ext cx="42254" cy="119062"/>
                  </a:xfrm>
                  <a:custGeom>
                    <a:rect b="b" l="l" r="r" t="t"/>
                    <a:pathLst>
                      <a:path extrusionOk="0" h="119062" w="42254">
                        <a:moveTo>
                          <a:pt x="21336" y="0"/>
                        </a:moveTo>
                        <a:cubicBezTo>
                          <a:pt x="40386" y="6668"/>
                          <a:pt x="48006" y="38100"/>
                          <a:pt x="37528" y="57150"/>
                        </a:cubicBezTo>
                        <a:cubicBezTo>
                          <a:pt x="31813" y="68580"/>
                          <a:pt x="11811" y="86677"/>
                          <a:pt x="7048" y="119063"/>
                        </a:cubicBezTo>
                        <a:cubicBezTo>
                          <a:pt x="4191" y="95250"/>
                          <a:pt x="-1524" y="87630"/>
                          <a:pt x="381" y="64770"/>
                        </a:cubicBezTo>
                        <a:cubicBezTo>
                          <a:pt x="1333" y="44768"/>
                          <a:pt x="20383" y="17145"/>
                          <a:pt x="21336" y="0"/>
                        </a:cubicBezTo>
                        <a:close/>
                      </a:path>
                    </a:pathLst>
                  </a:custGeom>
                  <a:solidFill>
                    <a:srgbClr val="7C951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79" name="Google Shape;4279;p105"/>
                  <p:cNvSpPr/>
                  <p:nvPr/>
                </p:nvSpPr>
                <p:spPr>
                  <a:xfrm>
                    <a:off x="3796397" y="2114790"/>
                    <a:ext cx="46627" cy="119774"/>
                  </a:xfrm>
                  <a:custGeom>
                    <a:rect b="b" l="l" r="r" t="t"/>
                    <a:pathLst>
                      <a:path extrusionOk="0" h="119774" w="46627">
                        <a:moveTo>
                          <a:pt x="267" y="35002"/>
                        </a:moveTo>
                        <a:cubicBezTo>
                          <a:pt x="2172" y="15952"/>
                          <a:pt x="23127" y="-4051"/>
                          <a:pt x="43130" y="712"/>
                        </a:cubicBezTo>
                        <a:cubicBezTo>
                          <a:pt x="51702" y="18809"/>
                          <a:pt x="42177" y="41669"/>
                          <a:pt x="39320" y="48337"/>
                        </a:cubicBezTo>
                        <a:cubicBezTo>
                          <a:pt x="32652" y="70244"/>
                          <a:pt x="25985" y="91199"/>
                          <a:pt x="28842" y="119774"/>
                        </a:cubicBezTo>
                        <a:cubicBezTo>
                          <a:pt x="26937" y="111202"/>
                          <a:pt x="20270" y="106439"/>
                          <a:pt x="16460" y="98819"/>
                        </a:cubicBezTo>
                        <a:cubicBezTo>
                          <a:pt x="6935" y="80722"/>
                          <a:pt x="-1638" y="55004"/>
                          <a:pt x="267" y="35002"/>
                        </a:cubicBezTo>
                        <a:close/>
                      </a:path>
                    </a:pathLst>
                  </a:custGeom>
                  <a:solidFill>
                    <a:srgbClr val="54660A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4280" name="Google Shape;4280;p105"/>
                <p:cNvSpPr/>
                <p:nvPr/>
              </p:nvSpPr>
              <p:spPr>
                <a:xfrm>
                  <a:off x="3974284" y="2114251"/>
                  <a:ext cx="54922" cy="120313"/>
                </a:xfrm>
                <a:custGeom>
                  <a:rect b="b" l="l" r="r" t="t"/>
                  <a:pathLst>
                    <a:path extrusionOk="0" h="120313" w="54922">
                      <a:moveTo>
                        <a:pt x="51933" y="6014"/>
                      </a:moveTo>
                      <a:cubicBezTo>
                        <a:pt x="56696" y="13634"/>
                        <a:pt x="54791" y="26969"/>
                        <a:pt x="52886" y="35541"/>
                      </a:cubicBezTo>
                      <a:cubicBezTo>
                        <a:pt x="50981" y="46019"/>
                        <a:pt x="46218" y="56496"/>
                        <a:pt x="40503" y="66021"/>
                      </a:cubicBezTo>
                      <a:cubicBezTo>
                        <a:pt x="34788" y="75546"/>
                        <a:pt x="28121" y="84119"/>
                        <a:pt x="22406" y="92691"/>
                      </a:cubicBezTo>
                      <a:cubicBezTo>
                        <a:pt x="19548" y="97454"/>
                        <a:pt x="16691" y="101264"/>
                        <a:pt x="13833" y="106026"/>
                      </a:cubicBezTo>
                      <a:cubicBezTo>
                        <a:pt x="12881" y="107931"/>
                        <a:pt x="6213" y="118409"/>
                        <a:pt x="7166" y="120314"/>
                      </a:cubicBezTo>
                      <a:cubicBezTo>
                        <a:pt x="-4264" y="102216"/>
                        <a:pt x="498" y="72689"/>
                        <a:pt x="4308" y="52686"/>
                      </a:cubicBezTo>
                      <a:cubicBezTo>
                        <a:pt x="7166" y="38399"/>
                        <a:pt x="11928" y="23159"/>
                        <a:pt x="21453" y="11729"/>
                      </a:cubicBezTo>
                      <a:cubicBezTo>
                        <a:pt x="25263" y="6966"/>
                        <a:pt x="30026" y="3156"/>
                        <a:pt x="34788" y="1251"/>
                      </a:cubicBezTo>
                      <a:cubicBezTo>
                        <a:pt x="40503" y="-654"/>
                        <a:pt x="45266" y="-654"/>
                        <a:pt x="49076" y="3156"/>
                      </a:cubicBezTo>
                      <a:cubicBezTo>
                        <a:pt x="50981" y="4109"/>
                        <a:pt x="50981" y="5061"/>
                        <a:pt x="51933" y="6014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81" name="Google Shape;4281;p105"/>
                <p:cNvSpPr/>
                <p:nvPr/>
              </p:nvSpPr>
              <p:spPr>
                <a:xfrm>
                  <a:off x="4015740" y="1985962"/>
                  <a:ext cx="113109" cy="52534"/>
                </a:xfrm>
                <a:custGeom>
                  <a:rect b="b" l="l" r="r" t="t"/>
                  <a:pathLst>
                    <a:path extrusionOk="0" h="52534" w="113109">
                      <a:moveTo>
                        <a:pt x="30480" y="2858"/>
                      </a:moveTo>
                      <a:cubicBezTo>
                        <a:pt x="38100" y="952"/>
                        <a:pt x="46672" y="0"/>
                        <a:pt x="54292" y="0"/>
                      </a:cubicBezTo>
                      <a:cubicBezTo>
                        <a:pt x="68580" y="0"/>
                        <a:pt x="79057" y="8573"/>
                        <a:pt x="89535" y="17145"/>
                      </a:cubicBezTo>
                      <a:cubicBezTo>
                        <a:pt x="98107" y="24765"/>
                        <a:pt x="108585" y="34290"/>
                        <a:pt x="112395" y="45720"/>
                      </a:cubicBezTo>
                      <a:cubicBezTo>
                        <a:pt x="113347" y="47625"/>
                        <a:pt x="113347" y="50483"/>
                        <a:pt x="112395" y="51435"/>
                      </a:cubicBezTo>
                      <a:cubicBezTo>
                        <a:pt x="110490" y="53340"/>
                        <a:pt x="108585" y="52388"/>
                        <a:pt x="106680" y="51435"/>
                      </a:cubicBezTo>
                      <a:cubicBezTo>
                        <a:pt x="94297" y="45720"/>
                        <a:pt x="82867" y="44767"/>
                        <a:pt x="69532" y="43815"/>
                      </a:cubicBezTo>
                      <a:cubicBezTo>
                        <a:pt x="63817" y="42863"/>
                        <a:pt x="58102" y="40958"/>
                        <a:pt x="52388" y="38100"/>
                      </a:cubicBezTo>
                      <a:cubicBezTo>
                        <a:pt x="38100" y="31433"/>
                        <a:pt x="22860" y="18098"/>
                        <a:pt x="6667" y="20002"/>
                      </a:cubicBezTo>
                      <a:cubicBezTo>
                        <a:pt x="4763" y="20002"/>
                        <a:pt x="1905" y="20955"/>
                        <a:pt x="0" y="19050"/>
                      </a:cubicBezTo>
                      <a:cubicBezTo>
                        <a:pt x="3810" y="15240"/>
                        <a:pt x="8572" y="11430"/>
                        <a:pt x="13335" y="9525"/>
                      </a:cubicBezTo>
                      <a:cubicBezTo>
                        <a:pt x="18097" y="6667"/>
                        <a:pt x="24765" y="4763"/>
                        <a:pt x="30480" y="2858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82" name="Google Shape;4282;p105"/>
                <p:cNvSpPr/>
                <p:nvPr/>
              </p:nvSpPr>
              <p:spPr>
                <a:xfrm>
                  <a:off x="3472814" y="1946910"/>
                  <a:ext cx="113109" cy="52534"/>
                </a:xfrm>
                <a:custGeom>
                  <a:rect b="b" l="l" r="r" t="t"/>
                  <a:pathLst>
                    <a:path extrusionOk="0" h="52534" w="113109">
                      <a:moveTo>
                        <a:pt x="30480" y="2857"/>
                      </a:moveTo>
                      <a:cubicBezTo>
                        <a:pt x="38100" y="952"/>
                        <a:pt x="46673" y="0"/>
                        <a:pt x="54293" y="0"/>
                      </a:cubicBezTo>
                      <a:cubicBezTo>
                        <a:pt x="68580" y="0"/>
                        <a:pt x="79058" y="8573"/>
                        <a:pt x="89535" y="17145"/>
                      </a:cubicBezTo>
                      <a:cubicBezTo>
                        <a:pt x="98108" y="24765"/>
                        <a:pt x="108585" y="34290"/>
                        <a:pt x="112395" y="45720"/>
                      </a:cubicBezTo>
                      <a:cubicBezTo>
                        <a:pt x="113348" y="47625"/>
                        <a:pt x="113348" y="50482"/>
                        <a:pt x="112395" y="51435"/>
                      </a:cubicBezTo>
                      <a:cubicBezTo>
                        <a:pt x="110490" y="53340"/>
                        <a:pt x="108585" y="52388"/>
                        <a:pt x="106680" y="51435"/>
                      </a:cubicBezTo>
                      <a:cubicBezTo>
                        <a:pt x="94298" y="45720"/>
                        <a:pt x="82868" y="44767"/>
                        <a:pt x="69533" y="43815"/>
                      </a:cubicBezTo>
                      <a:cubicBezTo>
                        <a:pt x="63818" y="42863"/>
                        <a:pt x="58102" y="40957"/>
                        <a:pt x="52388" y="38100"/>
                      </a:cubicBezTo>
                      <a:cubicBezTo>
                        <a:pt x="38100" y="31432"/>
                        <a:pt x="22860" y="18098"/>
                        <a:pt x="6668" y="20002"/>
                      </a:cubicBezTo>
                      <a:cubicBezTo>
                        <a:pt x="4763" y="20002"/>
                        <a:pt x="1905" y="20955"/>
                        <a:pt x="0" y="19050"/>
                      </a:cubicBezTo>
                      <a:cubicBezTo>
                        <a:pt x="3810" y="15240"/>
                        <a:pt x="8573" y="11430"/>
                        <a:pt x="13335" y="9525"/>
                      </a:cubicBezTo>
                      <a:cubicBezTo>
                        <a:pt x="17145" y="6667"/>
                        <a:pt x="23813" y="4763"/>
                        <a:pt x="30480" y="2857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4283" name="Google Shape;4283;p105"/>
                <p:cNvGrpSpPr/>
                <p:nvPr/>
              </p:nvGrpSpPr>
              <p:grpSpPr>
                <a:xfrm>
                  <a:off x="4305609" y="1683067"/>
                  <a:ext cx="56840" cy="156210"/>
                  <a:chOff x="4305609" y="1683067"/>
                  <a:chExt cx="56840" cy="156210"/>
                </a:xfrm>
              </p:grpSpPr>
              <p:sp>
                <p:nvSpPr>
                  <p:cNvPr id="4284" name="Google Shape;4284;p105"/>
                  <p:cNvSpPr/>
                  <p:nvPr/>
                </p:nvSpPr>
                <p:spPr>
                  <a:xfrm>
                    <a:off x="4305609" y="1683067"/>
                    <a:ext cx="31247" cy="156210"/>
                  </a:xfrm>
                  <a:custGeom>
                    <a:rect b="b" l="l" r="r" t="t"/>
                    <a:pathLst>
                      <a:path extrusionOk="0" h="156210" w="31247">
                        <a:moveTo>
                          <a:pt x="29218" y="149543"/>
                        </a:moveTo>
                        <a:lnTo>
                          <a:pt x="29218" y="156210"/>
                        </a:lnTo>
                        <a:cubicBezTo>
                          <a:pt x="9216" y="114300"/>
                          <a:pt x="-26027" y="36195"/>
                          <a:pt x="31123" y="0"/>
                        </a:cubicBezTo>
                        <a:cubicBezTo>
                          <a:pt x="32076" y="23813"/>
                          <a:pt x="27313" y="47625"/>
                          <a:pt x="25408" y="71438"/>
                        </a:cubicBezTo>
                        <a:cubicBezTo>
                          <a:pt x="24456" y="97155"/>
                          <a:pt x="30171" y="123825"/>
                          <a:pt x="29218" y="149543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85" name="Google Shape;4285;p105"/>
                  <p:cNvSpPr/>
                  <p:nvPr/>
                </p:nvSpPr>
                <p:spPr>
                  <a:xfrm>
                    <a:off x="4329958" y="1683067"/>
                    <a:ext cx="32491" cy="156210"/>
                  </a:xfrm>
                  <a:custGeom>
                    <a:rect b="b" l="l" r="r" t="t"/>
                    <a:pathLst>
                      <a:path extrusionOk="0" h="156210" w="32491">
                        <a:moveTo>
                          <a:pt x="5822" y="156210"/>
                        </a:moveTo>
                        <a:cubicBezTo>
                          <a:pt x="4869" y="131445"/>
                          <a:pt x="-846" y="101918"/>
                          <a:pt x="107" y="76200"/>
                        </a:cubicBezTo>
                        <a:cubicBezTo>
                          <a:pt x="1059" y="53340"/>
                          <a:pt x="8679" y="18098"/>
                          <a:pt x="8679" y="0"/>
                        </a:cubicBezTo>
                        <a:cubicBezTo>
                          <a:pt x="27729" y="19050"/>
                          <a:pt x="35349" y="46673"/>
                          <a:pt x="31539" y="72390"/>
                        </a:cubicBezTo>
                        <a:cubicBezTo>
                          <a:pt x="25824" y="98108"/>
                          <a:pt x="6774" y="137160"/>
                          <a:pt x="5822" y="15621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286" name="Google Shape;4286;p105"/>
                <p:cNvGrpSpPr/>
                <p:nvPr/>
              </p:nvGrpSpPr>
              <p:grpSpPr>
                <a:xfrm>
                  <a:off x="3313728" y="1500187"/>
                  <a:ext cx="60965" cy="159067"/>
                  <a:chOff x="3313728" y="1500187"/>
                  <a:chExt cx="60965" cy="159067"/>
                </a:xfrm>
              </p:grpSpPr>
              <p:sp>
                <p:nvSpPr>
                  <p:cNvPr id="4287" name="Google Shape;4287;p105"/>
                  <p:cNvSpPr/>
                  <p:nvPr/>
                </p:nvSpPr>
                <p:spPr>
                  <a:xfrm>
                    <a:off x="3313728" y="1500187"/>
                    <a:ext cx="43498" cy="159067"/>
                  </a:xfrm>
                  <a:custGeom>
                    <a:rect b="b" l="l" r="r" t="t"/>
                    <a:pathLst>
                      <a:path extrusionOk="0" h="159067" w="43498">
                        <a:moveTo>
                          <a:pt x="37167" y="0"/>
                        </a:moveTo>
                        <a:cubicBezTo>
                          <a:pt x="38119" y="952"/>
                          <a:pt x="41929" y="7620"/>
                          <a:pt x="42882" y="11430"/>
                        </a:cubicBezTo>
                        <a:cubicBezTo>
                          <a:pt x="44787" y="23813"/>
                          <a:pt x="41929" y="34290"/>
                          <a:pt x="39072" y="46673"/>
                        </a:cubicBezTo>
                        <a:cubicBezTo>
                          <a:pt x="36214" y="60008"/>
                          <a:pt x="36214" y="74295"/>
                          <a:pt x="33357" y="87630"/>
                        </a:cubicBezTo>
                        <a:cubicBezTo>
                          <a:pt x="30499" y="100013"/>
                          <a:pt x="26689" y="110490"/>
                          <a:pt x="25737" y="123825"/>
                        </a:cubicBezTo>
                        <a:cubicBezTo>
                          <a:pt x="24784" y="134302"/>
                          <a:pt x="28594" y="147638"/>
                          <a:pt x="28594" y="159067"/>
                        </a:cubicBezTo>
                        <a:cubicBezTo>
                          <a:pt x="16212" y="150495"/>
                          <a:pt x="10497" y="133350"/>
                          <a:pt x="7639" y="122873"/>
                        </a:cubicBezTo>
                        <a:cubicBezTo>
                          <a:pt x="1924" y="102870"/>
                          <a:pt x="-1886" y="79058"/>
                          <a:pt x="972" y="58102"/>
                        </a:cubicBezTo>
                        <a:cubicBezTo>
                          <a:pt x="2877" y="31433"/>
                          <a:pt x="16212" y="13335"/>
                          <a:pt x="37167" y="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88" name="Google Shape;4288;p105"/>
                  <p:cNvSpPr/>
                  <p:nvPr/>
                </p:nvSpPr>
                <p:spPr>
                  <a:xfrm>
                    <a:off x="3337223" y="1500187"/>
                    <a:ext cx="37470" cy="158114"/>
                  </a:xfrm>
                  <a:custGeom>
                    <a:rect b="b" l="l" r="r" t="t"/>
                    <a:pathLst>
                      <a:path extrusionOk="0" h="158114" w="37470">
                        <a:moveTo>
                          <a:pt x="13671" y="0"/>
                        </a:moveTo>
                        <a:cubicBezTo>
                          <a:pt x="35579" y="19050"/>
                          <a:pt x="44151" y="55245"/>
                          <a:pt x="31769" y="80010"/>
                        </a:cubicBezTo>
                        <a:cubicBezTo>
                          <a:pt x="19386" y="105727"/>
                          <a:pt x="336" y="126683"/>
                          <a:pt x="5099" y="158115"/>
                        </a:cubicBezTo>
                        <a:cubicBezTo>
                          <a:pt x="-3474" y="136208"/>
                          <a:pt x="336" y="104775"/>
                          <a:pt x="5099" y="78105"/>
                        </a:cubicBezTo>
                        <a:cubicBezTo>
                          <a:pt x="8909" y="55245"/>
                          <a:pt x="20339" y="23813"/>
                          <a:pt x="13671" y="0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289" name="Google Shape;4289;p105"/>
                <p:cNvGrpSpPr/>
                <p:nvPr/>
              </p:nvGrpSpPr>
              <p:grpSpPr>
                <a:xfrm>
                  <a:off x="3539617" y="1768792"/>
                  <a:ext cx="75120" cy="108290"/>
                  <a:chOff x="3539617" y="1768792"/>
                  <a:chExt cx="75120" cy="108290"/>
                </a:xfrm>
              </p:grpSpPr>
              <p:sp>
                <p:nvSpPr>
                  <p:cNvPr id="4290" name="Google Shape;4290;p105"/>
                  <p:cNvSpPr/>
                  <p:nvPr/>
                </p:nvSpPr>
                <p:spPr>
                  <a:xfrm>
                    <a:off x="3560445" y="1768792"/>
                    <a:ext cx="54292" cy="108290"/>
                  </a:xfrm>
                  <a:custGeom>
                    <a:rect b="b" l="l" r="r" t="t"/>
                    <a:pathLst>
                      <a:path extrusionOk="0" h="108290" w="54292">
                        <a:moveTo>
                          <a:pt x="0" y="107633"/>
                        </a:moveTo>
                        <a:cubicBezTo>
                          <a:pt x="20002" y="112395"/>
                          <a:pt x="43815" y="90488"/>
                          <a:pt x="45720" y="68580"/>
                        </a:cubicBezTo>
                        <a:cubicBezTo>
                          <a:pt x="46672" y="56198"/>
                          <a:pt x="40957" y="30480"/>
                          <a:pt x="54292" y="0"/>
                        </a:cubicBezTo>
                        <a:cubicBezTo>
                          <a:pt x="39052" y="19050"/>
                          <a:pt x="29527" y="20955"/>
                          <a:pt x="18097" y="40958"/>
                        </a:cubicBezTo>
                        <a:cubicBezTo>
                          <a:pt x="7620" y="59055"/>
                          <a:pt x="8572" y="92393"/>
                          <a:pt x="0" y="107633"/>
                        </a:cubicBezTo>
                        <a:close/>
                      </a:path>
                    </a:pathLst>
                  </a:custGeom>
                  <a:solidFill>
                    <a:srgbClr val="70951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91" name="Google Shape;4291;p105"/>
                  <p:cNvSpPr/>
                  <p:nvPr/>
                </p:nvSpPr>
                <p:spPr>
                  <a:xfrm>
                    <a:off x="3539617" y="1768792"/>
                    <a:ext cx="75120" cy="107632"/>
                  </a:xfrm>
                  <a:custGeom>
                    <a:rect b="b" l="l" r="r" t="t"/>
                    <a:pathLst>
                      <a:path extrusionOk="0" h="107632" w="75120">
                        <a:moveTo>
                          <a:pt x="3683" y="55245"/>
                        </a:moveTo>
                        <a:cubicBezTo>
                          <a:pt x="-4890" y="72390"/>
                          <a:pt x="1778" y="100013"/>
                          <a:pt x="20828" y="107633"/>
                        </a:cubicBezTo>
                        <a:cubicBezTo>
                          <a:pt x="37973" y="97155"/>
                          <a:pt x="41783" y="72390"/>
                          <a:pt x="44640" y="65723"/>
                        </a:cubicBezTo>
                        <a:cubicBezTo>
                          <a:pt x="51308" y="43815"/>
                          <a:pt x="57023" y="22860"/>
                          <a:pt x="75120" y="0"/>
                        </a:cubicBezTo>
                        <a:cubicBezTo>
                          <a:pt x="68453" y="5715"/>
                          <a:pt x="60833" y="6668"/>
                          <a:pt x="53213" y="10478"/>
                        </a:cubicBezTo>
                        <a:cubicBezTo>
                          <a:pt x="34163" y="20003"/>
                          <a:pt x="13208" y="37148"/>
                          <a:pt x="3683" y="55245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292" name="Google Shape;4292;p105"/>
                <p:cNvGrpSpPr/>
                <p:nvPr/>
              </p:nvGrpSpPr>
              <p:grpSpPr>
                <a:xfrm>
                  <a:off x="4160139" y="1976295"/>
                  <a:ext cx="43189" cy="138254"/>
                  <a:chOff x="4160139" y="1976295"/>
                  <a:chExt cx="43189" cy="138254"/>
                </a:xfrm>
              </p:grpSpPr>
              <p:sp>
                <p:nvSpPr>
                  <p:cNvPr id="4293" name="Google Shape;4293;p105"/>
                  <p:cNvSpPr/>
                  <p:nvPr/>
                </p:nvSpPr>
                <p:spPr>
                  <a:xfrm>
                    <a:off x="4160139" y="1976295"/>
                    <a:ext cx="43189" cy="137302"/>
                  </a:xfrm>
                  <a:custGeom>
                    <a:rect b="b" l="l" r="r" t="t"/>
                    <a:pathLst>
                      <a:path extrusionOk="0" h="137302" w="43189">
                        <a:moveTo>
                          <a:pt x="5144" y="26812"/>
                        </a:moveTo>
                        <a:cubicBezTo>
                          <a:pt x="8001" y="20145"/>
                          <a:pt x="19431" y="-9383"/>
                          <a:pt x="28956" y="3000"/>
                        </a:cubicBezTo>
                        <a:lnTo>
                          <a:pt x="29908" y="3952"/>
                        </a:lnTo>
                        <a:cubicBezTo>
                          <a:pt x="45148" y="23002"/>
                          <a:pt x="45148" y="48720"/>
                          <a:pt x="40386" y="70627"/>
                        </a:cubicBezTo>
                        <a:cubicBezTo>
                          <a:pt x="37528" y="82057"/>
                          <a:pt x="34671" y="93487"/>
                          <a:pt x="34671" y="104917"/>
                        </a:cubicBezTo>
                        <a:cubicBezTo>
                          <a:pt x="34671" y="116347"/>
                          <a:pt x="38481" y="125872"/>
                          <a:pt x="40386" y="137302"/>
                        </a:cubicBezTo>
                        <a:cubicBezTo>
                          <a:pt x="19431" y="120157"/>
                          <a:pt x="7048" y="94440"/>
                          <a:pt x="2286" y="68722"/>
                        </a:cubicBezTo>
                        <a:cubicBezTo>
                          <a:pt x="-1524" y="53482"/>
                          <a:pt x="-572" y="42052"/>
                          <a:pt x="5144" y="26812"/>
                        </a:cubicBezTo>
                        <a:close/>
                      </a:path>
                    </a:pathLst>
                  </a:custGeom>
                  <a:solidFill>
                    <a:srgbClr val="7D8A1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94" name="Google Shape;4294;p105"/>
                  <p:cNvSpPr/>
                  <p:nvPr/>
                </p:nvSpPr>
                <p:spPr>
                  <a:xfrm>
                    <a:off x="4160139" y="1976295"/>
                    <a:ext cx="40385" cy="138254"/>
                  </a:xfrm>
                  <a:custGeom>
                    <a:rect b="b" l="l" r="r" t="t"/>
                    <a:pathLst>
                      <a:path extrusionOk="0" h="138254" w="40385">
                        <a:moveTo>
                          <a:pt x="5144" y="26812"/>
                        </a:moveTo>
                        <a:cubicBezTo>
                          <a:pt x="8001" y="20145"/>
                          <a:pt x="19431" y="-9383"/>
                          <a:pt x="28956" y="3000"/>
                        </a:cubicBezTo>
                        <a:lnTo>
                          <a:pt x="29908" y="3952"/>
                        </a:lnTo>
                        <a:cubicBezTo>
                          <a:pt x="29908" y="3952"/>
                          <a:pt x="29908" y="4905"/>
                          <a:pt x="30861" y="4905"/>
                        </a:cubicBezTo>
                        <a:cubicBezTo>
                          <a:pt x="30861" y="4905"/>
                          <a:pt x="30861" y="5857"/>
                          <a:pt x="30861" y="5857"/>
                        </a:cubicBezTo>
                        <a:cubicBezTo>
                          <a:pt x="29908" y="17287"/>
                          <a:pt x="29908" y="27765"/>
                          <a:pt x="29908" y="39195"/>
                        </a:cubicBezTo>
                        <a:cubicBezTo>
                          <a:pt x="23241" y="72532"/>
                          <a:pt x="19431" y="109680"/>
                          <a:pt x="40386" y="137302"/>
                        </a:cubicBezTo>
                        <a:cubicBezTo>
                          <a:pt x="40386" y="137302"/>
                          <a:pt x="40386" y="138255"/>
                          <a:pt x="40386" y="138255"/>
                        </a:cubicBezTo>
                        <a:cubicBezTo>
                          <a:pt x="19431" y="121110"/>
                          <a:pt x="7048" y="95392"/>
                          <a:pt x="2286" y="69675"/>
                        </a:cubicBezTo>
                        <a:cubicBezTo>
                          <a:pt x="-1524" y="53482"/>
                          <a:pt x="-572" y="42052"/>
                          <a:pt x="5144" y="26812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4295" name="Google Shape;4295;p105"/>
            <p:cNvGrpSpPr/>
            <p:nvPr/>
          </p:nvGrpSpPr>
          <p:grpSpPr>
            <a:xfrm flipH="1">
              <a:off x="6225" y="555064"/>
              <a:ext cx="1151583" cy="2226945"/>
              <a:chOff x="4754869" y="1270635"/>
              <a:chExt cx="1151583" cy="2226945"/>
            </a:xfrm>
          </p:grpSpPr>
          <p:grpSp>
            <p:nvGrpSpPr>
              <p:cNvPr id="4296" name="Google Shape;4296;p105"/>
              <p:cNvGrpSpPr/>
              <p:nvPr/>
            </p:nvGrpSpPr>
            <p:grpSpPr>
              <a:xfrm>
                <a:off x="4754869" y="1270635"/>
                <a:ext cx="1081838" cy="2163664"/>
                <a:chOff x="4754869" y="1270635"/>
                <a:chExt cx="1081838" cy="2163664"/>
              </a:xfrm>
            </p:grpSpPr>
            <p:sp>
              <p:nvSpPr>
                <p:cNvPr id="4297" name="Google Shape;4297;p105"/>
                <p:cNvSpPr/>
                <p:nvPr/>
              </p:nvSpPr>
              <p:spPr>
                <a:xfrm>
                  <a:off x="4754869" y="1270635"/>
                  <a:ext cx="1081288" cy="2163664"/>
                </a:xfrm>
                <a:custGeom>
                  <a:rect b="b" l="l" r="r" t="t"/>
                  <a:pathLst>
                    <a:path extrusionOk="0" h="2163664" w="1081288">
                      <a:moveTo>
                        <a:pt x="321003" y="2024062"/>
                      </a:moveTo>
                      <a:cubicBezTo>
                        <a:pt x="162888" y="1883093"/>
                        <a:pt x="135265" y="1627823"/>
                        <a:pt x="118120" y="1430655"/>
                      </a:cubicBezTo>
                      <a:cubicBezTo>
                        <a:pt x="96213" y="1184910"/>
                        <a:pt x="81925" y="942023"/>
                        <a:pt x="71448" y="696278"/>
                      </a:cubicBezTo>
                      <a:cubicBezTo>
                        <a:pt x="62875" y="487680"/>
                        <a:pt x="49540" y="276225"/>
                        <a:pt x="38110" y="66675"/>
                      </a:cubicBezTo>
                      <a:cubicBezTo>
                        <a:pt x="37158" y="42863"/>
                        <a:pt x="35253" y="18097"/>
                        <a:pt x="20965" y="0"/>
                      </a:cubicBezTo>
                      <a:cubicBezTo>
                        <a:pt x="-11420" y="79057"/>
                        <a:pt x="2868" y="162877"/>
                        <a:pt x="4773" y="246698"/>
                      </a:cubicBezTo>
                      <a:cubicBezTo>
                        <a:pt x="7630" y="344805"/>
                        <a:pt x="10488" y="443865"/>
                        <a:pt x="14298" y="541973"/>
                      </a:cubicBezTo>
                      <a:cubicBezTo>
                        <a:pt x="17155" y="623888"/>
                        <a:pt x="30490" y="701040"/>
                        <a:pt x="31443" y="782955"/>
                      </a:cubicBezTo>
                      <a:cubicBezTo>
                        <a:pt x="35253" y="1147762"/>
                        <a:pt x="65733" y="1524000"/>
                        <a:pt x="162888" y="1875473"/>
                      </a:cubicBezTo>
                      <a:cubicBezTo>
                        <a:pt x="190510" y="1974533"/>
                        <a:pt x="252423" y="2051685"/>
                        <a:pt x="343863" y="2103120"/>
                      </a:cubicBezTo>
                      <a:cubicBezTo>
                        <a:pt x="439113" y="2156460"/>
                        <a:pt x="553413" y="2175510"/>
                        <a:pt x="661045" y="2156460"/>
                      </a:cubicBezTo>
                      <a:cubicBezTo>
                        <a:pt x="928698" y="2108835"/>
                        <a:pt x="998230" y="1762125"/>
                        <a:pt x="1023948" y="1537335"/>
                      </a:cubicBezTo>
                      <a:cubicBezTo>
                        <a:pt x="1035378" y="1441133"/>
                        <a:pt x="1041093" y="1345883"/>
                        <a:pt x="1044903" y="1250633"/>
                      </a:cubicBezTo>
                      <a:cubicBezTo>
                        <a:pt x="1050618" y="1082040"/>
                        <a:pt x="1048713" y="914400"/>
                        <a:pt x="1053475" y="743903"/>
                      </a:cubicBezTo>
                      <a:cubicBezTo>
                        <a:pt x="1058238" y="562928"/>
                        <a:pt x="1066810" y="382905"/>
                        <a:pt x="1078240" y="201930"/>
                      </a:cubicBezTo>
                      <a:cubicBezTo>
                        <a:pt x="1082050" y="145733"/>
                        <a:pt x="1085860" y="86677"/>
                        <a:pt x="1065858" y="34290"/>
                      </a:cubicBezTo>
                      <a:cubicBezTo>
                        <a:pt x="1042998" y="83820"/>
                        <a:pt x="1040140" y="140017"/>
                        <a:pt x="1037283" y="195263"/>
                      </a:cubicBezTo>
                      <a:cubicBezTo>
                        <a:pt x="1023948" y="487680"/>
                        <a:pt x="1009660" y="780098"/>
                        <a:pt x="1002993" y="1073468"/>
                      </a:cubicBezTo>
                      <a:cubicBezTo>
                        <a:pt x="999183" y="1263015"/>
                        <a:pt x="998230" y="1458278"/>
                        <a:pt x="969655" y="1648778"/>
                      </a:cubicBezTo>
                      <a:cubicBezTo>
                        <a:pt x="943938" y="1817370"/>
                        <a:pt x="901075" y="2000250"/>
                        <a:pt x="736293" y="2087880"/>
                      </a:cubicBezTo>
                      <a:cubicBezTo>
                        <a:pt x="607705" y="2154555"/>
                        <a:pt x="428635" y="2119313"/>
                        <a:pt x="321003" y="2024062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98" name="Google Shape;4298;p105"/>
                <p:cNvSpPr/>
                <p:nvPr/>
              </p:nvSpPr>
              <p:spPr>
                <a:xfrm>
                  <a:off x="4756059" y="1271587"/>
                  <a:ext cx="1080648" cy="2160806"/>
                </a:xfrm>
                <a:custGeom>
                  <a:rect b="b" l="l" r="r" t="t"/>
                  <a:pathLst>
                    <a:path extrusionOk="0" h="2160806" w="1080648">
                      <a:moveTo>
                        <a:pt x="1073240" y="58102"/>
                      </a:moveTo>
                      <a:cubicBezTo>
                        <a:pt x="1073240" y="64770"/>
                        <a:pt x="1073240" y="71438"/>
                        <a:pt x="1073240" y="78105"/>
                      </a:cubicBezTo>
                      <a:cubicBezTo>
                        <a:pt x="1073240" y="120968"/>
                        <a:pt x="1068478" y="161925"/>
                        <a:pt x="1061810" y="203835"/>
                      </a:cubicBezTo>
                      <a:cubicBezTo>
                        <a:pt x="1052285" y="273367"/>
                        <a:pt x="1039903" y="842963"/>
                        <a:pt x="1037997" y="936308"/>
                      </a:cubicBezTo>
                      <a:cubicBezTo>
                        <a:pt x="1036093" y="1029653"/>
                        <a:pt x="1032283" y="1122998"/>
                        <a:pt x="1025615" y="1216343"/>
                      </a:cubicBezTo>
                      <a:cubicBezTo>
                        <a:pt x="1023710" y="1368743"/>
                        <a:pt x="1015138" y="1519238"/>
                        <a:pt x="984658" y="1669733"/>
                      </a:cubicBezTo>
                      <a:cubicBezTo>
                        <a:pt x="959893" y="1793558"/>
                        <a:pt x="927508" y="1919288"/>
                        <a:pt x="846545" y="2019300"/>
                      </a:cubicBezTo>
                      <a:cubicBezTo>
                        <a:pt x="751295" y="2136458"/>
                        <a:pt x="586513" y="2172653"/>
                        <a:pt x="446495" y="2120265"/>
                      </a:cubicBezTo>
                      <a:cubicBezTo>
                        <a:pt x="290285" y="2062163"/>
                        <a:pt x="178843" y="1931670"/>
                        <a:pt x="144553" y="1769745"/>
                      </a:cubicBezTo>
                      <a:cubicBezTo>
                        <a:pt x="129312" y="1697355"/>
                        <a:pt x="124550" y="1628775"/>
                        <a:pt x="113120" y="1559243"/>
                      </a:cubicBezTo>
                      <a:cubicBezTo>
                        <a:pt x="102643" y="1501140"/>
                        <a:pt x="90260" y="1442085"/>
                        <a:pt x="93118" y="1383030"/>
                      </a:cubicBezTo>
                      <a:cubicBezTo>
                        <a:pt x="68353" y="1119188"/>
                        <a:pt x="12155" y="117157"/>
                        <a:pt x="19775" y="0"/>
                      </a:cubicBezTo>
                      <a:cubicBezTo>
                        <a:pt x="-10705" y="78105"/>
                        <a:pt x="2630" y="160973"/>
                        <a:pt x="4535" y="243840"/>
                      </a:cubicBezTo>
                      <a:cubicBezTo>
                        <a:pt x="7393" y="341948"/>
                        <a:pt x="10250" y="441008"/>
                        <a:pt x="14060" y="539115"/>
                      </a:cubicBezTo>
                      <a:cubicBezTo>
                        <a:pt x="16918" y="621030"/>
                        <a:pt x="30253" y="698183"/>
                        <a:pt x="31205" y="780098"/>
                      </a:cubicBezTo>
                      <a:cubicBezTo>
                        <a:pt x="35015" y="1144905"/>
                        <a:pt x="65495" y="1521143"/>
                        <a:pt x="162650" y="1872615"/>
                      </a:cubicBezTo>
                      <a:cubicBezTo>
                        <a:pt x="190273" y="1971675"/>
                        <a:pt x="252185" y="2048828"/>
                        <a:pt x="343625" y="2100263"/>
                      </a:cubicBezTo>
                      <a:cubicBezTo>
                        <a:pt x="438875" y="2153603"/>
                        <a:pt x="553175" y="2172653"/>
                        <a:pt x="660808" y="2153603"/>
                      </a:cubicBezTo>
                      <a:cubicBezTo>
                        <a:pt x="928460" y="2105978"/>
                        <a:pt x="997993" y="1759268"/>
                        <a:pt x="1023710" y="1534478"/>
                      </a:cubicBezTo>
                      <a:cubicBezTo>
                        <a:pt x="1035140" y="1438275"/>
                        <a:pt x="1040855" y="1343025"/>
                        <a:pt x="1044665" y="1247775"/>
                      </a:cubicBezTo>
                      <a:cubicBezTo>
                        <a:pt x="1050380" y="1079183"/>
                        <a:pt x="1048475" y="911543"/>
                        <a:pt x="1053238" y="741045"/>
                      </a:cubicBezTo>
                      <a:cubicBezTo>
                        <a:pt x="1058000" y="560070"/>
                        <a:pt x="1066573" y="380048"/>
                        <a:pt x="1078003" y="199073"/>
                      </a:cubicBezTo>
                      <a:cubicBezTo>
                        <a:pt x="1080860" y="152400"/>
                        <a:pt x="1083718" y="103823"/>
                        <a:pt x="1073240" y="58102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299" name="Google Shape;4299;p105"/>
              <p:cNvGrpSpPr/>
              <p:nvPr/>
            </p:nvGrpSpPr>
            <p:grpSpPr>
              <a:xfrm>
                <a:off x="5374005" y="3328817"/>
                <a:ext cx="140969" cy="61196"/>
                <a:chOff x="5374005" y="3328817"/>
                <a:chExt cx="140969" cy="61196"/>
              </a:xfrm>
            </p:grpSpPr>
            <p:sp>
              <p:nvSpPr>
                <p:cNvPr id="4300" name="Google Shape;4300;p105"/>
                <p:cNvSpPr/>
                <p:nvPr/>
              </p:nvSpPr>
              <p:spPr>
                <a:xfrm>
                  <a:off x="5395912" y="3328817"/>
                  <a:ext cx="119062" cy="42080"/>
                </a:xfrm>
                <a:custGeom>
                  <a:rect b="b" l="l" r="r" t="t"/>
                  <a:pathLst>
                    <a:path extrusionOk="0" h="42080" w="119062">
                      <a:moveTo>
                        <a:pt x="0" y="14458"/>
                      </a:moveTo>
                      <a:cubicBezTo>
                        <a:pt x="43815" y="8743"/>
                        <a:pt x="101918" y="-25547"/>
                        <a:pt x="119063" y="37318"/>
                      </a:cubicBezTo>
                      <a:lnTo>
                        <a:pt x="118110" y="42080"/>
                      </a:lnTo>
                      <a:cubicBezTo>
                        <a:pt x="88582" y="11600"/>
                        <a:pt x="38100" y="19220"/>
                        <a:pt x="0" y="14458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01" name="Google Shape;4301;p105"/>
                <p:cNvSpPr/>
                <p:nvPr/>
              </p:nvSpPr>
              <p:spPr>
                <a:xfrm>
                  <a:off x="5374005" y="3342322"/>
                  <a:ext cx="135403" cy="47691"/>
                </a:xfrm>
                <a:custGeom>
                  <a:rect b="b" l="l" r="r" t="t"/>
                  <a:pathLst>
                    <a:path extrusionOk="0" h="47691" w="135403">
                      <a:moveTo>
                        <a:pt x="79057" y="36195"/>
                      </a:moveTo>
                      <a:cubicBezTo>
                        <a:pt x="54292" y="20003"/>
                        <a:pt x="28575" y="10478"/>
                        <a:pt x="0" y="1905"/>
                      </a:cubicBezTo>
                      <a:cubicBezTo>
                        <a:pt x="21907" y="0"/>
                        <a:pt x="44767" y="0"/>
                        <a:pt x="67627" y="0"/>
                      </a:cubicBezTo>
                      <a:cubicBezTo>
                        <a:pt x="80963" y="0"/>
                        <a:pt x="94297" y="2858"/>
                        <a:pt x="106680" y="5715"/>
                      </a:cubicBezTo>
                      <a:cubicBezTo>
                        <a:pt x="116205" y="8572"/>
                        <a:pt x="129540" y="14288"/>
                        <a:pt x="134302" y="19050"/>
                      </a:cubicBezTo>
                      <a:cubicBezTo>
                        <a:pt x="139065" y="32385"/>
                        <a:pt x="127635" y="42863"/>
                        <a:pt x="114300" y="46672"/>
                      </a:cubicBezTo>
                      <a:cubicBezTo>
                        <a:pt x="102870" y="50483"/>
                        <a:pt x="89535" y="42863"/>
                        <a:pt x="79057" y="36195"/>
                      </a:cubicBezTo>
                      <a:close/>
                    </a:path>
                  </a:pathLst>
                </a:custGeom>
                <a:solidFill>
                  <a:srgbClr val="54660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302" name="Google Shape;4302;p105"/>
              <p:cNvGrpSpPr/>
              <p:nvPr/>
            </p:nvGrpSpPr>
            <p:grpSpPr>
              <a:xfrm>
                <a:off x="5145577" y="3382666"/>
                <a:ext cx="77932" cy="114914"/>
                <a:chOff x="5145577" y="3382666"/>
                <a:chExt cx="77932" cy="114914"/>
              </a:xfrm>
            </p:grpSpPr>
            <p:sp>
              <p:nvSpPr>
                <p:cNvPr id="4303" name="Google Shape;4303;p105"/>
                <p:cNvSpPr/>
                <p:nvPr/>
              </p:nvSpPr>
              <p:spPr>
                <a:xfrm>
                  <a:off x="5168265" y="3382666"/>
                  <a:ext cx="55244" cy="114913"/>
                </a:xfrm>
                <a:custGeom>
                  <a:rect b="b" l="l" r="r" t="t"/>
                  <a:pathLst>
                    <a:path extrusionOk="0" h="114913" w="55244">
                      <a:moveTo>
                        <a:pt x="0" y="614"/>
                      </a:moveTo>
                      <a:cubicBezTo>
                        <a:pt x="20955" y="-4149"/>
                        <a:pt x="45720" y="19664"/>
                        <a:pt x="47625" y="42524"/>
                      </a:cubicBezTo>
                      <a:cubicBezTo>
                        <a:pt x="48578" y="55858"/>
                        <a:pt x="41910" y="83481"/>
                        <a:pt x="55245" y="114914"/>
                      </a:cubicBezTo>
                      <a:cubicBezTo>
                        <a:pt x="39052" y="94911"/>
                        <a:pt x="29527" y="92053"/>
                        <a:pt x="18097" y="70146"/>
                      </a:cubicBezTo>
                      <a:cubicBezTo>
                        <a:pt x="7620" y="52049"/>
                        <a:pt x="8572" y="16806"/>
                        <a:pt x="0" y="614"/>
                      </a:cubicBezTo>
                      <a:close/>
                    </a:path>
                  </a:pathLst>
                </a:custGeom>
                <a:solidFill>
                  <a:srgbClr val="7C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04" name="Google Shape;4304;p105"/>
                <p:cNvSpPr/>
                <p:nvPr/>
              </p:nvSpPr>
              <p:spPr>
                <a:xfrm>
                  <a:off x="5145577" y="3383280"/>
                  <a:ext cx="77932" cy="114300"/>
                </a:xfrm>
                <a:custGeom>
                  <a:rect b="b" l="l" r="r" t="t"/>
                  <a:pathLst>
                    <a:path extrusionOk="0" h="114300" w="77932">
                      <a:moveTo>
                        <a:pt x="3638" y="55245"/>
                      </a:moveTo>
                      <a:cubicBezTo>
                        <a:pt x="-4935" y="37147"/>
                        <a:pt x="1733" y="7620"/>
                        <a:pt x="22688" y="0"/>
                      </a:cubicBezTo>
                      <a:cubicBezTo>
                        <a:pt x="40786" y="11430"/>
                        <a:pt x="44595" y="37147"/>
                        <a:pt x="46501" y="44767"/>
                      </a:cubicBezTo>
                      <a:cubicBezTo>
                        <a:pt x="52215" y="67627"/>
                        <a:pt x="58883" y="90488"/>
                        <a:pt x="77933" y="114300"/>
                      </a:cubicBezTo>
                      <a:cubicBezTo>
                        <a:pt x="71266" y="107632"/>
                        <a:pt x="62693" y="106680"/>
                        <a:pt x="55073" y="102870"/>
                      </a:cubicBezTo>
                      <a:cubicBezTo>
                        <a:pt x="36023" y="92392"/>
                        <a:pt x="13163" y="74295"/>
                        <a:pt x="3638" y="55245"/>
                      </a:cubicBezTo>
                      <a:close/>
                    </a:path>
                  </a:pathLst>
                </a:custGeom>
                <a:solidFill>
                  <a:srgbClr val="54660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305" name="Google Shape;4305;p105"/>
              <p:cNvSpPr/>
              <p:nvPr/>
            </p:nvSpPr>
            <p:spPr>
              <a:xfrm>
                <a:off x="5652657" y="3208789"/>
                <a:ext cx="48055" cy="129722"/>
              </a:xfrm>
              <a:custGeom>
                <a:rect b="b" l="l" r="r" t="t"/>
                <a:pathLst>
                  <a:path extrusionOk="0" h="129722" w="48055">
                    <a:moveTo>
                      <a:pt x="24243" y="2088"/>
                    </a:moveTo>
                    <a:cubicBezTo>
                      <a:pt x="32815" y="6850"/>
                      <a:pt x="38530" y="19232"/>
                      <a:pt x="41388" y="27805"/>
                    </a:cubicBezTo>
                    <a:cubicBezTo>
                      <a:pt x="45198" y="39235"/>
                      <a:pt x="47103" y="50665"/>
                      <a:pt x="47103" y="62095"/>
                    </a:cubicBezTo>
                    <a:cubicBezTo>
                      <a:pt x="47103" y="73525"/>
                      <a:pt x="46150" y="84955"/>
                      <a:pt x="46150" y="96385"/>
                    </a:cubicBezTo>
                    <a:cubicBezTo>
                      <a:pt x="46150" y="102100"/>
                      <a:pt x="46150" y="107815"/>
                      <a:pt x="46150" y="113530"/>
                    </a:cubicBezTo>
                    <a:cubicBezTo>
                      <a:pt x="46150" y="115435"/>
                      <a:pt x="46150" y="128770"/>
                      <a:pt x="48055" y="129723"/>
                    </a:cubicBezTo>
                    <a:cubicBezTo>
                      <a:pt x="27100" y="120198"/>
                      <a:pt x="14718" y="90670"/>
                      <a:pt x="8050" y="70668"/>
                    </a:cubicBezTo>
                    <a:cubicBezTo>
                      <a:pt x="3288" y="56380"/>
                      <a:pt x="-1475" y="40188"/>
                      <a:pt x="430" y="23995"/>
                    </a:cubicBezTo>
                    <a:cubicBezTo>
                      <a:pt x="1383" y="18280"/>
                      <a:pt x="3288" y="11613"/>
                      <a:pt x="7098" y="6850"/>
                    </a:cubicBezTo>
                    <a:cubicBezTo>
                      <a:pt x="10908" y="2088"/>
                      <a:pt x="14718" y="-770"/>
                      <a:pt x="21385" y="182"/>
                    </a:cubicBezTo>
                    <a:cubicBezTo>
                      <a:pt x="22338" y="1135"/>
                      <a:pt x="23290" y="2088"/>
                      <a:pt x="24243" y="2088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6" name="Google Shape;4306;p105"/>
              <p:cNvSpPr/>
              <p:nvPr/>
            </p:nvSpPr>
            <p:spPr>
              <a:xfrm>
                <a:off x="5692140" y="2530687"/>
                <a:ext cx="82168" cy="99164"/>
              </a:xfrm>
              <a:custGeom>
                <a:rect b="b" l="l" r="r" t="t"/>
                <a:pathLst>
                  <a:path extrusionOk="0" h="99164" w="82168">
                    <a:moveTo>
                      <a:pt x="953" y="62017"/>
                    </a:moveTo>
                    <a:cubicBezTo>
                      <a:pt x="1905" y="53445"/>
                      <a:pt x="4763" y="44872"/>
                      <a:pt x="7620" y="38205"/>
                    </a:cubicBezTo>
                    <a:cubicBezTo>
                      <a:pt x="13335" y="24870"/>
                      <a:pt x="25717" y="17250"/>
                      <a:pt x="39053" y="10582"/>
                    </a:cubicBezTo>
                    <a:cubicBezTo>
                      <a:pt x="50482" y="4867"/>
                      <a:pt x="62865" y="-848"/>
                      <a:pt x="76200" y="105"/>
                    </a:cubicBezTo>
                    <a:cubicBezTo>
                      <a:pt x="78105" y="105"/>
                      <a:pt x="80963" y="1057"/>
                      <a:pt x="81915" y="2962"/>
                    </a:cubicBezTo>
                    <a:cubicBezTo>
                      <a:pt x="82867" y="4867"/>
                      <a:pt x="80963" y="7725"/>
                      <a:pt x="79057" y="8677"/>
                    </a:cubicBezTo>
                    <a:cubicBezTo>
                      <a:pt x="68580" y="18202"/>
                      <a:pt x="62865" y="29632"/>
                      <a:pt x="56197" y="42015"/>
                    </a:cubicBezTo>
                    <a:cubicBezTo>
                      <a:pt x="53340" y="47730"/>
                      <a:pt x="48578" y="52492"/>
                      <a:pt x="43815" y="56302"/>
                    </a:cubicBezTo>
                    <a:cubicBezTo>
                      <a:pt x="31432" y="67732"/>
                      <a:pt x="12382" y="77257"/>
                      <a:pt x="7620" y="93450"/>
                    </a:cubicBezTo>
                    <a:cubicBezTo>
                      <a:pt x="6667" y="95355"/>
                      <a:pt x="6667" y="98212"/>
                      <a:pt x="3810" y="99165"/>
                    </a:cubicBezTo>
                    <a:cubicBezTo>
                      <a:pt x="1905" y="94402"/>
                      <a:pt x="0" y="87735"/>
                      <a:pt x="0" y="82020"/>
                    </a:cubicBezTo>
                    <a:cubicBezTo>
                      <a:pt x="0" y="76305"/>
                      <a:pt x="0" y="69637"/>
                      <a:pt x="953" y="62017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7" name="Google Shape;4307;p105"/>
              <p:cNvSpPr/>
              <p:nvPr/>
            </p:nvSpPr>
            <p:spPr>
              <a:xfrm>
                <a:off x="4839652" y="3184126"/>
                <a:ext cx="123019" cy="50710"/>
              </a:xfrm>
              <a:custGeom>
                <a:rect b="b" l="l" r="r" t="t"/>
                <a:pathLst>
                  <a:path extrusionOk="0" h="50710" w="123019">
                    <a:moveTo>
                      <a:pt x="33338" y="4843"/>
                    </a:moveTo>
                    <a:cubicBezTo>
                      <a:pt x="41910" y="1986"/>
                      <a:pt x="49530" y="1033"/>
                      <a:pt x="58102" y="81"/>
                    </a:cubicBezTo>
                    <a:cubicBezTo>
                      <a:pt x="72390" y="-872"/>
                      <a:pt x="84772" y="6748"/>
                      <a:pt x="96202" y="15321"/>
                    </a:cubicBezTo>
                    <a:cubicBezTo>
                      <a:pt x="105727" y="22941"/>
                      <a:pt x="117157" y="31513"/>
                      <a:pt x="121920" y="43896"/>
                    </a:cubicBezTo>
                    <a:cubicBezTo>
                      <a:pt x="122872" y="45801"/>
                      <a:pt x="123825" y="48658"/>
                      <a:pt x="121920" y="49611"/>
                    </a:cubicBezTo>
                    <a:cubicBezTo>
                      <a:pt x="120015" y="51516"/>
                      <a:pt x="117157" y="50563"/>
                      <a:pt x="115252" y="49611"/>
                    </a:cubicBezTo>
                    <a:cubicBezTo>
                      <a:pt x="101917" y="43896"/>
                      <a:pt x="89535" y="44848"/>
                      <a:pt x="75247" y="43896"/>
                    </a:cubicBezTo>
                    <a:cubicBezTo>
                      <a:pt x="68580" y="43896"/>
                      <a:pt x="62865" y="41991"/>
                      <a:pt x="56197" y="39133"/>
                    </a:cubicBezTo>
                    <a:cubicBezTo>
                      <a:pt x="40005" y="33418"/>
                      <a:pt x="23813" y="20083"/>
                      <a:pt x="6667" y="22941"/>
                    </a:cubicBezTo>
                    <a:cubicBezTo>
                      <a:pt x="3810" y="22941"/>
                      <a:pt x="1905" y="23893"/>
                      <a:pt x="0" y="22941"/>
                    </a:cubicBezTo>
                    <a:cubicBezTo>
                      <a:pt x="3810" y="19131"/>
                      <a:pt x="8572" y="14368"/>
                      <a:pt x="13335" y="12463"/>
                    </a:cubicBezTo>
                    <a:cubicBezTo>
                      <a:pt x="20002" y="9606"/>
                      <a:pt x="26670" y="6748"/>
                      <a:pt x="33338" y="4843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308" name="Google Shape;4308;p105"/>
              <p:cNvGrpSpPr/>
              <p:nvPr/>
            </p:nvGrpSpPr>
            <p:grpSpPr>
              <a:xfrm>
                <a:off x="5783335" y="2166533"/>
                <a:ext cx="123117" cy="119466"/>
                <a:chOff x="5783335" y="2166533"/>
                <a:chExt cx="123117" cy="119466"/>
              </a:xfrm>
            </p:grpSpPr>
            <p:sp>
              <p:nvSpPr>
                <p:cNvPr id="4309" name="Google Shape;4309;p105"/>
                <p:cNvSpPr/>
                <p:nvPr/>
              </p:nvSpPr>
              <p:spPr>
                <a:xfrm>
                  <a:off x="5783335" y="2166937"/>
                  <a:ext cx="123117" cy="119062"/>
                </a:xfrm>
                <a:custGeom>
                  <a:rect b="b" l="l" r="r" t="t"/>
                  <a:pathLst>
                    <a:path extrusionOk="0" h="119062" w="123117">
                      <a:moveTo>
                        <a:pt x="117402" y="114300"/>
                      </a:moveTo>
                      <a:lnTo>
                        <a:pt x="123117" y="119063"/>
                      </a:lnTo>
                      <a:cubicBezTo>
                        <a:pt x="75492" y="105728"/>
                        <a:pt x="-11185" y="80010"/>
                        <a:pt x="1197" y="0"/>
                      </a:cubicBezTo>
                      <a:cubicBezTo>
                        <a:pt x="20247" y="17145"/>
                        <a:pt x="36440" y="40005"/>
                        <a:pt x="53584" y="59055"/>
                      </a:cubicBezTo>
                      <a:cubicBezTo>
                        <a:pt x="72634" y="80010"/>
                        <a:pt x="98352" y="94297"/>
                        <a:pt x="117402" y="11430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10" name="Google Shape;4310;p105"/>
                <p:cNvSpPr/>
                <p:nvPr/>
              </p:nvSpPr>
              <p:spPr>
                <a:xfrm>
                  <a:off x="5784532" y="2166533"/>
                  <a:ext cx="121920" cy="119466"/>
                </a:xfrm>
                <a:custGeom>
                  <a:rect b="b" l="l" r="r" t="t"/>
                  <a:pathLst>
                    <a:path extrusionOk="0" h="119466" w="121920">
                      <a:moveTo>
                        <a:pt x="121920" y="119467"/>
                      </a:moveTo>
                      <a:cubicBezTo>
                        <a:pt x="101918" y="101369"/>
                        <a:pt x="74295" y="85177"/>
                        <a:pt x="54293" y="65174"/>
                      </a:cubicBezTo>
                      <a:cubicBezTo>
                        <a:pt x="37148" y="47077"/>
                        <a:pt x="14288" y="13739"/>
                        <a:pt x="0" y="404"/>
                      </a:cubicBezTo>
                      <a:cubicBezTo>
                        <a:pt x="29528" y="-2453"/>
                        <a:pt x="56198" y="9929"/>
                        <a:pt x="73343" y="34694"/>
                      </a:cubicBezTo>
                      <a:cubicBezTo>
                        <a:pt x="91440" y="57554"/>
                        <a:pt x="108585" y="104227"/>
                        <a:pt x="121920" y="119467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311" name="Google Shape;4311;p105"/>
              <p:cNvGrpSpPr/>
              <p:nvPr/>
            </p:nvGrpSpPr>
            <p:grpSpPr>
              <a:xfrm>
                <a:off x="4806724" y="2220277"/>
                <a:ext cx="106270" cy="134302"/>
                <a:chOff x="4806724" y="2220277"/>
                <a:chExt cx="106270" cy="134302"/>
              </a:xfrm>
            </p:grpSpPr>
            <p:sp>
              <p:nvSpPr>
                <p:cNvPr id="4312" name="Google Shape;4312;p105"/>
                <p:cNvSpPr/>
                <p:nvPr/>
              </p:nvSpPr>
              <p:spPr>
                <a:xfrm>
                  <a:off x="4806724" y="2220277"/>
                  <a:ext cx="105318" cy="133416"/>
                </a:xfrm>
                <a:custGeom>
                  <a:rect b="b" l="l" r="r" t="t"/>
                  <a:pathLst>
                    <a:path extrusionOk="0" h="133416" w="105318">
                      <a:moveTo>
                        <a:pt x="4353" y="0"/>
                      </a:moveTo>
                      <a:cubicBezTo>
                        <a:pt x="5306" y="0"/>
                        <a:pt x="13878" y="2857"/>
                        <a:pt x="16736" y="4763"/>
                      </a:cubicBezTo>
                      <a:cubicBezTo>
                        <a:pt x="27213" y="14288"/>
                        <a:pt x="31976" y="24765"/>
                        <a:pt x="37691" y="36195"/>
                      </a:cubicBezTo>
                      <a:cubicBezTo>
                        <a:pt x="45311" y="48577"/>
                        <a:pt x="54836" y="60007"/>
                        <a:pt x="60551" y="73342"/>
                      </a:cubicBezTo>
                      <a:cubicBezTo>
                        <a:pt x="66266" y="85725"/>
                        <a:pt x="71028" y="97155"/>
                        <a:pt x="78648" y="107632"/>
                      </a:cubicBezTo>
                      <a:cubicBezTo>
                        <a:pt x="85316" y="117157"/>
                        <a:pt x="97698" y="124777"/>
                        <a:pt x="105318" y="133350"/>
                      </a:cubicBezTo>
                      <a:cubicBezTo>
                        <a:pt x="89126" y="134302"/>
                        <a:pt x="72933" y="124777"/>
                        <a:pt x="63408" y="118110"/>
                      </a:cubicBezTo>
                      <a:cubicBezTo>
                        <a:pt x="45311" y="105727"/>
                        <a:pt x="26261" y="89535"/>
                        <a:pt x="13878" y="70485"/>
                      </a:cubicBezTo>
                      <a:cubicBezTo>
                        <a:pt x="-1362" y="48577"/>
                        <a:pt x="-3267" y="24765"/>
                        <a:pt x="4353" y="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13" name="Google Shape;4313;p105"/>
                <p:cNvSpPr/>
                <p:nvPr/>
              </p:nvSpPr>
              <p:spPr>
                <a:xfrm>
                  <a:off x="4811077" y="2220277"/>
                  <a:ext cx="101917" cy="134302"/>
                </a:xfrm>
                <a:custGeom>
                  <a:rect b="b" l="l" r="r" t="t"/>
                  <a:pathLst>
                    <a:path extrusionOk="0" h="134302" w="101917">
                      <a:moveTo>
                        <a:pt x="0" y="0"/>
                      </a:moveTo>
                      <a:cubicBezTo>
                        <a:pt x="30480" y="0"/>
                        <a:pt x="61913" y="23813"/>
                        <a:pt x="69532" y="52388"/>
                      </a:cubicBezTo>
                      <a:cubicBezTo>
                        <a:pt x="77152" y="81915"/>
                        <a:pt x="75247" y="111442"/>
                        <a:pt x="101917" y="134302"/>
                      </a:cubicBezTo>
                      <a:cubicBezTo>
                        <a:pt x="80010" y="122872"/>
                        <a:pt x="61913" y="94297"/>
                        <a:pt x="46672" y="69532"/>
                      </a:cubicBezTo>
                      <a:cubicBezTo>
                        <a:pt x="34290" y="47625"/>
                        <a:pt x="21907" y="14288"/>
                        <a:pt x="0" y="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314" name="Google Shape;4314;p105"/>
              <p:cNvGrpSpPr/>
              <p:nvPr/>
            </p:nvGrpSpPr>
            <p:grpSpPr>
              <a:xfrm>
                <a:off x="4876902" y="2799397"/>
                <a:ext cx="74192" cy="117548"/>
                <a:chOff x="4876902" y="2799397"/>
                <a:chExt cx="74192" cy="117548"/>
              </a:xfrm>
            </p:grpSpPr>
            <p:sp>
              <p:nvSpPr>
                <p:cNvPr id="4315" name="Google Shape;4315;p105"/>
                <p:cNvSpPr/>
                <p:nvPr/>
              </p:nvSpPr>
              <p:spPr>
                <a:xfrm>
                  <a:off x="4901565" y="2799397"/>
                  <a:ext cx="49529" cy="117548"/>
                </a:xfrm>
                <a:custGeom>
                  <a:rect b="b" l="l" r="r" t="t"/>
                  <a:pathLst>
                    <a:path extrusionOk="0" h="117548" w="49529">
                      <a:moveTo>
                        <a:pt x="0" y="117158"/>
                      </a:moveTo>
                      <a:cubicBezTo>
                        <a:pt x="21907" y="120968"/>
                        <a:pt x="44767" y="96203"/>
                        <a:pt x="45720" y="73343"/>
                      </a:cubicBezTo>
                      <a:cubicBezTo>
                        <a:pt x="45720" y="60008"/>
                        <a:pt x="38100" y="33338"/>
                        <a:pt x="49530" y="0"/>
                      </a:cubicBezTo>
                      <a:cubicBezTo>
                        <a:pt x="34290" y="20955"/>
                        <a:pt x="24765" y="24765"/>
                        <a:pt x="14288" y="45720"/>
                      </a:cubicBezTo>
                      <a:cubicBezTo>
                        <a:pt x="4763" y="65723"/>
                        <a:pt x="7620" y="100013"/>
                        <a:pt x="0" y="117158"/>
                      </a:cubicBezTo>
                      <a:close/>
                    </a:path>
                  </a:pathLst>
                </a:custGeom>
                <a:solidFill>
                  <a:srgbClr val="70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16" name="Google Shape;4316;p105"/>
                <p:cNvSpPr/>
                <p:nvPr/>
              </p:nvSpPr>
              <p:spPr>
                <a:xfrm>
                  <a:off x="4876902" y="2799397"/>
                  <a:ext cx="73239" cy="117157"/>
                </a:xfrm>
                <a:custGeom>
                  <a:rect b="b" l="l" r="r" t="t"/>
                  <a:pathLst>
                    <a:path extrusionOk="0" h="117157" w="73239">
                      <a:moveTo>
                        <a:pt x="2755" y="62865"/>
                      </a:moveTo>
                      <a:cubicBezTo>
                        <a:pt x="-4865" y="80963"/>
                        <a:pt x="3707" y="110490"/>
                        <a:pt x="23710" y="117158"/>
                      </a:cubicBezTo>
                      <a:cubicBezTo>
                        <a:pt x="40855" y="104775"/>
                        <a:pt x="43712" y="79058"/>
                        <a:pt x="45617" y="71438"/>
                      </a:cubicBezTo>
                      <a:cubicBezTo>
                        <a:pt x="50380" y="47625"/>
                        <a:pt x="56095" y="24765"/>
                        <a:pt x="73240" y="0"/>
                      </a:cubicBezTo>
                      <a:cubicBezTo>
                        <a:pt x="67525" y="6668"/>
                        <a:pt x="58000" y="8573"/>
                        <a:pt x="50380" y="13335"/>
                      </a:cubicBezTo>
                      <a:cubicBezTo>
                        <a:pt x="33235" y="23813"/>
                        <a:pt x="12280" y="42863"/>
                        <a:pt x="2755" y="62865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317" name="Google Shape;4317;p105"/>
              <p:cNvGrpSpPr/>
              <p:nvPr/>
            </p:nvGrpSpPr>
            <p:grpSpPr>
              <a:xfrm>
                <a:off x="5757738" y="2764643"/>
                <a:ext cx="100136" cy="112858"/>
                <a:chOff x="5757738" y="2764643"/>
                <a:chExt cx="100136" cy="112858"/>
              </a:xfrm>
            </p:grpSpPr>
            <p:sp>
              <p:nvSpPr>
                <p:cNvPr id="4318" name="Google Shape;4318;p105"/>
                <p:cNvSpPr/>
                <p:nvPr/>
              </p:nvSpPr>
              <p:spPr>
                <a:xfrm>
                  <a:off x="5757738" y="2764643"/>
                  <a:ext cx="100136" cy="112858"/>
                </a:xfrm>
                <a:custGeom>
                  <a:rect b="b" l="l" r="r" t="t"/>
                  <a:pathLst>
                    <a:path extrusionOk="0" h="112858" w="100136">
                      <a:moveTo>
                        <a:pt x="2981" y="35706"/>
                      </a:moveTo>
                      <a:cubicBezTo>
                        <a:pt x="1076" y="29039"/>
                        <a:pt x="-5591" y="-4299"/>
                        <a:pt x="10601" y="464"/>
                      </a:cubicBezTo>
                      <a:lnTo>
                        <a:pt x="12506" y="464"/>
                      </a:lnTo>
                      <a:cubicBezTo>
                        <a:pt x="37271" y="8084"/>
                        <a:pt x="51559" y="30944"/>
                        <a:pt x="61084" y="53804"/>
                      </a:cubicBezTo>
                      <a:cubicBezTo>
                        <a:pt x="65846" y="66186"/>
                        <a:pt x="69656" y="77616"/>
                        <a:pt x="76324" y="88094"/>
                      </a:cubicBezTo>
                      <a:cubicBezTo>
                        <a:pt x="82991" y="98571"/>
                        <a:pt x="92516" y="104286"/>
                        <a:pt x="100136" y="112859"/>
                      </a:cubicBezTo>
                      <a:cubicBezTo>
                        <a:pt x="71561" y="110001"/>
                        <a:pt x="45844" y="94761"/>
                        <a:pt x="26794" y="74759"/>
                      </a:cubicBezTo>
                      <a:cubicBezTo>
                        <a:pt x="13459" y="63329"/>
                        <a:pt x="6791" y="51899"/>
                        <a:pt x="2981" y="35706"/>
                      </a:cubicBezTo>
                      <a:close/>
                    </a:path>
                  </a:pathLst>
                </a:custGeom>
                <a:solidFill>
                  <a:srgbClr val="7D8A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19" name="Google Shape;4319;p105"/>
                <p:cNvSpPr/>
                <p:nvPr/>
              </p:nvSpPr>
              <p:spPr>
                <a:xfrm>
                  <a:off x="5757738" y="2764643"/>
                  <a:ext cx="100136" cy="111906"/>
                </a:xfrm>
                <a:custGeom>
                  <a:rect b="b" l="l" r="r" t="t"/>
                  <a:pathLst>
                    <a:path extrusionOk="0" h="111906" w="100136">
                      <a:moveTo>
                        <a:pt x="2981" y="35706"/>
                      </a:moveTo>
                      <a:cubicBezTo>
                        <a:pt x="1076" y="29039"/>
                        <a:pt x="-5591" y="-4299"/>
                        <a:pt x="10601" y="464"/>
                      </a:cubicBezTo>
                      <a:lnTo>
                        <a:pt x="12506" y="464"/>
                      </a:lnTo>
                      <a:cubicBezTo>
                        <a:pt x="12506" y="464"/>
                        <a:pt x="13459" y="464"/>
                        <a:pt x="13459" y="464"/>
                      </a:cubicBezTo>
                      <a:cubicBezTo>
                        <a:pt x="13459" y="464"/>
                        <a:pt x="13459" y="1416"/>
                        <a:pt x="13459" y="1416"/>
                      </a:cubicBezTo>
                      <a:cubicBezTo>
                        <a:pt x="19174" y="11894"/>
                        <a:pt x="25841" y="21419"/>
                        <a:pt x="32509" y="30944"/>
                      </a:cubicBezTo>
                      <a:cubicBezTo>
                        <a:pt x="46796" y="64281"/>
                        <a:pt x="63941" y="99524"/>
                        <a:pt x="99184" y="110954"/>
                      </a:cubicBezTo>
                      <a:cubicBezTo>
                        <a:pt x="99184" y="110954"/>
                        <a:pt x="99184" y="110954"/>
                        <a:pt x="100136" y="111906"/>
                      </a:cubicBezTo>
                      <a:cubicBezTo>
                        <a:pt x="71561" y="109049"/>
                        <a:pt x="45844" y="93809"/>
                        <a:pt x="26794" y="73806"/>
                      </a:cubicBezTo>
                      <a:cubicBezTo>
                        <a:pt x="13459" y="63329"/>
                        <a:pt x="6791" y="51899"/>
                        <a:pt x="2981" y="35706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320" name="Google Shape;4320;p105"/>
            <p:cNvGrpSpPr/>
            <p:nvPr/>
          </p:nvGrpSpPr>
          <p:grpSpPr>
            <a:xfrm flipH="1">
              <a:off x="2697277" y="537918"/>
              <a:ext cx="255031" cy="2229112"/>
              <a:chOff x="2960369" y="1253489"/>
              <a:chExt cx="255031" cy="2229112"/>
            </a:xfrm>
          </p:grpSpPr>
          <p:grpSp>
            <p:nvGrpSpPr>
              <p:cNvPr id="4321" name="Google Shape;4321;p105"/>
              <p:cNvGrpSpPr/>
              <p:nvPr/>
            </p:nvGrpSpPr>
            <p:grpSpPr>
              <a:xfrm>
                <a:off x="3010486" y="1253489"/>
                <a:ext cx="186103" cy="2229112"/>
                <a:chOff x="3010486" y="1253489"/>
                <a:chExt cx="186103" cy="2229112"/>
              </a:xfrm>
            </p:grpSpPr>
            <p:sp>
              <p:nvSpPr>
                <p:cNvPr id="4322" name="Google Shape;4322;p105"/>
                <p:cNvSpPr/>
                <p:nvPr/>
              </p:nvSpPr>
              <p:spPr>
                <a:xfrm>
                  <a:off x="3010486" y="1253489"/>
                  <a:ext cx="186103" cy="2229112"/>
                </a:xfrm>
                <a:custGeom>
                  <a:rect b="b" l="l" r="r" t="t"/>
                  <a:pathLst>
                    <a:path extrusionOk="0" h="2229112" w="186103">
                      <a:moveTo>
                        <a:pt x="186103" y="30480"/>
                      </a:moveTo>
                      <a:cubicBezTo>
                        <a:pt x="167053" y="20003"/>
                        <a:pt x="148956" y="10478"/>
                        <a:pt x="129906" y="0"/>
                      </a:cubicBezTo>
                      <a:cubicBezTo>
                        <a:pt x="59421" y="83820"/>
                        <a:pt x="13701" y="188595"/>
                        <a:pt x="4176" y="299085"/>
                      </a:cubicBezTo>
                      <a:cubicBezTo>
                        <a:pt x="-10112" y="461010"/>
                        <a:pt x="13701" y="620078"/>
                        <a:pt x="53706" y="776288"/>
                      </a:cubicBezTo>
                      <a:cubicBezTo>
                        <a:pt x="80376" y="882015"/>
                        <a:pt x="116571" y="983932"/>
                        <a:pt x="128001" y="1093470"/>
                      </a:cubicBezTo>
                      <a:cubicBezTo>
                        <a:pt x="139431" y="1207770"/>
                        <a:pt x="129906" y="1324928"/>
                        <a:pt x="97521" y="1435418"/>
                      </a:cubicBezTo>
                      <a:cubicBezTo>
                        <a:pt x="80376" y="1495425"/>
                        <a:pt x="56563" y="1553528"/>
                        <a:pt x="44181" y="1614488"/>
                      </a:cubicBezTo>
                      <a:cubicBezTo>
                        <a:pt x="27988" y="1694498"/>
                        <a:pt x="30846" y="1778318"/>
                        <a:pt x="52753" y="1856423"/>
                      </a:cubicBezTo>
                      <a:cubicBezTo>
                        <a:pt x="80376" y="1954530"/>
                        <a:pt x="162291" y="2064068"/>
                        <a:pt x="117523" y="2167890"/>
                      </a:cubicBezTo>
                      <a:cubicBezTo>
                        <a:pt x="112761" y="2179320"/>
                        <a:pt x="106093" y="2190750"/>
                        <a:pt x="95616" y="2197418"/>
                      </a:cubicBezTo>
                      <a:cubicBezTo>
                        <a:pt x="80376" y="2205990"/>
                        <a:pt x="59421" y="2200275"/>
                        <a:pt x="48943" y="2186940"/>
                      </a:cubicBezTo>
                      <a:cubicBezTo>
                        <a:pt x="38466" y="2172653"/>
                        <a:pt x="37513" y="2152650"/>
                        <a:pt x="46086" y="2137410"/>
                      </a:cubicBezTo>
                      <a:cubicBezTo>
                        <a:pt x="27988" y="2147888"/>
                        <a:pt x="20368" y="2172653"/>
                        <a:pt x="27036" y="2192655"/>
                      </a:cubicBezTo>
                      <a:cubicBezTo>
                        <a:pt x="33703" y="2212658"/>
                        <a:pt x="53706" y="2226945"/>
                        <a:pt x="74661" y="2228850"/>
                      </a:cubicBezTo>
                      <a:cubicBezTo>
                        <a:pt x="95616" y="2230755"/>
                        <a:pt x="116571" y="2222183"/>
                        <a:pt x="131811" y="2206943"/>
                      </a:cubicBezTo>
                      <a:cubicBezTo>
                        <a:pt x="139431" y="2198370"/>
                        <a:pt x="146098" y="2188845"/>
                        <a:pt x="151813" y="2179320"/>
                      </a:cubicBezTo>
                      <a:cubicBezTo>
                        <a:pt x="168006" y="2152650"/>
                        <a:pt x="168958" y="2138363"/>
                        <a:pt x="168958" y="2108835"/>
                      </a:cubicBezTo>
                      <a:cubicBezTo>
                        <a:pt x="168958" y="2077403"/>
                        <a:pt x="164196" y="2046923"/>
                        <a:pt x="152766" y="2017395"/>
                      </a:cubicBezTo>
                      <a:cubicBezTo>
                        <a:pt x="140383" y="1983105"/>
                        <a:pt x="121333" y="1951673"/>
                        <a:pt x="107046" y="1918335"/>
                      </a:cubicBezTo>
                      <a:cubicBezTo>
                        <a:pt x="49896" y="1788795"/>
                        <a:pt x="68946" y="1641158"/>
                        <a:pt x="107046" y="1508760"/>
                      </a:cubicBezTo>
                      <a:cubicBezTo>
                        <a:pt x="134668" y="1412558"/>
                        <a:pt x="172768" y="1317308"/>
                        <a:pt x="179436" y="1216343"/>
                      </a:cubicBezTo>
                      <a:cubicBezTo>
                        <a:pt x="190866" y="1043940"/>
                        <a:pt x="151813" y="872490"/>
                        <a:pt x="92758" y="712470"/>
                      </a:cubicBezTo>
                      <a:cubicBezTo>
                        <a:pt x="12748" y="498158"/>
                        <a:pt x="40371" y="211455"/>
                        <a:pt x="186103" y="30480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23" name="Google Shape;4323;p105"/>
                <p:cNvSpPr/>
                <p:nvPr/>
              </p:nvSpPr>
              <p:spPr>
                <a:xfrm>
                  <a:off x="3026239" y="1265872"/>
                  <a:ext cx="170350" cy="2214825"/>
                </a:xfrm>
                <a:custGeom>
                  <a:rect b="b" l="l" r="r" t="t"/>
                  <a:pathLst>
                    <a:path extrusionOk="0" h="2214825" w="170350">
                      <a:moveTo>
                        <a:pt x="170351" y="18097"/>
                      </a:moveTo>
                      <a:cubicBezTo>
                        <a:pt x="158921" y="12382"/>
                        <a:pt x="148443" y="6667"/>
                        <a:pt x="137013" y="0"/>
                      </a:cubicBezTo>
                      <a:cubicBezTo>
                        <a:pt x="105581" y="41910"/>
                        <a:pt x="73196" y="80010"/>
                        <a:pt x="53193" y="130492"/>
                      </a:cubicBezTo>
                      <a:cubicBezTo>
                        <a:pt x="44621" y="151447"/>
                        <a:pt x="36048" y="173355"/>
                        <a:pt x="27476" y="194310"/>
                      </a:cubicBezTo>
                      <a:cubicBezTo>
                        <a:pt x="4616" y="250507"/>
                        <a:pt x="8426" y="320992"/>
                        <a:pt x="2711" y="381000"/>
                      </a:cubicBezTo>
                      <a:cubicBezTo>
                        <a:pt x="-13482" y="537210"/>
                        <a:pt x="46526" y="696278"/>
                        <a:pt x="85578" y="844868"/>
                      </a:cubicBezTo>
                      <a:cubicBezTo>
                        <a:pt x="105581" y="920115"/>
                        <a:pt x="126536" y="996315"/>
                        <a:pt x="136061" y="1073468"/>
                      </a:cubicBezTo>
                      <a:cubicBezTo>
                        <a:pt x="139871" y="1109662"/>
                        <a:pt x="149396" y="1186815"/>
                        <a:pt x="114153" y="1215390"/>
                      </a:cubicBezTo>
                      <a:cubicBezTo>
                        <a:pt x="112248" y="1252537"/>
                        <a:pt x="108438" y="1289685"/>
                        <a:pt x="101771" y="1326833"/>
                      </a:cubicBezTo>
                      <a:cubicBezTo>
                        <a:pt x="123678" y="1366837"/>
                        <a:pt x="68433" y="1505903"/>
                        <a:pt x="61766" y="1528762"/>
                      </a:cubicBezTo>
                      <a:cubicBezTo>
                        <a:pt x="33191" y="1626870"/>
                        <a:pt x="20808" y="1735455"/>
                        <a:pt x="49383" y="1835468"/>
                      </a:cubicBezTo>
                      <a:cubicBezTo>
                        <a:pt x="62718" y="1884998"/>
                        <a:pt x="88436" y="1929765"/>
                        <a:pt x="107486" y="1977390"/>
                      </a:cubicBezTo>
                      <a:cubicBezTo>
                        <a:pt x="142728" y="2027873"/>
                        <a:pt x="144633" y="2114550"/>
                        <a:pt x="120821" y="2161222"/>
                      </a:cubicBezTo>
                      <a:cubicBezTo>
                        <a:pt x="89388" y="2225040"/>
                        <a:pt x="6521" y="2205038"/>
                        <a:pt x="10331" y="2144078"/>
                      </a:cubicBezTo>
                      <a:cubicBezTo>
                        <a:pt x="5568" y="2154555"/>
                        <a:pt x="4616" y="2167890"/>
                        <a:pt x="8426" y="2178368"/>
                      </a:cubicBezTo>
                      <a:cubicBezTo>
                        <a:pt x="15093" y="2198370"/>
                        <a:pt x="35096" y="2212658"/>
                        <a:pt x="56051" y="2214563"/>
                      </a:cubicBezTo>
                      <a:cubicBezTo>
                        <a:pt x="77006" y="2216468"/>
                        <a:pt x="97961" y="2207895"/>
                        <a:pt x="113201" y="2192655"/>
                      </a:cubicBezTo>
                      <a:cubicBezTo>
                        <a:pt x="120821" y="2184083"/>
                        <a:pt x="127488" y="2174558"/>
                        <a:pt x="133203" y="2165033"/>
                      </a:cubicBezTo>
                      <a:cubicBezTo>
                        <a:pt x="149396" y="2138363"/>
                        <a:pt x="150348" y="2124075"/>
                        <a:pt x="150348" y="2094547"/>
                      </a:cubicBezTo>
                      <a:cubicBezTo>
                        <a:pt x="150348" y="2063115"/>
                        <a:pt x="145586" y="2032635"/>
                        <a:pt x="134156" y="2003108"/>
                      </a:cubicBezTo>
                      <a:cubicBezTo>
                        <a:pt x="121773" y="1968818"/>
                        <a:pt x="102723" y="1937385"/>
                        <a:pt x="88436" y="1904048"/>
                      </a:cubicBezTo>
                      <a:cubicBezTo>
                        <a:pt x="31286" y="1774508"/>
                        <a:pt x="50336" y="1626870"/>
                        <a:pt x="88436" y="1494473"/>
                      </a:cubicBezTo>
                      <a:cubicBezTo>
                        <a:pt x="116058" y="1398270"/>
                        <a:pt x="154158" y="1303020"/>
                        <a:pt x="160826" y="1202055"/>
                      </a:cubicBezTo>
                      <a:cubicBezTo>
                        <a:pt x="172256" y="1029653"/>
                        <a:pt x="133203" y="858203"/>
                        <a:pt x="74148" y="698182"/>
                      </a:cubicBezTo>
                      <a:cubicBezTo>
                        <a:pt x="-3004" y="485775"/>
                        <a:pt x="24618" y="199072"/>
                        <a:pt x="170351" y="18097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324" name="Google Shape;4324;p105"/>
              <p:cNvGrpSpPr/>
              <p:nvPr/>
            </p:nvGrpSpPr>
            <p:grpSpPr>
              <a:xfrm>
                <a:off x="2960369" y="1423035"/>
                <a:ext cx="255031" cy="1787842"/>
                <a:chOff x="2960369" y="1423035"/>
                <a:chExt cx="255031" cy="1787842"/>
              </a:xfrm>
            </p:grpSpPr>
            <p:sp>
              <p:nvSpPr>
                <p:cNvPr id="4325" name="Google Shape;4325;p105"/>
                <p:cNvSpPr/>
                <p:nvPr/>
              </p:nvSpPr>
              <p:spPr>
                <a:xfrm>
                  <a:off x="3146244" y="2201941"/>
                  <a:ext cx="69156" cy="125015"/>
                </a:xfrm>
                <a:custGeom>
                  <a:rect b="b" l="l" r="r" t="t"/>
                  <a:pathLst>
                    <a:path extrusionOk="0" h="125015" w="69156">
                      <a:moveTo>
                        <a:pt x="68443" y="86916"/>
                      </a:moveTo>
                      <a:cubicBezTo>
                        <a:pt x="69395" y="77391"/>
                        <a:pt x="69395" y="67866"/>
                        <a:pt x="68443" y="59293"/>
                      </a:cubicBezTo>
                      <a:cubicBezTo>
                        <a:pt x="66538" y="43101"/>
                        <a:pt x="55108" y="31671"/>
                        <a:pt x="43678" y="22146"/>
                      </a:cubicBezTo>
                      <a:cubicBezTo>
                        <a:pt x="33200" y="13573"/>
                        <a:pt x="21770" y="3096"/>
                        <a:pt x="7483" y="238"/>
                      </a:cubicBezTo>
                      <a:cubicBezTo>
                        <a:pt x="5578" y="238"/>
                        <a:pt x="2720" y="-714"/>
                        <a:pt x="815" y="1191"/>
                      </a:cubicBezTo>
                      <a:cubicBezTo>
                        <a:pt x="-1090" y="3096"/>
                        <a:pt x="815" y="5953"/>
                        <a:pt x="1768" y="7858"/>
                      </a:cubicBezTo>
                      <a:cubicBezTo>
                        <a:pt x="10340" y="21193"/>
                        <a:pt x="13198" y="34528"/>
                        <a:pt x="17008" y="48816"/>
                      </a:cubicBezTo>
                      <a:cubicBezTo>
                        <a:pt x="18913" y="55483"/>
                        <a:pt x="21770" y="62151"/>
                        <a:pt x="25580" y="67866"/>
                      </a:cubicBezTo>
                      <a:cubicBezTo>
                        <a:pt x="35105" y="83106"/>
                        <a:pt x="52250" y="98346"/>
                        <a:pt x="53203" y="117396"/>
                      </a:cubicBezTo>
                      <a:cubicBezTo>
                        <a:pt x="53203" y="120253"/>
                        <a:pt x="53203" y="123111"/>
                        <a:pt x="55108" y="125016"/>
                      </a:cubicBezTo>
                      <a:cubicBezTo>
                        <a:pt x="58918" y="120253"/>
                        <a:pt x="61775" y="113586"/>
                        <a:pt x="63680" y="107871"/>
                      </a:cubicBezTo>
                      <a:cubicBezTo>
                        <a:pt x="65585" y="102156"/>
                        <a:pt x="67490" y="94536"/>
                        <a:pt x="68443" y="86916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26" name="Google Shape;4326;p105"/>
                <p:cNvSpPr/>
                <p:nvPr/>
              </p:nvSpPr>
              <p:spPr>
                <a:xfrm>
                  <a:off x="2974262" y="1423035"/>
                  <a:ext cx="82562" cy="115252"/>
                </a:xfrm>
                <a:custGeom>
                  <a:rect b="b" l="l" r="r" t="t"/>
                  <a:pathLst>
                    <a:path extrusionOk="0" h="115252" w="82562">
                      <a:moveTo>
                        <a:pt x="395" y="74295"/>
                      </a:moveTo>
                      <a:cubicBezTo>
                        <a:pt x="1347" y="64770"/>
                        <a:pt x="2300" y="56197"/>
                        <a:pt x="5157" y="47625"/>
                      </a:cubicBezTo>
                      <a:cubicBezTo>
                        <a:pt x="9920" y="32385"/>
                        <a:pt x="23255" y="22860"/>
                        <a:pt x="36590" y="15240"/>
                      </a:cubicBezTo>
                      <a:cubicBezTo>
                        <a:pt x="48020" y="8572"/>
                        <a:pt x="61355" y="0"/>
                        <a:pt x="75642" y="0"/>
                      </a:cubicBezTo>
                      <a:cubicBezTo>
                        <a:pt x="77547" y="0"/>
                        <a:pt x="80405" y="0"/>
                        <a:pt x="82310" y="1905"/>
                      </a:cubicBezTo>
                      <a:cubicBezTo>
                        <a:pt x="83262" y="3810"/>
                        <a:pt x="81357" y="6667"/>
                        <a:pt x="79452" y="8572"/>
                      </a:cubicBezTo>
                      <a:cubicBezTo>
                        <a:pt x="68975" y="20002"/>
                        <a:pt x="64212" y="32385"/>
                        <a:pt x="57545" y="46672"/>
                      </a:cubicBezTo>
                      <a:cubicBezTo>
                        <a:pt x="54687" y="53340"/>
                        <a:pt x="49925" y="58102"/>
                        <a:pt x="46115" y="63817"/>
                      </a:cubicBezTo>
                      <a:cubicBezTo>
                        <a:pt x="33732" y="77152"/>
                        <a:pt x="13730" y="89535"/>
                        <a:pt x="9920" y="108585"/>
                      </a:cubicBezTo>
                      <a:cubicBezTo>
                        <a:pt x="8967" y="111442"/>
                        <a:pt x="8967" y="114300"/>
                        <a:pt x="7062" y="115252"/>
                      </a:cubicBezTo>
                      <a:cubicBezTo>
                        <a:pt x="4205" y="109538"/>
                        <a:pt x="2300" y="102870"/>
                        <a:pt x="1347" y="97155"/>
                      </a:cubicBezTo>
                      <a:cubicBezTo>
                        <a:pt x="395" y="90488"/>
                        <a:pt x="-558" y="81915"/>
                        <a:pt x="395" y="74295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4327" name="Google Shape;4327;p105"/>
                <p:cNvGrpSpPr/>
                <p:nvPr/>
              </p:nvGrpSpPr>
              <p:grpSpPr>
                <a:xfrm>
                  <a:off x="2960369" y="2706722"/>
                  <a:ext cx="147637" cy="109820"/>
                  <a:chOff x="2960369" y="2706722"/>
                  <a:chExt cx="147637" cy="109820"/>
                </a:xfrm>
              </p:grpSpPr>
              <p:sp>
                <p:nvSpPr>
                  <p:cNvPr id="4328" name="Google Shape;4328;p105"/>
                  <p:cNvSpPr/>
                  <p:nvPr/>
                </p:nvSpPr>
                <p:spPr>
                  <a:xfrm>
                    <a:off x="2960369" y="2706722"/>
                    <a:ext cx="146685" cy="109819"/>
                  </a:xfrm>
                  <a:custGeom>
                    <a:rect b="b" l="l" r="r" t="t"/>
                    <a:pathLst>
                      <a:path extrusionOk="0" h="109819" w="146685">
                        <a:moveTo>
                          <a:pt x="5715" y="105057"/>
                        </a:moveTo>
                        <a:lnTo>
                          <a:pt x="0" y="109820"/>
                        </a:lnTo>
                        <a:cubicBezTo>
                          <a:pt x="25718" y="63147"/>
                          <a:pt x="73343" y="-23530"/>
                          <a:pt x="146685" y="5997"/>
                        </a:cubicBezTo>
                        <a:cubicBezTo>
                          <a:pt x="124778" y="23142"/>
                          <a:pt x="99060" y="34572"/>
                          <a:pt x="76200" y="48860"/>
                        </a:cubicBezTo>
                        <a:cubicBezTo>
                          <a:pt x="50483" y="65052"/>
                          <a:pt x="30480" y="87912"/>
                          <a:pt x="5715" y="105057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29" name="Google Shape;4329;p105"/>
                  <p:cNvSpPr/>
                  <p:nvPr/>
                </p:nvSpPr>
                <p:spPr>
                  <a:xfrm>
                    <a:off x="2960369" y="2712720"/>
                    <a:ext cx="147637" cy="103822"/>
                  </a:xfrm>
                  <a:custGeom>
                    <a:rect b="b" l="l" r="r" t="t"/>
                    <a:pathLst>
                      <a:path extrusionOk="0" h="103822" w="147637">
                        <a:moveTo>
                          <a:pt x="0" y="103822"/>
                        </a:moveTo>
                        <a:cubicBezTo>
                          <a:pt x="22860" y="85725"/>
                          <a:pt x="45720" y="60960"/>
                          <a:pt x="70485" y="43815"/>
                        </a:cubicBezTo>
                        <a:cubicBezTo>
                          <a:pt x="92393" y="29527"/>
                          <a:pt x="130493" y="12383"/>
                          <a:pt x="147638" y="0"/>
                        </a:cubicBezTo>
                        <a:cubicBezTo>
                          <a:pt x="142875" y="31433"/>
                          <a:pt x="122873" y="57150"/>
                          <a:pt x="95250" y="70485"/>
                        </a:cubicBezTo>
                        <a:cubicBezTo>
                          <a:pt x="67628" y="82867"/>
                          <a:pt x="19050" y="92392"/>
                          <a:pt x="0" y="103822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330" name="Google Shape;4330;p105"/>
                <p:cNvGrpSpPr/>
                <p:nvPr/>
              </p:nvGrpSpPr>
              <p:grpSpPr>
                <a:xfrm>
                  <a:off x="2979528" y="1912620"/>
                  <a:ext cx="78744" cy="177164"/>
                  <a:chOff x="2979528" y="1912620"/>
                  <a:chExt cx="78744" cy="177164"/>
                </a:xfrm>
              </p:grpSpPr>
              <p:sp>
                <p:nvSpPr>
                  <p:cNvPr id="4331" name="Google Shape;4331;p105"/>
                  <p:cNvSpPr/>
                  <p:nvPr/>
                </p:nvSpPr>
                <p:spPr>
                  <a:xfrm>
                    <a:off x="2979528" y="1912620"/>
                    <a:ext cx="66566" cy="176212"/>
                  </a:xfrm>
                  <a:custGeom>
                    <a:rect b="b" l="l" r="r" t="t"/>
                    <a:pathLst>
                      <a:path extrusionOk="0" h="176212" w="66566">
                        <a:moveTo>
                          <a:pt x="62757" y="0"/>
                        </a:moveTo>
                        <a:cubicBezTo>
                          <a:pt x="63709" y="952"/>
                          <a:pt x="66567" y="9525"/>
                          <a:pt x="66567" y="13335"/>
                        </a:cubicBezTo>
                        <a:cubicBezTo>
                          <a:pt x="65614" y="28575"/>
                          <a:pt x="59899" y="39052"/>
                          <a:pt x="54184" y="52388"/>
                        </a:cubicBezTo>
                        <a:cubicBezTo>
                          <a:pt x="48469" y="67627"/>
                          <a:pt x="45612" y="82867"/>
                          <a:pt x="37992" y="97155"/>
                        </a:cubicBezTo>
                        <a:cubicBezTo>
                          <a:pt x="31324" y="110490"/>
                          <a:pt x="24657" y="121920"/>
                          <a:pt x="21799" y="136207"/>
                        </a:cubicBezTo>
                        <a:cubicBezTo>
                          <a:pt x="18942" y="148590"/>
                          <a:pt x="19894" y="163830"/>
                          <a:pt x="17037" y="176213"/>
                        </a:cubicBezTo>
                        <a:cubicBezTo>
                          <a:pt x="5607" y="163830"/>
                          <a:pt x="1797" y="142875"/>
                          <a:pt x="844" y="130492"/>
                        </a:cubicBezTo>
                        <a:cubicBezTo>
                          <a:pt x="-1061" y="106680"/>
                          <a:pt x="-108" y="79057"/>
                          <a:pt x="7512" y="56197"/>
                        </a:cubicBezTo>
                        <a:cubicBezTo>
                          <a:pt x="17037" y="28575"/>
                          <a:pt x="37039" y="10477"/>
                          <a:pt x="62757" y="0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32" name="Google Shape;4332;p105"/>
                  <p:cNvSpPr/>
                  <p:nvPr/>
                </p:nvSpPr>
                <p:spPr>
                  <a:xfrm>
                    <a:off x="2995514" y="1912620"/>
                    <a:ext cx="62758" cy="177164"/>
                  </a:xfrm>
                  <a:custGeom>
                    <a:rect b="b" l="l" r="r" t="t"/>
                    <a:pathLst>
                      <a:path extrusionOk="0" h="177164" w="62758">
                        <a:moveTo>
                          <a:pt x="46770" y="0"/>
                        </a:moveTo>
                        <a:cubicBezTo>
                          <a:pt x="66773" y="25717"/>
                          <a:pt x="68678" y="69532"/>
                          <a:pt x="48675" y="95250"/>
                        </a:cubicBezTo>
                        <a:cubicBezTo>
                          <a:pt x="28673" y="121920"/>
                          <a:pt x="2003" y="140017"/>
                          <a:pt x="1050" y="177165"/>
                        </a:cubicBezTo>
                        <a:cubicBezTo>
                          <a:pt x="-3712" y="150495"/>
                          <a:pt x="8670" y="116205"/>
                          <a:pt x="19148" y="86677"/>
                        </a:cubicBezTo>
                        <a:cubicBezTo>
                          <a:pt x="28673" y="61913"/>
                          <a:pt x="48675" y="28575"/>
                          <a:pt x="46770" y="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333" name="Google Shape;4333;p105"/>
                <p:cNvGrpSpPr/>
                <p:nvPr/>
              </p:nvGrpSpPr>
              <p:grpSpPr>
                <a:xfrm>
                  <a:off x="3022559" y="3051672"/>
                  <a:ext cx="51871" cy="159205"/>
                  <a:chOff x="3022559" y="3051672"/>
                  <a:chExt cx="51871" cy="159205"/>
                </a:xfrm>
              </p:grpSpPr>
              <p:sp>
                <p:nvSpPr>
                  <p:cNvPr id="4334" name="Google Shape;4334;p105"/>
                  <p:cNvSpPr/>
                  <p:nvPr/>
                </p:nvSpPr>
                <p:spPr>
                  <a:xfrm>
                    <a:off x="3022559" y="3051672"/>
                    <a:ext cx="51871" cy="159205"/>
                  </a:xfrm>
                  <a:custGeom>
                    <a:rect b="b" l="l" r="r" t="t"/>
                    <a:pathLst>
                      <a:path extrusionOk="0" h="159205" w="51871">
                        <a:moveTo>
                          <a:pt x="9248" y="28712"/>
                        </a:moveTo>
                        <a:cubicBezTo>
                          <a:pt x="13058" y="22045"/>
                          <a:pt x="29250" y="-11293"/>
                          <a:pt x="39728" y="3948"/>
                        </a:cubicBezTo>
                        <a:lnTo>
                          <a:pt x="40680" y="4900"/>
                        </a:lnTo>
                        <a:cubicBezTo>
                          <a:pt x="56873" y="28712"/>
                          <a:pt x="53063" y="58240"/>
                          <a:pt x="44490" y="83005"/>
                        </a:cubicBezTo>
                        <a:cubicBezTo>
                          <a:pt x="40680" y="96340"/>
                          <a:pt x="35918" y="108723"/>
                          <a:pt x="34013" y="122057"/>
                        </a:cubicBezTo>
                        <a:cubicBezTo>
                          <a:pt x="32108" y="135393"/>
                          <a:pt x="35918" y="146823"/>
                          <a:pt x="36870" y="159205"/>
                        </a:cubicBezTo>
                        <a:cubicBezTo>
                          <a:pt x="14963" y="137298"/>
                          <a:pt x="3533" y="106818"/>
                          <a:pt x="675" y="77290"/>
                        </a:cubicBezTo>
                        <a:cubicBezTo>
                          <a:pt x="-1230" y="59193"/>
                          <a:pt x="675" y="44905"/>
                          <a:pt x="9248" y="28712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35" name="Google Shape;4335;p105"/>
                  <p:cNvSpPr/>
                  <p:nvPr/>
                </p:nvSpPr>
                <p:spPr>
                  <a:xfrm>
                    <a:off x="3022559" y="3051672"/>
                    <a:ext cx="41632" cy="159205"/>
                  </a:xfrm>
                  <a:custGeom>
                    <a:rect b="b" l="l" r="r" t="t"/>
                    <a:pathLst>
                      <a:path extrusionOk="0" h="159205" w="41632">
                        <a:moveTo>
                          <a:pt x="9248" y="28712"/>
                        </a:moveTo>
                        <a:cubicBezTo>
                          <a:pt x="13058" y="22045"/>
                          <a:pt x="29250" y="-11293"/>
                          <a:pt x="39728" y="3948"/>
                        </a:cubicBezTo>
                        <a:lnTo>
                          <a:pt x="40680" y="4900"/>
                        </a:lnTo>
                        <a:cubicBezTo>
                          <a:pt x="40680" y="4900"/>
                          <a:pt x="40680" y="5852"/>
                          <a:pt x="41633" y="5852"/>
                        </a:cubicBezTo>
                        <a:cubicBezTo>
                          <a:pt x="41633" y="5852"/>
                          <a:pt x="40680" y="6805"/>
                          <a:pt x="40680" y="6805"/>
                        </a:cubicBezTo>
                        <a:cubicBezTo>
                          <a:pt x="38775" y="19187"/>
                          <a:pt x="36870" y="32523"/>
                          <a:pt x="35918" y="44905"/>
                        </a:cubicBezTo>
                        <a:cubicBezTo>
                          <a:pt x="24488" y="83005"/>
                          <a:pt x="15915" y="123962"/>
                          <a:pt x="36870" y="158252"/>
                        </a:cubicBezTo>
                        <a:cubicBezTo>
                          <a:pt x="36870" y="158252"/>
                          <a:pt x="36870" y="159205"/>
                          <a:pt x="36870" y="159205"/>
                        </a:cubicBezTo>
                        <a:cubicBezTo>
                          <a:pt x="14963" y="137298"/>
                          <a:pt x="3533" y="106818"/>
                          <a:pt x="675" y="77290"/>
                        </a:cubicBezTo>
                        <a:cubicBezTo>
                          <a:pt x="-1230" y="59193"/>
                          <a:pt x="675" y="44905"/>
                          <a:pt x="9248" y="28712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4336" name="Google Shape;4336;p105"/>
            <p:cNvSpPr/>
            <p:nvPr/>
          </p:nvSpPr>
          <p:spPr>
            <a:xfrm rot="-8617848">
              <a:off x="482877" y="567975"/>
              <a:ext cx="888873" cy="1271724"/>
            </a:xfrm>
            <a:custGeom>
              <a:rect b="b" l="l" r="r" t="t"/>
              <a:pathLst>
                <a:path extrusionOk="0" h="1587610" w="1109662">
                  <a:moveTo>
                    <a:pt x="828675" y="1237922"/>
                  </a:moveTo>
                  <a:cubicBezTo>
                    <a:pt x="626745" y="1089332"/>
                    <a:pt x="549592" y="938837"/>
                    <a:pt x="404813" y="799772"/>
                  </a:cubicBezTo>
                  <a:cubicBezTo>
                    <a:pt x="650557" y="878829"/>
                    <a:pt x="809625" y="1168389"/>
                    <a:pt x="828675" y="1230302"/>
                  </a:cubicBezTo>
                  <a:cubicBezTo>
                    <a:pt x="828675" y="1131242"/>
                    <a:pt x="818197" y="1031229"/>
                    <a:pt x="796290" y="934074"/>
                  </a:cubicBezTo>
                  <a:cubicBezTo>
                    <a:pt x="678180" y="833109"/>
                    <a:pt x="554355" y="775959"/>
                    <a:pt x="458153" y="632132"/>
                  </a:cubicBezTo>
                  <a:cubicBezTo>
                    <a:pt x="611505" y="670232"/>
                    <a:pt x="753428" y="850254"/>
                    <a:pt x="792480" y="919787"/>
                  </a:cubicBezTo>
                  <a:cubicBezTo>
                    <a:pt x="771525" y="834062"/>
                    <a:pt x="742950" y="749289"/>
                    <a:pt x="704850" y="669279"/>
                  </a:cubicBezTo>
                  <a:cubicBezTo>
                    <a:pt x="588645" y="611177"/>
                    <a:pt x="485775" y="535929"/>
                    <a:pt x="399097" y="446394"/>
                  </a:cubicBezTo>
                  <a:cubicBezTo>
                    <a:pt x="509588" y="476874"/>
                    <a:pt x="610553" y="541644"/>
                    <a:pt x="684847" y="628322"/>
                  </a:cubicBezTo>
                  <a:cubicBezTo>
                    <a:pt x="652463" y="566409"/>
                    <a:pt x="615315" y="506402"/>
                    <a:pt x="573405" y="449252"/>
                  </a:cubicBezTo>
                  <a:cubicBezTo>
                    <a:pt x="568642" y="450204"/>
                    <a:pt x="564832" y="452109"/>
                    <a:pt x="560070" y="453062"/>
                  </a:cubicBezTo>
                  <a:cubicBezTo>
                    <a:pt x="461010" y="429249"/>
                    <a:pt x="371475" y="376862"/>
                    <a:pt x="305753" y="304472"/>
                  </a:cubicBezTo>
                  <a:cubicBezTo>
                    <a:pt x="390525" y="318759"/>
                    <a:pt x="471488" y="354002"/>
                    <a:pt x="539115" y="405437"/>
                  </a:cubicBezTo>
                  <a:cubicBezTo>
                    <a:pt x="512445" y="373052"/>
                    <a:pt x="483870" y="341619"/>
                    <a:pt x="454342" y="311139"/>
                  </a:cubicBezTo>
                  <a:cubicBezTo>
                    <a:pt x="439103" y="310187"/>
                    <a:pt x="387667" y="300662"/>
                    <a:pt x="387667" y="300662"/>
                  </a:cubicBezTo>
                  <a:cubicBezTo>
                    <a:pt x="303847" y="278754"/>
                    <a:pt x="229553" y="241607"/>
                    <a:pt x="156210" y="198744"/>
                  </a:cubicBezTo>
                  <a:cubicBezTo>
                    <a:pt x="224790" y="199697"/>
                    <a:pt x="398145" y="273039"/>
                    <a:pt x="445770" y="301614"/>
                  </a:cubicBezTo>
                  <a:cubicBezTo>
                    <a:pt x="404813" y="260657"/>
                    <a:pt x="360997" y="222557"/>
                    <a:pt x="315278" y="188267"/>
                  </a:cubicBezTo>
                  <a:cubicBezTo>
                    <a:pt x="313372" y="188267"/>
                    <a:pt x="311467" y="188267"/>
                    <a:pt x="310515" y="189219"/>
                  </a:cubicBezTo>
                  <a:cubicBezTo>
                    <a:pt x="247650" y="183504"/>
                    <a:pt x="188595" y="155882"/>
                    <a:pt x="138113" y="120639"/>
                  </a:cubicBezTo>
                  <a:cubicBezTo>
                    <a:pt x="87630" y="85397"/>
                    <a:pt x="44767" y="42534"/>
                    <a:pt x="0" y="1577"/>
                  </a:cubicBezTo>
                  <a:cubicBezTo>
                    <a:pt x="151447" y="-15568"/>
                    <a:pt x="236220" y="111114"/>
                    <a:pt x="326707" y="187314"/>
                  </a:cubicBezTo>
                  <a:cubicBezTo>
                    <a:pt x="326707" y="187314"/>
                    <a:pt x="325755" y="187314"/>
                    <a:pt x="325755" y="187314"/>
                  </a:cubicBezTo>
                  <a:cubicBezTo>
                    <a:pt x="367665" y="218747"/>
                    <a:pt x="407670" y="252084"/>
                    <a:pt x="444817" y="288279"/>
                  </a:cubicBezTo>
                  <a:cubicBezTo>
                    <a:pt x="416242" y="201602"/>
                    <a:pt x="375285" y="117782"/>
                    <a:pt x="331470" y="34914"/>
                  </a:cubicBezTo>
                  <a:cubicBezTo>
                    <a:pt x="404813" y="97779"/>
                    <a:pt x="452438" y="185409"/>
                    <a:pt x="461963" y="275897"/>
                  </a:cubicBezTo>
                  <a:cubicBezTo>
                    <a:pt x="461963" y="275897"/>
                    <a:pt x="459105" y="292089"/>
                    <a:pt x="454342" y="297804"/>
                  </a:cubicBezTo>
                  <a:cubicBezTo>
                    <a:pt x="501967" y="344477"/>
                    <a:pt x="546735" y="394007"/>
                    <a:pt x="585788" y="446394"/>
                  </a:cubicBezTo>
                  <a:lnTo>
                    <a:pt x="585788" y="446394"/>
                  </a:lnTo>
                  <a:lnTo>
                    <a:pt x="585788" y="446394"/>
                  </a:lnTo>
                  <a:cubicBezTo>
                    <a:pt x="591503" y="454014"/>
                    <a:pt x="598170" y="462587"/>
                    <a:pt x="603885" y="471159"/>
                  </a:cubicBezTo>
                  <a:cubicBezTo>
                    <a:pt x="594360" y="431154"/>
                    <a:pt x="528638" y="234939"/>
                    <a:pt x="581025" y="83492"/>
                  </a:cubicBezTo>
                  <a:cubicBezTo>
                    <a:pt x="629603" y="205412"/>
                    <a:pt x="635317" y="354954"/>
                    <a:pt x="606742" y="474969"/>
                  </a:cubicBezTo>
                  <a:cubicBezTo>
                    <a:pt x="651510" y="537834"/>
                    <a:pt x="691515" y="604509"/>
                    <a:pt x="723900" y="674042"/>
                  </a:cubicBezTo>
                  <a:cubicBezTo>
                    <a:pt x="724853" y="606414"/>
                    <a:pt x="702945" y="365432"/>
                    <a:pt x="762000" y="214937"/>
                  </a:cubicBezTo>
                  <a:cubicBezTo>
                    <a:pt x="764857" y="292089"/>
                    <a:pt x="797242" y="386387"/>
                    <a:pt x="799147" y="463539"/>
                  </a:cubicBezTo>
                  <a:cubicBezTo>
                    <a:pt x="801053" y="537834"/>
                    <a:pt x="768667" y="622607"/>
                    <a:pt x="729615" y="685472"/>
                  </a:cubicBezTo>
                  <a:cubicBezTo>
                    <a:pt x="765810" y="763577"/>
                    <a:pt x="794385" y="845492"/>
                    <a:pt x="814388" y="929312"/>
                  </a:cubicBezTo>
                  <a:cubicBezTo>
                    <a:pt x="842010" y="747384"/>
                    <a:pt x="871538" y="546407"/>
                    <a:pt x="981075" y="363527"/>
                  </a:cubicBezTo>
                  <a:cubicBezTo>
                    <a:pt x="1020128" y="553074"/>
                    <a:pt x="855345" y="886449"/>
                    <a:pt x="816292" y="941694"/>
                  </a:cubicBezTo>
                  <a:cubicBezTo>
                    <a:pt x="838200" y="1036944"/>
                    <a:pt x="849630" y="1135052"/>
                    <a:pt x="849630" y="1234112"/>
                  </a:cubicBezTo>
                  <a:cubicBezTo>
                    <a:pt x="864870" y="1177914"/>
                    <a:pt x="899160" y="1000749"/>
                    <a:pt x="937260" y="915977"/>
                  </a:cubicBezTo>
                  <a:cubicBezTo>
                    <a:pt x="984885" y="815964"/>
                    <a:pt x="1023938" y="725477"/>
                    <a:pt x="1109663" y="642609"/>
                  </a:cubicBezTo>
                  <a:cubicBezTo>
                    <a:pt x="1106805" y="909309"/>
                    <a:pt x="998220" y="1096952"/>
                    <a:pt x="849630" y="1247447"/>
                  </a:cubicBezTo>
                  <a:cubicBezTo>
                    <a:pt x="848678" y="1357937"/>
                    <a:pt x="834390" y="1469379"/>
                    <a:pt x="807720" y="1577012"/>
                  </a:cubicBezTo>
                  <a:cubicBezTo>
                    <a:pt x="807720" y="1577012"/>
                    <a:pt x="807720" y="1577012"/>
                    <a:pt x="807720" y="1577012"/>
                  </a:cubicBezTo>
                  <a:cubicBezTo>
                    <a:pt x="805815" y="1583679"/>
                    <a:pt x="799147" y="1588442"/>
                    <a:pt x="792480" y="1587489"/>
                  </a:cubicBezTo>
                  <a:cubicBezTo>
                    <a:pt x="785813" y="1586537"/>
                    <a:pt x="782003" y="1579869"/>
                    <a:pt x="783907" y="1573202"/>
                  </a:cubicBezTo>
                  <a:cubicBezTo>
                    <a:pt x="812482" y="1463664"/>
                    <a:pt x="827722" y="1351269"/>
                    <a:pt x="828675" y="1237922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337" name="Google Shape;4337;p105"/>
            <p:cNvGrpSpPr/>
            <p:nvPr/>
          </p:nvGrpSpPr>
          <p:grpSpPr>
            <a:xfrm>
              <a:off x="-318079" y="-625836"/>
              <a:ext cx="6258064" cy="2565073"/>
              <a:chOff x="-163907" y="282733"/>
              <a:chExt cx="6258064" cy="2565073"/>
            </a:xfrm>
          </p:grpSpPr>
          <p:sp>
            <p:nvSpPr>
              <p:cNvPr id="4338" name="Google Shape;4338;p105"/>
              <p:cNvSpPr/>
              <p:nvPr/>
            </p:nvSpPr>
            <p:spPr>
              <a:xfrm flipH="1" rot="8410129">
                <a:off x="1705834" y="697250"/>
                <a:ext cx="1923282" cy="1736038"/>
              </a:xfrm>
              <a:custGeom>
                <a:rect b="b" l="l" r="r" t="t"/>
                <a:pathLst>
                  <a:path extrusionOk="0" h="1228717" w="1342687">
                    <a:moveTo>
                      <a:pt x="1320635" y="311638"/>
                    </a:moveTo>
                    <a:cubicBezTo>
                      <a:pt x="1361849" y="247345"/>
                      <a:pt x="1343715" y="159972"/>
                      <a:pt x="1279422" y="118759"/>
                    </a:cubicBezTo>
                    <a:lnTo>
                      <a:pt x="1111270" y="11604"/>
                    </a:lnTo>
                    <a:cubicBezTo>
                      <a:pt x="1094785" y="64"/>
                      <a:pt x="1071705" y="-3233"/>
                      <a:pt x="1051923" y="3361"/>
                    </a:cubicBezTo>
                    <a:cubicBezTo>
                      <a:pt x="1015655" y="14901"/>
                      <a:pt x="995872" y="54466"/>
                      <a:pt x="1007412" y="92382"/>
                    </a:cubicBezTo>
                    <a:lnTo>
                      <a:pt x="1070057" y="281964"/>
                    </a:lnTo>
                    <a:cubicBezTo>
                      <a:pt x="1079948" y="311638"/>
                      <a:pt x="1099731" y="336366"/>
                      <a:pt x="1126107" y="354500"/>
                    </a:cubicBezTo>
                    <a:cubicBezTo>
                      <a:pt x="1159078" y="375931"/>
                      <a:pt x="1195346" y="380877"/>
                      <a:pt x="1229965" y="374283"/>
                    </a:cubicBezTo>
                    <a:cubicBezTo>
                      <a:pt x="1228317" y="456710"/>
                      <a:pt x="1201940" y="558919"/>
                      <a:pt x="1106325" y="596836"/>
                    </a:cubicBezTo>
                    <a:cubicBezTo>
                      <a:pt x="967847" y="651238"/>
                      <a:pt x="961253" y="494626"/>
                      <a:pt x="859044" y="283613"/>
                    </a:cubicBezTo>
                    <a:cubicBezTo>
                      <a:pt x="756834" y="72600"/>
                      <a:pt x="377669" y="136893"/>
                      <a:pt x="298539" y="316584"/>
                    </a:cubicBezTo>
                    <a:cubicBezTo>
                      <a:pt x="212815" y="511112"/>
                      <a:pt x="323267" y="626510"/>
                      <a:pt x="364481" y="679263"/>
                    </a:cubicBezTo>
                    <a:cubicBezTo>
                      <a:pt x="405695" y="732016"/>
                      <a:pt x="573846" y="835874"/>
                      <a:pt x="611762" y="893573"/>
                    </a:cubicBezTo>
                    <a:cubicBezTo>
                      <a:pt x="649679" y="951272"/>
                      <a:pt x="577143" y="1055131"/>
                      <a:pt x="463394" y="877088"/>
                    </a:cubicBezTo>
                    <a:cubicBezTo>
                      <a:pt x="349644" y="699045"/>
                      <a:pt x="257326" y="631455"/>
                      <a:pt x="168305" y="661129"/>
                    </a:cubicBezTo>
                    <a:cubicBezTo>
                      <a:pt x="79283" y="690803"/>
                      <a:pt x="61149" y="793012"/>
                      <a:pt x="102363" y="908410"/>
                    </a:cubicBezTo>
                    <a:cubicBezTo>
                      <a:pt x="143576" y="1023808"/>
                      <a:pt x="298539" y="1101290"/>
                      <a:pt x="250732" y="1139206"/>
                    </a:cubicBezTo>
                    <a:cubicBezTo>
                      <a:pt x="224355" y="1160637"/>
                      <a:pt x="90823" y="1155692"/>
                      <a:pt x="19936" y="1139206"/>
                    </a:cubicBezTo>
                    <a:cubicBezTo>
                      <a:pt x="1802" y="1134260"/>
                      <a:pt x="-8089" y="1160637"/>
                      <a:pt x="8396" y="1168880"/>
                    </a:cubicBezTo>
                    <a:cubicBezTo>
                      <a:pt x="99066" y="1221633"/>
                      <a:pt x="298539" y="1271089"/>
                      <a:pt x="349644" y="1170528"/>
                    </a:cubicBezTo>
                    <a:cubicBezTo>
                      <a:pt x="415586" y="1043591"/>
                      <a:pt x="275460" y="1018862"/>
                      <a:pt x="217761" y="873791"/>
                    </a:cubicBezTo>
                    <a:cubicBezTo>
                      <a:pt x="160062" y="728719"/>
                      <a:pt x="273811" y="829280"/>
                      <a:pt x="316673" y="890276"/>
                    </a:cubicBezTo>
                    <a:cubicBezTo>
                      <a:pt x="359535" y="951272"/>
                      <a:pt x="438665" y="1097993"/>
                      <a:pt x="547469" y="1137558"/>
                    </a:cubicBezTo>
                    <a:cubicBezTo>
                      <a:pt x="656273" y="1177123"/>
                      <a:pt x="788156" y="1055131"/>
                      <a:pt x="796399" y="915004"/>
                    </a:cubicBezTo>
                    <a:cubicBezTo>
                      <a:pt x="804642" y="774878"/>
                      <a:pt x="674407" y="723774"/>
                      <a:pt x="596925" y="661129"/>
                    </a:cubicBezTo>
                    <a:cubicBezTo>
                      <a:pt x="519444" y="598484"/>
                      <a:pt x="413937" y="453413"/>
                      <a:pt x="547469" y="380877"/>
                    </a:cubicBezTo>
                    <a:cubicBezTo>
                      <a:pt x="681001" y="308341"/>
                      <a:pt x="760131" y="532543"/>
                      <a:pt x="794750" y="611673"/>
                    </a:cubicBezTo>
                    <a:cubicBezTo>
                      <a:pt x="829370" y="690803"/>
                      <a:pt x="910148" y="748502"/>
                      <a:pt x="1009061" y="760041"/>
                    </a:cubicBezTo>
                    <a:cubicBezTo>
                      <a:pt x="1107973" y="771581"/>
                      <a:pt x="1218426" y="723774"/>
                      <a:pt x="1289313" y="595187"/>
                    </a:cubicBezTo>
                    <a:cubicBezTo>
                      <a:pt x="1337121" y="509463"/>
                      <a:pt x="1325581" y="403957"/>
                      <a:pt x="1305798" y="329772"/>
                    </a:cubicBezTo>
                    <a:cubicBezTo>
                      <a:pt x="1310744" y="324826"/>
                      <a:pt x="1315690" y="318232"/>
                      <a:pt x="1320635" y="311638"/>
                    </a:cubicBezTo>
                    <a:close/>
                  </a:path>
                </a:pathLst>
              </a:custGeom>
              <a:solidFill>
                <a:srgbClr val="6E421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39" name="Google Shape;4339;p105"/>
              <p:cNvSpPr/>
              <p:nvPr/>
            </p:nvSpPr>
            <p:spPr>
              <a:xfrm>
                <a:off x="1379250" y="1615283"/>
                <a:ext cx="148437" cy="134439"/>
              </a:xfrm>
              <a:custGeom>
                <a:rect b="b" l="l" r="r" t="t"/>
                <a:pathLst>
                  <a:path extrusionOk="0" h="134439" w="148437">
                    <a:moveTo>
                      <a:pt x="53627" y="0"/>
                    </a:moveTo>
                    <a:lnTo>
                      <a:pt x="111329" y="9814"/>
                    </a:lnTo>
                    <a:lnTo>
                      <a:pt x="148437" y="12270"/>
                    </a:lnTo>
                    <a:lnTo>
                      <a:pt x="100922" y="56995"/>
                    </a:lnTo>
                    <a:cubicBezTo>
                      <a:pt x="77975" y="80636"/>
                      <a:pt x="57278" y="104154"/>
                      <a:pt x="41536" y="124867"/>
                    </a:cubicBezTo>
                    <a:cubicBezTo>
                      <a:pt x="26087" y="146853"/>
                      <a:pt x="-8657" y="127287"/>
                      <a:pt x="1995" y="103234"/>
                    </a:cubicBezTo>
                    <a:cubicBezTo>
                      <a:pt x="8480" y="85691"/>
                      <a:pt x="16879" y="66646"/>
                      <a:pt x="26901" y="46870"/>
                    </a:cubicBezTo>
                    <a:lnTo>
                      <a:pt x="5362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0" name="Google Shape;4340;p105"/>
              <p:cNvSpPr/>
              <p:nvPr/>
            </p:nvSpPr>
            <p:spPr>
              <a:xfrm>
                <a:off x="-163907" y="1183760"/>
                <a:ext cx="6258064" cy="611637"/>
              </a:xfrm>
              <a:custGeom>
                <a:rect b="b" l="l" r="r" t="t"/>
                <a:pathLst>
                  <a:path extrusionOk="0" h="315277" w="3378172">
                    <a:moveTo>
                      <a:pt x="3374708" y="0"/>
                    </a:moveTo>
                    <a:cubicBezTo>
                      <a:pt x="3374708" y="0"/>
                      <a:pt x="3374708" y="952"/>
                      <a:pt x="3373755" y="1905"/>
                    </a:cubicBezTo>
                    <a:cubicBezTo>
                      <a:pt x="3368040" y="7620"/>
                      <a:pt x="3360420" y="10477"/>
                      <a:pt x="3351848" y="11430"/>
                    </a:cubicBezTo>
                    <a:cubicBezTo>
                      <a:pt x="3339465" y="13335"/>
                      <a:pt x="3328035" y="16192"/>
                      <a:pt x="3316605" y="19050"/>
                    </a:cubicBezTo>
                    <a:cubicBezTo>
                      <a:pt x="3289935" y="24765"/>
                      <a:pt x="3262313" y="27622"/>
                      <a:pt x="3236595" y="36195"/>
                    </a:cubicBezTo>
                    <a:cubicBezTo>
                      <a:pt x="3221355" y="41910"/>
                      <a:pt x="3211830" y="50482"/>
                      <a:pt x="3200400" y="60960"/>
                    </a:cubicBezTo>
                    <a:cubicBezTo>
                      <a:pt x="3191828" y="69532"/>
                      <a:pt x="3182303" y="76200"/>
                      <a:pt x="3171825" y="82867"/>
                    </a:cubicBezTo>
                    <a:cubicBezTo>
                      <a:pt x="3154680" y="94298"/>
                      <a:pt x="3134678" y="112395"/>
                      <a:pt x="3113723" y="114300"/>
                    </a:cubicBezTo>
                    <a:cubicBezTo>
                      <a:pt x="3084195" y="117157"/>
                      <a:pt x="3054668" y="115252"/>
                      <a:pt x="3025140" y="115252"/>
                    </a:cubicBezTo>
                    <a:cubicBezTo>
                      <a:pt x="2996565" y="115252"/>
                      <a:pt x="2967990" y="120015"/>
                      <a:pt x="2939415" y="122872"/>
                    </a:cubicBezTo>
                    <a:cubicBezTo>
                      <a:pt x="2908935" y="126682"/>
                      <a:pt x="2878455" y="126682"/>
                      <a:pt x="2847975" y="128588"/>
                    </a:cubicBezTo>
                    <a:cubicBezTo>
                      <a:pt x="2833688" y="129540"/>
                      <a:pt x="2820353" y="131445"/>
                      <a:pt x="2806065" y="131445"/>
                    </a:cubicBezTo>
                    <a:cubicBezTo>
                      <a:pt x="2799398" y="131445"/>
                      <a:pt x="2792730" y="130493"/>
                      <a:pt x="2786063" y="131445"/>
                    </a:cubicBezTo>
                    <a:cubicBezTo>
                      <a:pt x="2782253" y="132397"/>
                      <a:pt x="2779395" y="132397"/>
                      <a:pt x="2775585" y="133350"/>
                    </a:cubicBezTo>
                    <a:cubicBezTo>
                      <a:pt x="2775585" y="133350"/>
                      <a:pt x="2775585" y="133350"/>
                      <a:pt x="2775585" y="133350"/>
                    </a:cubicBezTo>
                    <a:cubicBezTo>
                      <a:pt x="2742248" y="140970"/>
                      <a:pt x="2708910" y="149543"/>
                      <a:pt x="2675573" y="158115"/>
                    </a:cubicBezTo>
                    <a:cubicBezTo>
                      <a:pt x="2644140" y="166688"/>
                      <a:pt x="2614613" y="180022"/>
                      <a:pt x="2583180" y="187643"/>
                    </a:cubicBezTo>
                    <a:cubicBezTo>
                      <a:pt x="2552700" y="195263"/>
                      <a:pt x="2521268" y="201930"/>
                      <a:pt x="2489835" y="201930"/>
                    </a:cubicBezTo>
                    <a:cubicBezTo>
                      <a:pt x="2460308" y="201930"/>
                      <a:pt x="2431733" y="189547"/>
                      <a:pt x="2404110" y="180022"/>
                    </a:cubicBezTo>
                    <a:cubicBezTo>
                      <a:pt x="2369820" y="167640"/>
                      <a:pt x="2331720" y="166688"/>
                      <a:pt x="2296478" y="166688"/>
                    </a:cubicBezTo>
                    <a:cubicBezTo>
                      <a:pt x="2263140" y="166688"/>
                      <a:pt x="2228850" y="167640"/>
                      <a:pt x="2195513" y="168593"/>
                    </a:cubicBezTo>
                    <a:cubicBezTo>
                      <a:pt x="2165985" y="169545"/>
                      <a:pt x="2136458" y="171450"/>
                      <a:pt x="2105978" y="169545"/>
                    </a:cubicBezTo>
                    <a:cubicBezTo>
                      <a:pt x="2089785" y="168593"/>
                      <a:pt x="2073593" y="167640"/>
                      <a:pt x="2057400" y="167640"/>
                    </a:cubicBezTo>
                    <a:cubicBezTo>
                      <a:pt x="2043113" y="167640"/>
                      <a:pt x="2028825" y="170497"/>
                      <a:pt x="2015490" y="168593"/>
                    </a:cubicBezTo>
                    <a:cubicBezTo>
                      <a:pt x="2014538" y="168593"/>
                      <a:pt x="2014538" y="167640"/>
                      <a:pt x="2014538" y="167640"/>
                    </a:cubicBezTo>
                    <a:cubicBezTo>
                      <a:pt x="2014538" y="167640"/>
                      <a:pt x="2014538" y="167640"/>
                      <a:pt x="2014538" y="167640"/>
                    </a:cubicBezTo>
                    <a:cubicBezTo>
                      <a:pt x="1956435" y="164783"/>
                      <a:pt x="1899285" y="158115"/>
                      <a:pt x="1842135" y="149543"/>
                    </a:cubicBezTo>
                    <a:cubicBezTo>
                      <a:pt x="1809750" y="144780"/>
                      <a:pt x="1776413" y="148590"/>
                      <a:pt x="1744028" y="153352"/>
                    </a:cubicBezTo>
                    <a:cubicBezTo>
                      <a:pt x="1712595" y="157163"/>
                      <a:pt x="1680210" y="160020"/>
                      <a:pt x="1648778" y="160020"/>
                    </a:cubicBezTo>
                    <a:cubicBezTo>
                      <a:pt x="1618298" y="160020"/>
                      <a:pt x="1587818" y="156210"/>
                      <a:pt x="1557338" y="151447"/>
                    </a:cubicBezTo>
                    <a:cubicBezTo>
                      <a:pt x="1527810" y="146685"/>
                      <a:pt x="1498283" y="141922"/>
                      <a:pt x="1469708" y="132397"/>
                    </a:cubicBezTo>
                    <a:cubicBezTo>
                      <a:pt x="1440180" y="122872"/>
                      <a:pt x="1414463" y="106680"/>
                      <a:pt x="1384935" y="95250"/>
                    </a:cubicBezTo>
                    <a:cubicBezTo>
                      <a:pt x="1369695" y="89535"/>
                      <a:pt x="1353503" y="89535"/>
                      <a:pt x="1337310" y="90488"/>
                    </a:cubicBezTo>
                    <a:cubicBezTo>
                      <a:pt x="1327785" y="91440"/>
                      <a:pt x="1318260" y="93345"/>
                      <a:pt x="1308735" y="94298"/>
                    </a:cubicBezTo>
                    <a:cubicBezTo>
                      <a:pt x="1307783" y="95250"/>
                      <a:pt x="1306830" y="96202"/>
                      <a:pt x="1305878" y="96202"/>
                    </a:cubicBezTo>
                    <a:cubicBezTo>
                      <a:pt x="1279208" y="98107"/>
                      <a:pt x="1253490" y="100965"/>
                      <a:pt x="1227773" y="105727"/>
                    </a:cubicBezTo>
                    <a:cubicBezTo>
                      <a:pt x="1202055" y="110490"/>
                      <a:pt x="1176338" y="119063"/>
                      <a:pt x="1151573" y="124777"/>
                    </a:cubicBezTo>
                    <a:cubicBezTo>
                      <a:pt x="1099185" y="137160"/>
                      <a:pt x="1047750" y="139065"/>
                      <a:pt x="995363" y="139065"/>
                    </a:cubicBezTo>
                    <a:cubicBezTo>
                      <a:pt x="968693" y="139065"/>
                      <a:pt x="942975" y="139065"/>
                      <a:pt x="916305" y="136208"/>
                    </a:cubicBezTo>
                    <a:cubicBezTo>
                      <a:pt x="890588" y="133350"/>
                      <a:pt x="865823" y="126682"/>
                      <a:pt x="840105" y="123825"/>
                    </a:cubicBezTo>
                    <a:cubicBezTo>
                      <a:pt x="826770" y="121920"/>
                      <a:pt x="813435" y="120967"/>
                      <a:pt x="800100" y="120015"/>
                    </a:cubicBezTo>
                    <a:cubicBezTo>
                      <a:pt x="799148" y="120015"/>
                      <a:pt x="799148" y="120015"/>
                      <a:pt x="798195" y="120015"/>
                    </a:cubicBezTo>
                    <a:cubicBezTo>
                      <a:pt x="782003" y="117157"/>
                      <a:pt x="764858" y="117157"/>
                      <a:pt x="747713" y="119063"/>
                    </a:cubicBezTo>
                    <a:cubicBezTo>
                      <a:pt x="745808" y="119063"/>
                      <a:pt x="742950" y="119063"/>
                      <a:pt x="741045" y="119063"/>
                    </a:cubicBezTo>
                    <a:cubicBezTo>
                      <a:pt x="722948" y="118110"/>
                      <a:pt x="704850" y="119063"/>
                      <a:pt x="687705" y="119063"/>
                    </a:cubicBezTo>
                    <a:cubicBezTo>
                      <a:pt x="652463" y="120015"/>
                      <a:pt x="618173" y="121920"/>
                      <a:pt x="583883" y="125730"/>
                    </a:cubicBezTo>
                    <a:cubicBezTo>
                      <a:pt x="567690" y="127635"/>
                      <a:pt x="550545" y="127635"/>
                      <a:pt x="534353" y="128588"/>
                    </a:cubicBezTo>
                    <a:cubicBezTo>
                      <a:pt x="518160" y="129540"/>
                      <a:pt x="501968" y="132397"/>
                      <a:pt x="485775" y="134302"/>
                    </a:cubicBezTo>
                    <a:cubicBezTo>
                      <a:pt x="454343" y="140018"/>
                      <a:pt x="421958" y="138113"/>
                      <a:pt x="389573" y="140970"/>
                    </a:cubicBezTo>
                    <a:cubicBezTo>
                      <a:pt x="355283" y="143827"/>
                      <a:pt x="320040" y="145733"/>
                      <a:pt x="285750" y="144780"/>
                    </a:cubicBezTo>
                    <a:cubicBezTo>
                      <a:pt x="248603" y="143827"/>
                      <a:pt x="212408" y="146685"/>
                      <a:pt x="175260" y="150495"/>
                    </a:cubicBezTo>
                    <a:cubicBezTo>
                      <a:pt x="140970" y="153352"/>
                      <a:pt x="105728" y="157163"/>
                      <a:pt x="70485" y="158115"/>
                    </a:cubicBezTo>
                    <a:cubicBezTo>
                      <a:pt x="55245" y="158115"/>
                      <a:pt x="40958" y="157163"/>
                      <a:pt x="25718" y="157163"/>
                    </a:cubicBezTo>
                    <a:cubicBezTo>
                      <a:pt x="17145" y="157163"/>
                      <a:pt x="8573" y="155258"/>
                      <a:pt x="0" y="154305"/>
                    </a:cubicBezTo>
                    <a:cubicBezTo>
                      <a:pt x="5715" y="158115"/>
                      <a:pt x="10478" y="162877"/>
                      <a:pt x="12383" y="168593"/>
                    </a:cubicBezTo>
                    <a:cubicBezTo>
                      <a:pt x="14288" y="177165"/>
                      <a:pt x="40005" y="174308"/>
                      <a:pt x="46673" y="177165"/>
                    </a:cubicBezTo>
                    <a:cubicBezTo>
                      <a:pt x="50483" y="179070"/>
                      <a:pt x="55245" y="183833"/>
                      <a:pt x="49530" y="186690"/>
                    </a:cubicBezTo>
                    <a:cubicBezTo>
                      <a:pt x="46673" y="188595"/>
                      <a:pt x="42863" y="188595"/>
                      <a:pt x="40005" y="188595"/>
                    </a:cubicBezTo>
                    <a:cubicBezTo>
                      <a:pt x="32385" y="189547"/>
                      <a:pt x="47625" y="202883"/>
                      <a:pt x="49530" y="204788"/>
                    </a:cubicBezTo>
                    <a:cubicBezTo>
                      <a:pt x="59055" y="215265"/>
                      <a:pt x="72390" y="222885"/>
                      <a:pt x="80010" y="235268"/>
                    </a:cubicBezTo>
                    <a:cubicBezTo>
                      <a:pt x="86678" y="245745"/>
                      <a:pt x="86678" y="254318"/>
                      <a:pt x="85725" y="266700"/>
                    </a:cubicBezTo>
                    <a:cubicBezTo>
                      <a:pt x="84773" y="278130"/>
                      <a:pt x="112395" y="266700"/>
                      <a:pt x="117158" y="270510"/>
                    </a:cubicBezTo>
                    <a:cubicBezTo>
                      <a:pt x="120968" y="274320"/>
                      <a:pt x="115253" y="279083"/>
                      <a:pt x="112395" y="280988"/>
                    </a:cubicBezTo>
                    <a:cubicBezTo>
                      <a:pt x="108585" y="283845"/>
                      <a:pt x="103823" y="283845"/>
                      <a:pt x="99060" y="285750"/>
                    </a:cubicBezTo>
                    <a:cubicBezTo>
                      <a:pt x="93345" y="287655"/>
                      <a:pt x="102870" y="299085"/>
                      <a:pt x="104775" y="300990"/>
                    </a:cubicBezTo>
                    <a:cubicBezTo>
                      <a:pt x="106680" y="303847"/>
                      <a:pt x="111443" y="310515"/>
                      <a:pt x="111443" y="315278"/>
                    </a:cubicBezTo>
                    <a:cubicBezTo>
                      <a:pt x="116205" y="313372"/>
                      <a:pt x="120968" y="311468"/>
                      <a:pt x="125730" y="308610"/>
                    </a:cubicBezTo>
                    <a:cubicBezTo>
                      <a:pt x="159068" y="295275"/>
                      <a:pt x="193358" y="282893"/>
                      <a:pt x="228600" y="274320"/>
                    </a:cubicBezTo>
                    <a:cubicBezTo>
                      <a:pt x="262890" y="265747"/>
                      <a:pt x="298133" y="263843"/>
                      <a:pt x="333375" y="260985"/>
                    </a:cubicBezTo>
                    <a:cubicBezTo>
                      <a:pt x="368618" y="258127"/>
                      <a:pt x="403860" y="259080"/>
                      <a:pt x="439103" y="260033"/>
                    </a:cubicBezTo>
                    <a:cubicBezTo>
                      <a:pt x="477203" y="260985"/>
                      <a:pt x="514350" y="256222"/>
                      <a:pt x="552450" y="253365"/>
                    </a:cubicBezTo>
                    <a:cubicBezTo>
                      <a:pt x="625793" y="248602"/>
                      <a:pt x="698183" y="245745"/>
                      <a:pt x="771525" y="241935"/>
                    </a:cubicBezTo>
                    <a:cubicBezTo>
                      <a:pt x="807720" y="240030"/>
                      <a:pt x="843915" y="236220"/>
                      <a:pt x="881063" y="236220"/>
                    </a:cubicBezTo>
                    <a:cubicBezTo>
                      <a:pt x="916305" y="236220"/>
                      <a:pt x="951548" y="238125"/>
                      <a:pt x="986790" y="239077"/>
                    </a:cubicBezTo>
                    <a:cubicBezTo>
                      <a:pt x="986790" y="239077"/>
                      <a:pt x="986790" y="239077"/>
                      <a:pt x="986790" y="239077"/>
                    </a:cubicBezTo>
                    <a:cubicBezTo>
                      <a:pt x="992505" y="238125"/>
                      <a:pt x="998220" y="237172"/>
                      <a:pt x="1003935" y="236220"/>
                    </a:cubicBezTo>
                    <a:cubicBezTo>
                      <a:pt x="1019175" y="233363"/>
                      <a:pt x="1033463" y="230505"/>
                      <a:pt x="1047750" y="225743"/>
                    </a:cubicBezTo>
                    <a:cubicBezTo>
                      <a:pt x="1073468" y="217170"/>
                      <a:pt x="1097280" y="206693"/>
                      <a:pt x="1123950" y="202883"/>
                    </a:cubicBezTo>
                    <a:cubicBezTo>
                      <a:pt x="1152525" y="198120"/>
                      <a:pt x="1181100" y="197168"/>
                      <a:pt x="1209675" y="195263"/>
                    </a:cubicBezTo>
                    <a:cubicBezTo>
                      <a:pt x="1239203" y="193358"/>
                      <a:pt x="1267778" y="190500"/>
                      <a:pt x="1297305" y="188595"/>
                    </a:cubicBezTo>
                    <a:cubicBezTo>
                      <a:pt x="1327785" y="186690"/>
                      <a:pt x="1359218" y="181927"/>
                      <a:pt x="1389698" y="181927"/>
                    </a:cubicBezTo>
                    <a:cubicBezTo>
                      <a:pt x="1414463" y="181927"/>
                      <a:pt x="1440180" y="183833"/>
                      <a:pt x="1463040" y="192405"/>
                    </a:cubicBezTo>
                    <a:cubicBezTo>
                      <a:pt x="1489710" y="201930"/>
                      <a:pt x="1509713" y="219075"/>
                      <a:pt x="1538288" y="222885"/>
                    </a:cubicBezTo>
                    <a:cubicBezTo>
                      <a:pt x="1541145" y="222885"/>
                      <a:pt x="1543050" y="223838"/>
                      <a:pt x="1545908" y="223838"/>
                    </a:cubicBezTo>
                    <a:cubicBezTo>
                      <a:pt x="1548765" y="223838"/>
                      <a:pt x="1551623" y="222885"/>
                      <a:pt x="1553528" y="222885"/>
                    </a:cubicBezTo>
                    <a:cubicBezTo>
                      <a:pt x="1561148" y="221933"/>
                      <a:pt x="1568768" y="220980"/>
                      <a:pt x="1575435" y="220980"/>
                    </a:cubicBezTo>
                    <a:cubicBezTo>
                      <a:pt x="1590675" y="220980"/>
                      <a:pt x="1605915" y="216218"/>
                      <a:pt x="1621155" y="215265"/>
                    </a:cubicBezTo>
                    <a:cubicBezTo>
                      <a:pt x="1622108" y="215265"/>
                      <a:pt x="1624013" y="215265"/>
                      <a:pt x="1624965" y="215265"/>
                    </a:cubicBezTo>
                    <a:cubicBezTo>
                      <a:pt x="1624965" y="215265"/>
                      <a:pt x="1625918" y="215265"/>
                      <a:pt x="1625918" y="215265"/>
                    </a:cubicBezTo>
                    <a:cubicBezTo>
                      <a:pt x="1637348" y="216218"/>
                      <a:pt x="1648778" y="220027"/>
                      <a:pt x="1659255" y="223838"/>
                    </a:cubicBezTo>
                    <a:cubicBezTo>
                      <a:pt x="1674495" y="228600"/>
                      <a:pt x="1688783" y="233363"/>
                      <a:pt x="1704023" y="237172"/>
                    </a:cubicBezTo>
                    <a:cubicBezTo>
                      <a:pt x="1719263" y="240983"/>
                      <a:pt x="1735455" y="246697"/>
                      <a:pt x="1750695" y="249555"/>
                    </a:cubicBezTo>
                    <a:cubicBezTo>
                      <a:pt x="1766888" y="252413"/>
                      <a:pt x="1783080" y="249555"/>
                      <a:pt x="1799273" y="248602"/>
                    </a:cubicBezTo>
                    <a:cubicBezTo>
                      <a:pt x="1828800" y="246697"/>
                      <a:pt x="1858328" y="242888"/>
                      <a:pt x="1887855" y="245745"/>
                    </a:cubicBezTo>
                    <a:cubicBezTo>
                      <a:pt x="1905953" y="246697"/>
                      <a:pt x="1925003" y="245745"/>
                      <a:pt x="1943100" y="245745"/>
                    </a:cubicBezTo>
                    <a:cubicBezTo>
                      <a:pt x="1957388" y="245745"/>
                      <a:pt x="1972628" y="247650"/>
                      <a:pt x="1986915" y="248602"/>
                    </a:cubicBezTo>
                    <a:cubicBezTo>
                      <a:pt x="2019300" y="249555"/>
                      <a:pt x="2050733" y="249555"/>
                      <a:pt x="2083118" y="250508"/>
                    </a:cubicBezTo>
                    <a:cubicBezTo>
                      <a:pt x="2092643" y="250508"/>
                      <a:pt x="2102168" y="251460"/>
                      <a:pt x="2111693" y="250508"/>
                    </a:cubicBezTo>
                    <a:cubicBezTo>
                      <a:pt x="2119313" y="249555"/>
                      <a:pt x="2127885" y="247650"/>
                      <a:pt x="2135505" y="247650"/>
                    </a:cubicBezTo>
                    <a:cubicBezTo>
                      <a:pt x="2149793" y="247650"/>
                      <a:pt x="2164080" y="246697"/>
                      <a:pt x="2178368" y="246697"/>
                    </a:cubicBezTo>
                    <a:cubicBezTo>
                      <a:pt x="2207895" y="245745"/>
                      <a:pt x="2238375" y="248602"/>
                      <a:pt x="2267903" y="251460"/>
                    </a:cubicBezTo>
                    <a:cubicBezTo>
                      <a:pt x="2268855" y="251460"/>
                      <a:pt x="2269808" y="252413"/>
                      <a:pt x="2269808" y="252413"/>
                    </a:cubicBezTo>
                    <a:cubicBezTo>
                      <a:pt x="2273618" y="253365"/>
                      <a:pt x="2276475" y="253365"/>
                      <a:pt x="2280285" y="253365"/>
                    </a:cubicBezTo>
                    <a:cubicBezTo>
                      <a:pt x="2303145" y="256222"/>
                      <a:pt x="2326005" y="258127"/>
                      <a:pt x="2349818" y="260985"/>
                    </a:cubicBezTo>
                    <a:cubicBezTo>
                      <a:pt x="2394585" y="265747"/>
                      <a:pt x="2439353" y="277178"/>
                      <a:pt x="2484120" y="280035"/>
                    </a:cubicBezTo>
                    <a:cubicBezTo>
                      <a:pt x="2531745" y="282893"/>
                      <a:pt x="2578418" y="266700"/>
                      <a:pt x="2624138" y="252413"/>
                    </a:cubicBezTo>
                    <a:cubicBezTo>
                      <a:pt x="2646998" y="245745"/>
                      <a:pt x="2668905" y="239077"/>
                      <a:pt x="2691765" y="231458"/>
                    </a:cubicBezTo>
                    <a:cubicBezTo>
                      <a:pt x="2712720" y="224790"/>
                      <a:pt x="2733675" y="217170"/>
                      <a:pt x="2755583" y="217170"/>
                    </a:cubicBezTo>
                    <a:cubicBezTo>
                      <a:pt x="2756535" y="217170"/>
                      <a:pt x="2756535" y="217170"/>
                      <a:pt x="2757488" y="217170"/>
                    </a:cubicBezTo>
                    <a:cubicBezTo>
                      <a:pt x="2762250" y="216218"/>
                      <a:pt x="2767013" y="217170"/>
                      <a:pt x="2771775" y="216218"/>
                    </a:cubicBezTo>
                    <a:cubicBezTo>
                      <a:pt x="2783205" y="214313"/>
                      <a:pt x="2793683" y="212408"/>
                      <a:pt x="2806065" y="211455"/>
                    </a:cubicBezTo>
                    <a:cubicBezTo>
                      <a:pt x="2829878" y="210502"/>
                      <a:pt x="2853690" y="209550"/>
                      <a:pt x="2878455" y="208597"/>
                    </a:cubicBezTo>
                    <a:cubicBezTo>
                      <a:pt x="2902268" y="207645"/>
                      <a:pt x="2927033" y="206693"/>
                      <a:pt x="2950845" y="206693"/>
                    </a:cubicBezTo>
                    <a:cubicBezTo>
                      <a:pt x="2975610" y="206693"/>
                      <a:pt x="2999423" y="209550"/>
                      <a:pt x="3024188" y="207645"/>
                    </a:cubicBezTo>
                    <a:cubicBezTo>
                      <a:pt x="3048953" y="206693"/>
                      <a:pt x="3073718" y="206693"/>
                      <a:pt x="3097530" y="211455"/>
                    </a:cubicBezTo>
                    <a:cubicBezTo>
                      <a:pt x="3119438" y="216218"/>
                      <a:pt x="3140393" y="222885"/>
                      <a:pt x="3161348" y="230505"/>
                    </a:cubicBezTo>
                    <a:cubicBezTo>
                      <a:pt x="3182303" y="239077"/>
                      <a:pt x="3201353" y="251460"/>
                      <a:pt x="3224213" y="254318"/>
                    </a:cubicBezTo>
                    <a:cubicBezTo>
                      <a:pt x="3243263" y="257175"/>
                      <a:pt x="3260408" y="262890"/>
                      <a:pt x="3278505" y="266700"/>
                    </a:cubicBezTo>
                    <a:cubicBezTo>
                      <a:pt x="3278505" y="263843"/>
                      <a:pt x="3279458" y="259080"/>
                      <a:pt x="3280410" y="258127"/>
                    </a:cubicBezTo>
                    <a:cubicBezTo>
                      <a:pt x="3284220" y="244793"/>
                      <a:pt x="3285173" y="230505"/>
                      <a:pt x="3289935" y="218122"/>
                    </a:cubicBezTo>
                    <a:cubicBezTo>
                      <a:pt x="3294698" y="206693"/>
                      <a:pt x="3302318" y="195263"/>
                      <a:pt x="3309938" y="186690"/>
                    </a:cubicBezTo>
                    <a:cubicBezTo>
                      <a:pt x="3320415" y="175260"/>
                      <a:pt x="3331845" y="167640"/>
                      <a:pt x="3343275" y="157163"/>
                    </a:cubicBezTo>
                    <a:cubicBezTo>
                      <a:pt x="3348038" y="153352"/>
                      <a:pt x="3352800" y="148590"/>
                      <a:pt x="3357563" y="145733"/>
                    </a:cubicBezTo>
                    <a:cubicBezTo>
                      <a:pt x="3361373" y="142875"/>
                      <a:pt x="3365183" y="140970"/>
                      <a:pt x="3368993" y="139065"/>
                    </a:cubicBezTo>
                    <a:cubicBezTo>
                      <a:pt x="3368040" y="138113"/>
                      <a:pt x="3367088" y="137160"/>
                      <a:pt x="3365183" y="137160"/>
                    </a:cubicBezTo>
                    <a:cubicBezTo>
                      <a:pt x="3363278" y="137160"/>
                      <a:pt x="3360420" y="137160"/>
                      <a:pt x="3358515" y="137160"/>
                    </a:cubicBezTo>
                    <a:cubicBezTo>
                      <a:pt x="3348990" y="138113"/>
                      <a:pt x="3339465" y="138113"/>
                      <a:pt x="3329940" y="140018"/>
                    </a:cubicBezTo>
                    <a:cubicBezTo>
                      <a:pt x="3317558" y="141922"/>
                      <a:pt x="3305175" y="142875"/>
                      <a:pt x="3292793" y="144780"/>
                    </a:cubicBezTo>
                    <a:cubicBezTo>
                      <a:pt x="3283268" y="145733"/>
                      <a:pt x="3274695" y="148590"/>
                      <a:pt x="3265170" y="149543"/>
                    </a:cubicBezTo>
                    <a:cubicBezTo>
                      <a:pt x="3239453" y="151447"/>
                      <a:pt x="3215640" y="143827"/>
                      <a:pt x="3190875" y="144780"/>
                    </a:cubicBezTo>
                    <a:cubicBezTo>
                      <a:pt x="3164205" y="146685"/>
                      <a:pt x="3141345" y="154305"/>
                      <a:pt x="3115628" y="160972"/>
                    </a:cubicBezTo>
                    <a:cubicBezTo>
                      <a:pt x="3113723" y="160972"/>
                      <a:pt x="3113723" y="159068"/>
                      <a:pt x="3115628" y="159068"/>
                    </a:cubicBezTo>
                    <a:cubicBezTo>
                      <a:pt x="3136583" y="151447"/>
                      <a:pt x="3157538" y="143827"/>
                      <a:pt x="3180398" y="140970"/>
                    </a:cubicBezTo>
                    <a:cubicBezTo>
                      <a:pt x="3220403" y="122872"/>
                      <a:pt x="3228975" y="70485"/>
                      <a:pt x="3268028" y="50482"/>
                    </a:cubicBezTo>
                    <a:cubicBezTo>
                      <a:pt x="3285173" y="41910"/>
                      <a:pt x="3305175" y="33338"/>
                      <a:pt x="3324225" y="29527"/>
                    </a:cubicBezTo>
                    <a:cubicBezTo>
                      <a:pt x="3335655" y="27622"/>
                      <a:pt x="3347085" y="26670"/>
                      <a:pt x="3358515" y="25717"/>
                    </a:cubicBezTo>
                    <a:cubicBezTo>
                      <a:pt x="3361373" y="25717"/>
                      <a:pt x="3375660" y="25717"/>
                      <a:pt x="3376613" y="20955"/>
                    </a:cubicBezTo>
                    <a:cubicBezTo>
                      <a:pt x="3377565" y="14288"/>
                      <a:pt x="3380423" y="952"/>
                      <a:pt x="3374708" y="0"/>
                    </a:cubicBezTo>
                    <a:close/>
                  </a:path>
                </a:pathLst>
              </a:custGeom>
              <a:solidFill>
                <a:srgbClr val="AF663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1" name="Google Shape;4341;p105"/>
              <p:cNvSpPr/>
              <p:nvPr/>
            </p:nvSpPr>
            <p:spPr>
              <a:xfrm>
                <a:off x="2315200" y="1302488"/>
                <a:ext cx="252866" cy="329628"/>
              </a:xfrm>
              <a:custGeom>
                <a:rect b="b" l="l" r="r" t="t"/>
                <a:pathLst>
                  <a:path extrusionOk="0" h="193899" w="266175">
                    <a:moveTo>
                      <a:pt x="64104" y="0"/>
                    </a:moveTo>
                    <a:cubicBezTo>
                      <a:pt x="78886" y="1155"/>
                      <a:pt x="93447" y="3926"/>
                      <a:pt x="107567" y="9467"/>
                    </a:cubicBezTo>
                    <a:cubicBezTo>
                      <a:pt x="162284" y="31631"/>
                      <a:pt x="209938" y="63030"/>
                      <a:pt x="264655" y="81500"/>
                    </a:cubicBezTo>
                    <a:lnTo>
                      <a:pt x="266175" y="81914"/>
                    </a:lnTo>
                    <a:lnTo>
                      <a:pt x="265571" y="84172"/>
                    </a:lnTo>
                    <a:lnTo>
                      <a:pt x="236178" y="193899"/>
                    </a:lnTo>
                    <a:lnTo>
                      <a:pt x="185670" y="181473"/>
                    </a:lnTo>
                    <a:cubicBezTo>
                      <a:pt x="162725" y="178471"/>
                      <a:pt x="139339" y="177547"/>
                      <a:pt x="116393" y="177547"/>
                    </a:cubicBezTo>
                    <a:cubicBezTo>
                      <a:pt x="88153" y="177547"/>
                      <a:pt x="59471" y="179856"/>
                      <a:pt x="30789" y="182627"/>
                    </a:cubicBezTo>
                    <a:lnTo>
                      <a:pt x="0" y="185450"/>
                    </a:lnTo>
                    <a:lnTo>
                      <a:pt x="6199" y="158700"/>
                    </a:lnTo>
                    <a:cubicBezTo>
                      <a:pt x="16729" y="113324"/>
                      <a:pt x="27006" y="67874"/>
                      <a:pt x="33991" y="27682"/>
                    </a:cubicBezTo>
                    <a:lnTo>
                      <a:pt x="37764" y="137"/>
                    </a:lnTo>
                    <a:lnTo>
                      <a:pt x="64104" y="0"/>
                    </a:lnTo>
                    <a:close/>
                  </a:path>
                </a:pathLst>
              </a:custGeom>
              <a:solidFill>
                <a:srgbClr val="6E421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2" name="Google Shape;4342;p105"/>
              <p:cNvSpPr/>
              <p:nvPr/>
            </p:nvSpPr>
            <p:spPr>
              <a:xfrm>
                <a:off x="1758814" y="1440787"/>
                <a:ext cx="160152" cy="190590"/>
              </a:xfrm>
              <a:custGeom>
                <a:rect b="b" l="l" r="r" t="t"/>
                <a:pathLst>
                  <a:path extrusionOk="0" h="190590" w="160152">
                    <a:moveTo>
                      <a:pt x="159522" y="0"/>
                    </a:moveTo>
                    <a:lnTo>
                      <a:pt x="156439" y="83657"/>
                    </a:lnTo>
                    <a:lnTo>
                      <a:pt x="160152" y="142068"/>
                    </a:lnTo>
                    <a:lnTo>
                      <a:pt x="103757" y="156867"/>
                    </a:lnTo>
                    <a:cubicBezTo>
                      <a:pt x="80591" y="164947"/>
                      <a:pt x="57646" y="174183"/>
                      <a:pt x="33818" y="182495"/>
                    </a:cubicBezTo>
                    <a:lnTo>
                      <a:pt x="1468" y="190590"/>
                    </a:lnTo>
                    <a:lnTo>
                      <a:pt x="14" y="169362"/>
                    </a:lnTo>
                    <a:cubicBezTo>
                      <a:pt x="-275" y="125282"/>
                      <a:pt x="3981" y="81820"/>
                      <a:pt x="7372" y="43535"/>
                    </a:cubicBezTo>
                    <a:lnTo>
                      <a:pt x="9614" y="11972"/>
                    </a:lnTo>
                    <a:lnTo>
                      <a:pt x="81474" y="9564"/>
                    </a:lnTo>
                    <a:cubicBezTo>
                      <a:pt x="105522" y="7602"/>
                      <a:pt x="129571" y="4889"/>
                      <a:pt x="153674" y="1166"/>
                    </a:cubicBezTo>
                    <a:lnTo>
                      <a:pt x="159522" y="0"/>
                    </a:lnTo>
                    <a:close/>
                  </a:path>
                </a:pathLst>
              </a:custGeom>
              <a:solidFill>
                <a:srgbClr val="6E421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3" name="Google Shape;4343;p105"/>
              <p:cNvSpPr/>
              <p:nvPr/>
            </p:nvSpPr>
            <p:spPr>
              <a:xfrm>
                <a:off x="3396094" y="1483243"/>
                <a:ext cx="389077" cy="207242"/>
              </a:xfrm>
              <a:custGeom>
                <a:rect b="b" l="l" r="r" t="t"/>
                <a:pathLst>
                  <a:path extrusionOk="0" h="177130" w="386181">
                    <a:moveTo>
                      <a:pt x="0" y="0"/>
                    </a:moveTo>
                    <a:lnTo>
                      <a:pt x="22329" y="3046"/>
                    </a:lnTo>
                    <a:cubicBezTo>
                      <a:pt x="75500" y="9049"/>
                      <a:pt x="128893" y="13666"/>
                      <a:pt x="182726" y="16436"/>
                    </a:cubicBezTo>
                    <a:cubicBezTo>
                      <a:pt x="182726" y="16436"/>
                      <a:pt x="182726" y="18284"/>
                      <a:pt x="184490" y="18284"/>
                    </a:cubicBezTo>
                    <a:cubicBezTo>
                      <a:pt x="209201" y="21976"/>
                      <a:pt x="235677" y="16436"/>
                      <a:pt x="262151" y="16436"/>
                    </a:cubicBezTo>
                    <a:cubicBezTo>
                      <a:pt x="292158" y="16436"/>
                      <a:pt x="322162" y="18284"/>
                      <a:pt x="352169" y="20130"/>
                    </a:cubicBezTo>
                    <a:lnTo>
                      <a:pt x="386181" y="20600"/>
                    </a:lnTo>
                    <a:lnTo>
                      <a:pt x="385472" y="23952"/>
                    </a:lnTo>
                    <a:lnTo>
                      <a:pt x="335748" y="177130"/>
                    </a:lnTo>
                    <a:lnTo>
                      <a:pt x="309808" y="177130"/>
                    </a:lnTo>
                    <a:cubicBezTo>
                      <a:pt x="249797" y="175282"/>
                      <a:pt x="191550" y="175282"/>
                      <a:pt x="131539" y="173434"/>
                    </a:cubicBezTo>
                    <a:lnTo>
                      <a:pt x="58367" y="168441"/>
                    </a:lnTo>
                    <a:lnTo>
                      <a:pt x="7691" y="386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E421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44" name="Google Shape;4344;p105"/>
            <p:cNvGrpSpPr/>
            <p:nvPr/>
          </p:nvGrpSpPr>
          <p:grpSpPr>
            <a:xfrm rot="-9323156">
              <a:off x="417193" y="974072"/>
              <a:ext cx="601097" cy="1379391"/>
              <a:chOff x="4564559" y="2755331"/>
              <a:chExt cx="751379" cy="1724255"/>
            </a:xfrm>
          </p:grpSpPr>
          <p:sp>
            <p:nvSpPr>
              <p:cNvPr id="4345" name="Google Shape;4345;p105"/>
              <p:cNvSpPr/>
              <p:nvPr/>
            </p:nvSpPr>
            <p:spPr>
              <a:xfrm>
                <a:off x="4564559" y="2755331"/>
                <a:ext cx="751379" cy="1607284"/>
              </a:xfrm>
              <a:custGeom>
                <a:rect b="b" l="l" r="r" t="t"/>
                <a:pathLst>
                  <a:path extrusionOk="0" h="1607284" w="751379">
                    <a:moveTo>
                      <a:pt x="97627" y="1359218"/>
                    </a:moveTo>
                    <a:lnTo>
                      <a:pt x="97627" y="1359218"/>
                    </a:lnTo>
                    <a:cubicBezTo>
                      <a:pt x="80482" y="1272540"/>
                      <a:pt x="128107" y="1187768"/>
                      <a:pt x="159539" y="1104900"/>
                    </a:cubicBezTo>
                    <a:cubicBezTo>
                      <a:pt x="190972" y="1022033"/>
                      <a:pt x="198592" y="912495"/>
                      <a:pt x="126202" y="860108"/>
                    </a:cubicBezTo>
                    <a:cubicBezTo>
                      <a:pt x="90007" y="834390"/>
                      <a:pt x="35714" y="823912"/>
                      <a:pt x="22379" y="782002"/>
                    </a:cubicBezTo>
                    <a:cubicBezTo>
                      <a:pt x="2377" y="720090"/>
                      <a:pt x="93817" y="670560"/>
                      <a:pt x="90007" y="604837"/>
                    </a:cubicBezTo>
                    <a:cubicBezTo>
                      <a:pt x="88102" y="560070"/>
                      <a:pt x="42382" y="530543"/>
                      <a:pt x="18569" y="492442"/>
                    </a:cubicBezTo>
                    <a:cubicBezTo>
                      <a:pt x="-10958" y="441960"/>
                      <a:pt x="-1433" y="377190"/>
                      <a:pt x="20474" y="322898"/>
                    </a:cubicBezTo>
                    <a:cubicBezTo>
                      <a:pt x="42382" y="268605"/>
                      <a:pt x="74767" y="219075"/>
                      <a:pt x="90959" y="162877"/>
                    </a:cubicBezTo>
                    <a:cubicBezTo>
                      <a:pt x="107152" y="106680"/>
                      <a:pt x="101437" y="38100"/>
                      <a:pt x="57622" y="0"/>
                    </a:cubicBezTo>
                    <a:cubicBezTo>
                      <a:pt x="151919" y="52388"/>
                      <a:pt x="248122" y="106680"/>
                      <a:pt x="326227" y="181927"/>
                    </a:cubicBezTo>
                    <a:cubicBezTo>
                      <a:pt x="403380" y="258127"/>
                      <a:pt x="461482" y="360045"/>
                      <a:pt x="461482" y="467677"/>
                    </a:cubicBezTo>
                    <a:cubicBezTo>
                      <a:pt x="461482" y="541020"/>
                      <a:pt x="436717" y="623887"/>
                      <a:pt x="481484" y="682943"/>
                    </a:cubicBezTo>
                    <a:cubicBezTo>
                      <a:pt x="509107" y="719137"/>
                      <a:pt x="555780" y="734377"/>
                      <a:pt x="598642" y="751523"/>
                    </a:cubicBezTo>
                    <a:cubicBezTo>
                      <a:pt x="641505" y="768668"/>
                      <a:pt x="685319" y="797243"/>
                      <a:pt x="694844" y="842010"/>
                    </a:cubicBezTo>
                    <a:cubicBezTo>
                      <a:pt x="704369" y="890587"/>
                      <a:pt x="669127" y="937260"/>
                      <a:pt x="664364" y="986790"/>
                    </a:cubicBezTo>
                    <a:cubicBezTo>
                      <a:pt x="658649" y="1051560"/>
                      <a:pt x="707227" y="1107758"/>
                      <a:pt x="731992" y="1167765"/>
                    </a:cubicBezTo>
                    <a:cubicBezTo>
                      <a:pt x="772949" y="1267777"/>
                      <a:pt x="746280" y="1388745"/>
                      <a:pt x="677699" y="1473518"/>
                    </a:cubicBezTo>
                    <a:cubicBezTo>
                      <a:pt x="611024" y="1555433"/>
                      <a:pt x="489105" y="1637348"/>
                      <a:pt x="381472" y="1596390"/>
                    </a:cubicBezTo>
                    <a:cubicBezTo>
                      <a:pt x="272887" y="1555433"/>
                      <a:pt x="121439" y="1483995"/>
                      <a:pt x="97627" y="1359218"/>
                    </a:cubicBezTo>
                    <a:close/>
                  </a:path>
                </a:pathLst>
              </a:custGeom>
              <a:solidFill>
                <a:srgbClr val="3D7A0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6" name="Google Shape;4346;p105"/>
              <p:cNvSpPr/>
              <p:nvPr/>
            </p:nvSpPr>
            <p:spPr>
              <a:xfrm>
                <a:off x="4724610" y="2974174"/>
                <a:ext cx="388550" cy="1505412"/>
              </a:xfrm>
              <a:custGeom>
                <a:rect b="b" l="l" r="r" t="t"/>
                <a:pathLst>
                  <a:path extrusionOk="0" h="1505412" w="388550">
                    <a:moveTo>
                      <a:pt x="229042" y="970829"/>
                    </a:moveTo>
                    <a:cubicBezTo>
                      <a:pt x="253806" y="867959"/>
                      <a:pt x="292859" y="768899"/>
                      <a:pt x="343342" y="676506"/>
                    </a:cubicBezTo>
                    <a:cubicBezTo>
                      <a:pt x="345246" y="673649"/>
                      <a:pt x="340484" y="670791"/>
                      <a:pt x="338579" y="673649"/>
                    </a:cubicBezTo>
                    <a:cubicBezTo>
                      <a:pt x="289049" y="763184"/>
                      <a:pt x="251901" y="859386"/>
                      <a:pt x="226184" y="958446"/>
                    </a:cubicBezTo>
                    <a:cubicBezTo>
                      <a:pt x="224279" y="940349"/>
                      <a:pt x="222374" y="923204"/>
                      <a:pt x="220469" y="905106"/>
                    </a:cubicBezTo>
                    <a:cubicBezTo>
                      <a:pt x="201419" y="703176"/>
                      <a:pt x="195704" y="498389"/>
                      <a:pt x="142364" y="301221"/>
                    </a:cubicBezTo>
                    <a:cubicBezTo>
                      <a:pt x="141411" y="297411"/>
                      <a:pt x="140459" y="294554"/>
                      <a:pt x="139506" y="290744"/>
                    </a:cubicBezTo>
                    <a:cubicBezTo>
                      <a:pt x="139506" y="290744"/>
                      <a:pt x="139506" y="290744"/>
                      <a:pt x="139506" y="290744"/>
                    </a:cubicBezTo>
                    <a:cubicBezTo>
                      <a:pt x="146174" y="243119"/>
                      <a:pt x="153794" y="194541"/>
                      <a:pt x="160461" y="146916"/>
                    </a:cubicBezTo>
                    <a:cubicBezTo>
                      <a:pt x="161414" y="143106"/>
                      <a:pt x="155699" y="143106"/>
                      <a:pt x="154746" y="146916"/>
                    </a:cubicBezTo>
                    <a:cubicBezTo>
                      <a:pt x="148079" y="190731"/>
                      <a:pt x="141411" y="234546"/>
                      <a:pt x="135696" y="278361"/>
                    </a:cubicBezTo>
                    <a:cubicBezTo>
                      <a:pt x="135696" y="278361"/>
                      <a:pt x="135696" y="278361"/>
                      <a:pt x="135696" y="278361"/>
                    </a:cubicBezTo>
                    <a:cubicBezTo>
                      <a:pt x="135696" y="277409"/>
                      <a:pt x="135696" y="276456"/>
                      <a:pt x="134744" y="276456"/>
                    </a:cubicBezTo>
                    <a:cubicBezTo>
                      <a:pt x="106169" y="178349"/>
                      <a:pt x="64259" y="84051"/>
                      <a:pt x="5204" y="1184"/>
                    </a:cubicBezTo>
                    <a:cubicBezTo>
                      <a:pt x="3299" y="-1674"/>
                      <a:pt x="-1464" y="1184"/>
                      <a:pt x="441" y="4041"/>
                    </a:cubicBezTo>
                    <a:cubicBezTo>
                      <a:pt x="58544" y="85956"/>
                      <a:pt x="98549" y="176444"/>
                      <a:pt x="127124" y="270741"/>
                    </a:cubicBezTo>
                    <a:cubicBezTo>
                      <a:pt x="93786" y="245024"/>
                      <a:pt x="60449" y="220259"/>
                      <a:pt x="27111" y="194541"/>
                    </a:cubicBezTo>
                    <a:cubicBezTo>
                      <a:pt x="24254" y="192636"/>
                      <a:pt x="21396" y="197399"/>
                      <a:pt x="24254" y="199304"/>
                    </a:cubicBezTo>
                    <a:cubicBezTo>
                      <a:pt x="59496" y="225974"/>
                      <a:pt x="94739" y="252644"/>
                      <a:pt x="129981" y="280266"/>
                    </a:cubicBezTo>
                    <a:cubicBezTo>
                      <a:pt x="158556" y="377421"/>
                      <a:pt x="174749" y="477434"/>
                      <a:pt x="185226" y="577446"/>
                    </a:cubicBezTo>
                    <a:cubicBezTo>
                      <a:pt x="194751" y="664124"/>
                      <a:pt x="200467" y="750801"/>
                      <a:pt x="208086" y="837479"/>
                    </a:cubicBezTo>
                    <a:cubicBezTo>
                      <a:pt x="160461" y="723179"/>
                      <a:pt x="95692" y="616499"/>
                      <a:pt x="16634" y="522201"/>
                    </a:cubicBezTo>
                    <a:cubicBezTo>
                      <a:pt x="14729" y="519344"/>
                      <a:pt x="9966" y="523154"/>
                      <a:pt x="12824" y="526011"/>
                    </a:cubicBezTo>
                    <a:cubicBezTo>
                      <a:pt x="94739" y="623166"/>
                      <a:pt x="160461" y="732704"/>
                      <a:pt x="208086" y="850814"/>
                    </a:cubicBezTo>
                    <a:cubicBezTo>
                      <a:pt x="208086" y="851766"/>
                      <a:pt x="209039" y="851766"/>
                      <a:pt x="209992" y="852719"/>
                    </a:cubicBezTo>
                    <a:cubicBezTo>
                      <a:pt x="219517" y="966066"/>
                      <a:pt x="231899" y="1078461"/>
                      <a:pt x="257617" y="1188951"/>
                    </a:cubicBezTo>
                    <a:cubicBezTo>
                      <a:pt x="283334" y="1299441"/>
                      <a:pt x="322386" y="1408026"/>
                      <a:pt x="383346" y="1504229"/>
                    </a:cubicBezTo>
                    <a:cubicBezTo>
                      <a:pt x="385251" y="1507086"/>
                      <a:pt x="390014" y="1504229"/>
                      <a:pt x="388109" y="1501371"/>
                    </a:cubicBezTo>
                    <a:cubicBezTo>
                      <a:pt x="288096" y="1343256"/>
                      <a:pt x="249044" y="1158471"/>
                      <a:pt x="227136" y="973686"/>
                    </a:cubicBezTo>
                    <a:cubicBezTo>
                      <a:pt x="229042" y="972734"/>
                      <a:pt x="229042" y="971781"/>
                      <a:pt x="229042" y="97082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47" name="Google Shape;4347;p105"/>
            <p:cNvGrpSpPr/>
            <p:nvPr/>
          </p:nvGrpSpPr>
          <p:grpSpPr>
            <a:xfrm flipH="1" rot="8658896">
              <a:off x="800706" y="601256"/>
              <a:ext cx="725994" cy="1575601"/>
              <a:chOff x="5685287" y="2863915"/>
              <a:chExt cx="907616" cy="1969770"/>
            </a:xfrm>
          </p:grpSpPr>
          <p:sp>
            <p:nvSpPr>
              <p:cNvPr id="4348" name="Google Shape;4348;p105"/>
              <p:cNvSpPr/>
              <p:nvPr/>
            </p:nvSpPr>
            <p:spPr>
              <a:xfrm>
                <a:off x="5685287" y="2863915"/>
                <a:ext cx="707590" cy="1853707"/>
              </a:xfrm>
              <a:custGeom>
                <a:rect b="b" l="l" r="r" t="t"/>
                <a:pathLst>
                  <a:path extrusionOk="0" h="1853707" w="707590">
                    <a:moveTo>
                      <a:pt x="136091" y="0"/>
                    </a:moveTo>
                    <a:cubicBezTo>
                      <a:pt x="81799" y="124777"/>
                      <a:pt x="43699" y="251460"/>
                      <a:pt x="21791" y="379095"/>
                    </a:cubicBezTo>
                    <a:cubicBezTo>
                      <a:pt x="76084" y="394335"/>
                      <a:pt x="131328" y="406717"/>
                      <a:pt x="167524" y="407670"/>
                    </a:cubicBezTo>
                    <a:cubicBezTo>
                      <a:pt x="167524" y="407670"/>
                      <a:pt x="89419" y="435292"/>
                      <a:pt x="11314" y="450533"/>
                    </a:cubicBezTo>
                    <a:cubicBezTo>
                      <a:pt x="-3926" y="575310"/>
                      <a:pt x="-3926" y="700088"/>
                      <a:pt x="12266" y="822960"/>
                    </a:cubicBezTo>
                    <a:cubicBezTo>
                      <a:pt x="97991" y="830580"/>
                      <a:pt x="189431" y="836295"/>
                      <a:pt x="239914" y="833438"/>
                    </a:cubicBezTo>
                    <a:cubicBezTo>
                      <a:pt x="310399" y="829627"/>
                      <a:pt x="161809" y="883920"/>
                      <a:pt x="28459" y="920115"/>
                    </a:cubicBezTo>
                    <a:cubicBezTo>
                      <a:pt x="37031" y="962025"/>
                      <a:pt x="47509" y="1002983"/>
                      <a:pt x="59891" y="1043940"/>
                    </a:cubicBezTo>
                    <a:cubicBezTo>
                      <a:pt x="84656" y="1125855"/>
                      <a:pt x="117041" y="1204913"/>
                      <a:pt x="156094" y="1282065"/>
                    </a:cubicBezTo>
                    <a:cubicBezTo>
                      <a:pt x="255153" y="1266825"/>
                      <a:pt x="354214" y="1250633"/>
                      <a:pt x="375169" y="1241108"/>
                    </a:cubicBezTo>
                    <a:cubicBezTo>
                      <a:pt x="401839" y="1228725"/>
                      <a:pt x="300874" y="1303020"/>
                      <a:pt x="199909" y="1361123"/>
                    </a:cubicBezTo>
                    <a:cubicBezTo>
                      <a:pt x="221816" y="1399223"/>
                      <a:pt x="246581" y="1436370"/>
                      <a:pt x="272299" y="1472565"/>
                    </a:cubicBezTo>
                    <a:cubicBezTo>
                      <a:pt x="314209" y="1531620"/>
                      <a:pt x="359928" y="1589723"/>
                      <a:pt x="411364" y="1644968"/>
                    </a:cubicBezTo>
                    <a:cubicBezTo>
                      <a:pt x="440891" y="1629727"/>
                      <a:pt x="468514" y="1615440"/>
                      <a:pt x="478039" y="1607820"/>
                    </a:cubicBezTo>
                    <a:cubicBezTo>
                      <a:pt x="493278" y="1595438"/>
                      <a:pt x="484706" y="1652588"/>
                      <a:pt x="460894" y="1695450"/>
                    </a:cubicBezTo>
                    <a:cubicBezTo>
                      <a:pt x="497089" y="1730693"/>
                      <a:pt x="535189" y="1764983"/>
                      <a:pt x="575194" y="1796415"/>
                    </a:cubicBezTo>
                    <a:cubicBezTo>
                      <a:pt x="628534" y="1838325"/>
                      <a:pt x="671396" y="1855470"/>
                      <a:pt x="707591" y="1853565"/>
                    </a:cubicBezTo>
                    <a:cubicBezTo>
                      <a:pt x="493278" y="1256348"/>
                      <a:pt x="288491" y="611505"/>
                      <a:pt x="136091" y="0"/>
                    </a:cubicBezTo>
                    <a:cubicBezTo>
                      <a:pt x="137044" y="953"/>
                      <a:pt x="137044" y="953"/>
                      <a:pt x="13609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9" name="Google Shape;4349;p105"/>
              <p:cNvSpPr/>
              <p:nvPr/>
            </p:nvSpPr>
            <p:spPr>
              <a:xfrm>
                <a:off x="5823284" y="2865820"/>
                <a:ext cx="769619" cy="1854517"/>
              </a:xfrm>
              <a:custGeom>
                <a:rect b="b" l="l" r="r" t="t"/>
                <a:pathLst>
                  <a:path extrusionOk="0" h="1854517" w="769619">
                    <a:moveTo>
                      <a:pt x="564832" y="1217295"/>
                    </a:moveTo>
                    <a:cubicBezTo>
                      <a:pt x="608647" y="1220153"/>
                      <a:pt x="691515" y="1210628"/>
                      <a:pt x="769620" y="1199198"/>
                    </a:cubicBezTo>
                    <a:cubicBezTo>
                      <a:pt x="764857" y="1080135"/>
                      <a:pt x="743903" y="963930"/>
                      <a:pt x="707707" y="850583"/>
                    </a:cubicBezTo>
                    <a:cubicBezTo>
                      <a:pt x="701993" y="833438"/>
                      <a:pt x="696278" y="816293"/>
                      <a:pt x="689610" y="799147"/>
                    </a:cubicBezTo>
                    <a:cubicBezTo>
                      <a:pt x="604838" y="837247"/>
                      <a:pt x="496253" y="877253"/>
                      <a:pt x="532447" y="850583"/>
                    </a:cubicBezTo>
                    <a:cubicBezTo>
                      <a:pt x="558165" y="831533"/>
                      <a:pt x="616268" y="782003"/>
                      <a:pt x="665797" y="739140"/>
                    </a:cubicBezTo>
                    <a:cubicBezTo>
                      <a:pt x="609600" y="606743"/>
                      <a:pt x="531495" y="481013"/>
                      <a:pt x="435293" y="366713"/>
                    </a:cubicBezTo>
                    <a:cubicBezTo>
                      <a:pt x="358140" y="411480"/>
                      <a:pt x="255270" y="455295"/>
                      <a:pt x="290513" y="433388"/>
                    </a:cubicBezTo>
                    <a:cubicBezTo>
                      <a:pt x="317182" y="416243"/>
                      <a:pt x="352425" y="357188"/>
                      <a:pt x="380047" y="304800"/>
                    </a:cubicBezTo>
                    <a:cubicBezTo>
                      <a:pt x="272415" y="189547"/>
                      <a:pt x="144780" y="86678"/>
                      <a:pt x="0" y="0"/>
                    </a:cubicBezTo>
                    <a:cubicBezTo>
                      <a:pt x="151447" y="610553"/>
                      <a:pt x="355282" y="1255395"/>
                      <a:pt x="569595" y="1854518"/>
                    </a:cubicBezTo>
                    <a:cubicBezTo>
                      <a:pt x="635318" y="1851660"/>
                      <a:pt x="675322" y="1785938"/>
                      <a:pt x="704850" y="1691640"/>
                    </a:cubicBezTo>
                    <a:cubicBezTo>
                      <a:pt x="712470" y="1667828"/>
                      <a:pt x="719138" y="1644015"/>
                      <a:pt x="724853" y="1620203"/>
                    </a:cubicBezTo>
                    <a:cubicBezTo>
                      <a:pt x="665797" y="1597343"/>
                      <a:pt x="585788" y="1527810"/>
                      <a:pt x="616268" y="1533525"/>
                    </a:cubicBezTo>
                    <a:cubicBezTo>
                      <a:pt x="634365" y="1536383"/>
                      <a:pt x="689610" y="1542098"/>
                      <a:pt x="741045" y="1545908"/>
                    </a:cubicBezTo>
                    <a:cubicBezTo>
                      <a:pt x="759143" y="1458278"/>
                      <a:pt x="768668" y="1370648"/>
                      <a:pt x="769620" y="1283970"/>
                    </a:cubicBezTo>
                    <a:cubicBezTo>
                      <a:pt x="643890" y="1263968"/>
                      <a:pt x="500063" y="1213485"/>
                      <a:pt x="564832" y="12172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3D760D"/>
                  </a:gs>
                  <a:gs pos="8000">
                    <a:srgbClr val="3D760D"/>
                  </a:gs>
                  <a:gs pos="100000">
                    <a:srgbClr val="35650E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0" name="Google Shape;4350;p105"/>
              <p:cNvSpPr/>
              <p:nvPr/>
            </p:nvSpPr>
            <p:spPr>
              <a:xfrm>
                <a:off x="5839476" y="2930591"/>
                <a:ext cx="600075" cy="1903094"/>
              </a:xfrm>
              <a:custGeom>
                <a:rect b="b" l="l" r="r" t="t"/>
                <a:pathLst>
                  <a:path extrusionOk="0" h="1903094" w="600075">
                    <a:moveTo>
                      <a:pt x="6667" y="0"/>
                    </a:moveTo>
                    <a:cubicBezTo>
                      <a:pt x="84772" y="321945"/>
                      <a:pt x="175260" y="641032"/>
                      <a:pt x="275272" y="957263"/>
                    </a:cubicBezTo>
                    <a:cubicBezTo>
                      <a:pt x="375285" y="1273492"/>
                      <a:pt x="485775" y="1586865"/>
                      <a:pt x="600075" y="1899285"/>
                    </a:cubicBezTo>
                    <a:lnTo>
                      <a:pt x="587692" y="1903095"/>
                    </a:lnTo>
                    <a:cubicBezTo>
                      <a:pt x="474345" y="1590675"/>
                      <a:pt x="364807" y="1276350"/>
                      <a:pt x="265747" y="960120"/>
                    </a:cubicBezTo>
                    <a:cubicBezTo>
                      <a:pt x="166688" y="643890"/>
                      <a:pt x="77152" y="323850"/>
                      <a:pt x="0" y="1905"/>
                    </a:cubicBezTo>
                    <a:lnTo>
                      <a:pt x="6667" y="0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51" name="Google Shape;4351;p105"/>
            <p:cNvGrpSpPr/>
            <p:nvPr/>
          </p:nvGrpSpPr>
          <p:grpSpPr>
            <a:xfrm rot="-10175364">
              <a:off x="800867" y="550249"/>
              <a:ext cx="605031" cy="1387040"/>
              <a:chOff x="6209083" y="1899986"/>
              <a:chExt cx="1085697" cy="2488974"/>
            </a:xfrm>
          </p:grpSpPr>
          <p:sp>
            <p:nvSpPr>
              <p:cNvPr id="4352" name="Google Shape;4352;p105"/>
              <p:cNvSpPr/>
              <p:nvPr/>
            </p:nvSpPr>
            <p:spPr>
              <a:xfrm>
                <a:off x="6209083" y="1899986"/>
                <a:ext cx="1085697" cy="2325514"/>
              </a:xfrm>
              <a:custGeom>
                <a:rect b="b" l="l" r="r" t="t"/>
                <a:pathLst>
                  <a:path extrusionOk="0" h="2325514" w="1085697">
                    <a:moveTo>
                      <a:pt x="140933" y="1965007"/>
                    </a:moveTo>
                    <a:lnTo>
                      <a:pt x="140933" y="1965007"/>
                    </a:lnTo>
                    <a:cubicBezTo>
                      <a:pt x="116169" y="1839278"/>
                      <a:pt x="185701" y="1717357"/>
                      <a:pt x="230469" y="1597343"/>
                    </a:cubicBezTo>
                    <a:cubicBezTo>
                      <a:pt x="275236" y="1477328"/>
                      <a:pt x="286666" y="1318260"/>
                      <a:pt x="182844" y="1243965"/>
                    </a:cubicBezTo>
                    <a:cubicBezTo>
                      <a:pt x="130456" y="1205865"/>
                      <a:pt x="51398" y="1191578"/>
                      <a:pt x="32348" y="1130618"/>
                    </a:cubicBezTo>
                    <a:cubicBezTo>
                      <a:pt x="3773" y="1041082"/>
                      <a:pt x="135219" y="968693"/>
                      <a:pt x="130456" y="875347"/>
                    </a:cubicBezTo>
                    <a:cubicBezTo>
                      <a:pt x="127598" y="809625"/>
                      <a:pt x="60923" y="768668"/>
                      <a:pt x="27586" y="712470"/>
                    </a:cubicBezTo>
                    <a:cubicBezTo>
                      <a:pt x="-16229" y="640080"/>
                      <a:pt x="-1942" y="545783"/>
                      <a:pt x="29491" y="467678"/>
                    </a:cubicBezTo>
                    <a:cubicBezTo>
                      <a:pt x="60923" y="389572"/>
                      <a:pt x="108548" y="317183"/>
                      <a:pt x="131408" y="235267"/>
                    </a:cubicBezTo>
                    <a:cubicBezTo>
                      <a:pt x="154269" y="153353"/>
                      <a:pt x="146648" y="55245"/>
                      <a:pt x="82831" y="0"/>
                    </a:cubicBezTo>
                    <a:cubicBezTo>
                      <a:pt x="219991" y="76200"/>
                      <a:pt x="359056" y="154305"/>
                      <a:pt x="470498" y="263842"/>
                    </a:cubicBezTo>
                    <a:cubicBezTo>
                      <a:pt x="582894" y="373380"/>
                      <a:pt x="666713" y="521017"/>
                      <a:pt x="666713" y="678180"/>
                    </a:cubicBezTo>
                    <a:cubicBezTo>
                      <a:pt x="666713" y="784860"/>
                      <a:pt x="631471" y="904875"/>
                      <a:pt x="696241" y="988695"/>
                    </a:cubicBezTo>
                    <a:cubicBezTo>
                      <a:pt x="736246" y="1041082"/>
                      <a:pt x="803873" y="1062038"/>
                      <a:pt x="864833" y="1087755"/>
                    </a:cubicBezTo>
                    <a:cubicBezTo>
                      <a:pt x="925794" y="1113473"/>
                      <a:pt x="990563" y="1153478"/>
                      <a:pt x="1002946" y="1218248"/>
                    </a:cubicBezTo>
                    <a:cubicBezTo>
                      <a:pt x="1017233" y="1288732"/>
                      <a:pt x="965798" y="1355407"/>
                      <a:pt x="959131" y="1427798"/>
                    </a:cubicBezTo>
                    <a:cubicBezTo>
                      <a:pt x="951511" y="1522095"/>
                      <a:pt x="1021044" y="1602105"/>
                      <a:pt x="1057239" y="1689735"/>
                    </a:cubicBezTo>
                    <a:cubicBezTo>
                      <a:pt x="1117246" y="1834515"/>
                      <a:pt x="1078194" y="2009775"/>
                      <a:pt x="979133" y="2131695"/>
                    </a:cubicBezTo>
                    <a:cubicBezTo>
                      <a:pt x="882931" y="2250758"/>
                      <a:pt x="705766" y="2368868"/>
                      <a:pt x="550508" y="2309813"/>
                    </a:cubicBezTo>
                    <a:cubicBezTo>
                      <a:pt x="394298" y="2248853"/>
                      <a:pt x="176176" y="2145983"/>
                      <a:pt x="140933" y="19650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A5B52"/>
                  </a:gs>
                  <a:gs pos="8000">
                    <a:srgbClr val="2A5B52"/>
                  </a:gs>
                  <a:gs pos="100000">
                    <a:srgbClr val="1C3B36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3" name="Google Shape;4353;p105"/>
              <p:cNvSpPr/>
              <p:nvPr/>
            </p:nvSpPr>
            <p:spPr>
              <a:xfrm>
                <a:off x="6442316" y="2213685"/>
                <a:ext cx="561812" cy="2175275"/>
              </a:xfrm>
              <a:custGeom>
                <a:rect b="b" l="l" r="r" t="t"/>
                <a:pathLst>
                  <a:path extrusionOk="0" h="2175275" w="561812">
                    <a:moveTo>
                      <a:pt x="329658" y="1406516"/>
                    </a:moveTo>
                    <a:cubicBezTo>
                      <a:pt x="365853" y="1257926"/>
                      <a:pt x="422050" y="1114098"/>
                      <a:pt x="495393" y="979796"/>
                    </a:cubicBezTo>
                    <a:cubicBezTo>
                      <a:pt x="498250" y="975033"/>
                      <a:pt x="490630" y="971223"/>
                      <a:pt x="488725" y="975986"/>
                    </a:cubicBezTo>
                    <a:cubicBezTo>
                      <a:pt x="417287" y="1105526"/>
                      <a:pt x="362995" y="1244591"/>
                      <a:pt x="325848" y="1387466"/>
                    </a:cubicBezTo>
                    <a:cubicBezTo>
                      <a:pt x="322990" y="1361748"/>
                      <a:pt x="320133" y="1336031"/>
                      <a:pt x="318228" y="1311266"/>
                    </a:cubicBezTo>
                    <a:cubicBezTo>
                      <a:pt x="290605" y="1018848"/>
                      <a:pt x="282033" y="722621"/>
                      <a:pt x="205833" y="437823"/>
                    </a:cubicBezTo>
                    <a:cubicBezTo>
                      <a:pt x="204880" y="433061"/>
                      <a:pt x="202975" y="428298"/>
                      <a:pt x="202023" y="423536"/>
                    </a:cubicBezTo>
                    <a:cubicBezTo>
                      <a:pt x="202023" y="423536"/>
                      <a:pt x="202023" y="423536"/>
                      <a:pt x="202023" y="422583"/>
                    </a:cubicBezTo>
                    <a:cubicBezTo>
                      <a:pt x="212500" y="353051"/>
                      <a:pt x="222978" y="283518"/>
                      <a:pt x="232503" y="213986"/>
                    </a:cubicBezTo>
                    <a:cubicBezTo>
                      <a:pt x="233455" y="209223"/>
                      <a:pt x="224883" y="209223"/>
                      <a:pt x="224883" y="213986"/>
                    </a:cubicBezTo>
                    <a:cubicBezTo>
                      <a:pt x="215358" y="277803"/>
                      <a:pt x="205833" y="340668"/>
                      <a:pt x="196308" y="404486"/>
                    </a:cubicBezTo>
                    <a:cubicBezTo>
                      <a:pt x="196308" y="404486"/>
                      <a:pt x="196308" y="404486"/>
                      <a:pt x="196308" y="404486"/>
                    </a:cubicBezTo>
                    <a:cubicBezTo>
                      <a:pt x="196308" y="403533"/>
                      <a:pt x="196308" y="401628"/>
                      <a:pt x="195355" y="400676"/>
                    </a:cubicBezTo>
                    <a:cubicBezTo>
                      <a:pt x="153445" y="258753"/>
                      <a:pt x="94390" y="122546"/>
                      <a:pt x="7712" y="1578"/>
                    </a:cubicBezTo>
                    <a:cubicBezTo>
                      <a:pt x="4855" y="-2232"/>
                      <a:pt x="-2765" y="1578"/>
                      <a:pt x="1045" y="5388"/>
                    </a:cubicBezTo>
                    <a:cubicBezTo>
                      <a:pt x="84865" y="123498"/>
                      <a:pt x="142968" y="254943"/>
                      <a:pt x="183925" y="391151"/>
                    </a:cubicBezTo>
                    <a:cubicBezTo>
                      <a:pt x="135348" y="354003"/>
                      <a:pt x="86770" y="317808"/>
                      <a:pt x="38193" y="280661"/>
                    </a:cubicBezTo>
                    <a:cubicBezTo>
                      <a:pt x="34383" y="277803"/>
                      <a:pt x="29620" y="284471"/>
                      <a:pt x="34383" y="287328"/>
                    </a:cubicBezTo>
                    <a:cubicBezTo>
                      <a:pt x="85818" y="326381"/>
                      <a:pt x="136300" y="365433"/>
                      <a:pt x="187735" y="403533"/>
                    </a:cubicBezTo>
                    <a:cubicBezTo>
                      <a:pt x="228693" y="543551"/>
                      <a:pt x="252505" y="689283"/>
                      <a:pt x="268698" y="834063"/>
                    </a:cubicBezTo>
                    <a:cubicBezTo>
                      <a:pt x="282985" y="958841"/>
                      <a:pt x="291558" y="1084571"/>
                      <a:pt x="302035" y="1210301"/>
                    </a:cubicBezTo>
                    <a:cubicBezTo>
                      <a:pt x="233455" y="1045518"/>
                      <a:pt x="139158" y="891213"/>
                      <a:pt x="24858" y="754053"/>
                    </a:cubicBezTo>
                    <a:cubicBezTo>
                      <a:pt x="21048" y="750243"/>
                      <a:pt x="15333" y="755958"/>
                      <a:pt x="19143" y="759768"/>
                    </a:cubicBezTo>
                    <a:cubicBezTo>
                      <a:pt x="137253" y="900738"/>
                      <a:pt x="232503" y="1058853"/>
                      <a:pt x="301083" y="1229351"/>
                    </a:cubicBezTo>
                    <a:cubicBezTo>
                      <a:pt x="302035" y="1230303"/>
                      <a:pt x="302987" y="1231256"/>
                      <a:pt x="303940" y="1231256"/>
                    </a:cubicBezTo>
                    <a:cubicBezTo>
                      <a:pt x="318228" y="1395086"/>
                      <a:pt x="335373" y="1557963"/>
                      <a:pt x="372520" y="1717983"/>
                    </a:cubicBezTo>
                    <a:cubicBezTo>
                      <a:pt x="409668" y="1878003"/>
                      <a:pt x="465865" y="2034213"/>
                      <a:pt x="554448" y="2173278"/>
                    </a:cubicBezTo>
                    <a:cubicBezTo>
                      <a:pt x="557305" y="2178041"/>
                      <a:pt x="563973" y="2173278"/>
                      <a:pt x="561115" y="2169468"/>
                    </a:cubicBezTo>
                    <a:cubicBezTo>
                      <a:pt x="416335" y="1940868"/>
                      <a:pt x="359185" y="1673216"/>
                      <a:pt x="328705" y="1406516"/>
                    </a:cubicBezTo>
                    <a:cubicBezTo>
                      <a:pt x="328705" y="1408421"/>
                      <a:pt x="329658" y="1407468"/>
                      <a:pt x="329658" y="1406516"/>
                    </a:cubicBezTo>
                    <a:close/>
                  </a:path>
                </a:pathLst>
              </a:custGeom>
              <a:solidFill>
                <a:srgbClr val="4493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54" name="Google Shape;4354;p105"/>
            <p:cNvGrpSpPr/>
            <p:nvPr/>
          </p:nvGrpSpPr>
          <p:grpSpPr>
            <a:xfrm rot="-7974174">
              <a:off x="382692" y="324226"/>
              <a:ext cx="821066" cy="1403814"/>
              <a:chOff x="7981884" y="2154029"/>
              <a:chExt cx="1026344" cy="1781575"/>
            </a:xfrm>
          </p:grpSpPr>
          <p:sp>
            <p:nvSpPr>
              <p:cNvPr id="4355" name="Google Shape;4355;p105"/>
              <p:cNvSpPr/>
              <p:nvPr/>
            </p:nvSpPr>
            <p:spPr>
              <a:xfrm>
                <a:off x="7981884" y="2154029"/>
                <a:ext cx="1026344" cy="1688503"/>
              </a:xfrm>
              <a:custGeom>
                <a:rect b="b" l="l" r="r" t="t"/>
                <a:pathLst>
                  <a:path extrusionOk="0" h="1688503" w="1026344">
                    <a:moveTo>
                      <a:pt x="224555" y="1223284"/>
                    </a:moveTo>
                    <a:cubicBezTo>
                      <a:pt x="165500" y="1170897"/>
                      <a:pt x="100730" y="1123272"/>
                      <a:pt x="54057" y="1059454"/>
                    </a:cubicBezTo>
                    <a:cubicBezTo>
                      <a:pt x="7385" y="995637"/>
                      <a:pt x="-17380" y="908959"/>
                      <a:pt x="14052" y="836569"/>
                    </a:cubicBezTo>
                    <a:cubicBezTo>
                      <a:pt x="45485" y="764179"/>
                      <a:pt x="149307" y="725127"/>
                      <a:pt x="209315" y="776562"/>
                    </a:cubicBezTo>
                    <a:cubicBezTo>
                      <a:pt x="234080" y="797517"/>
                      <a:pt x="258845" y="831807"/>
                      <a:pt x="288373" y="819424"/>
                    </a:cubicBezTo>
                    <a:cubicBezTo>
                      <a:pt x="315995" y="807994"/>
                      <a:pt x="312185" y="766084"/>
                      <a:pt x="296945" y="740367"/>
                    </a:cubicBezTo>
                    <a:cubicBezTo>
                      <a:pt x="271227" y="698457"/>
                      <a:pt x="230270" y="667977"/>
                      <a:pt x="193123" y="635592"/>
                    </a:cubicBezTo>
                    <a:cubicBezTo>
                      <a:pt x="155975" y="603207"/>
                      <a:pt x="119780" y="565107"/>
                      <a:pt x="110255" y="516529"/>
                    </a:cubicBezTo>
                    <a:cubicBezTo>
                      <a:pt x="100730" y="467952"/>
                      <a:pt x="129305" y="409849"/>
                      <a:pt x="177882" y="403182"/>
                    </a:cubicBezTo>
                    <a:cubicBezTo>
                      <a:pt x="195980" y="401277"/>
                      <a:pt x="215030" y="406039"/>
                      <a:pt x="232175" y="399372"/>
                    </a:cubicBezTo>
                    <a:cubicBezTo>
                      <a:pt x="260750" y="388894"/>
                      <a:pt x="270275" y="350794"/>
                      <a:pt x="263607" y="320314"/>
                    </a:cubicBezTo>
                    <a:cubicBezTo>
                      <a:pt x="256940" y="289834"/>
                      <a:pt x="237890" y="264117"/>
                      <a:pt x="227412" y="235542"/>
                    </a:cubicBezTo>
                    <a:cubicBezTo>
                      <a:pt x="189312" y="133624"/>
                      <a:pt x="271227" y="6942"/>
                      <a:pt x="379812" y="274"/>
                    </a:cubicBezTo>
                    <a:cubicBezTo>
                      <a:pt x="488398" y="-6393"/>
                      <a:pt x="585552" y="109812"/>
                      <a:pt x="560787" y="215539"/>
                    </a:cubicBezTo>
                    <a:cubicBezTo>
                      <a:pt x="553167" y="247924"/>
                      <a:pt x="536023" y="279357"/>
                      <a:pt x="533165" y="312694"/>
                    </a:cubicBezTo>
                    <a:cubicBezTo>
                      <a:pt x="531260" y="346032"/>
                      <a:pt x="552215" y="386037"/>
                      <a:pt x="585552" y="385084"/>
                    </a:cubicBezTo>
                    <a:cubicBezTo>
                      <a:pt x="619842" y="384132"/>
                      <a:pt x="638892" y="346032"/>
                      <a:pt x="667467" y="327934"/>
                    </a:cubicBezTo>
                    <a:cubicBezTo>
                      <a:pt x="715092" y="297454"/>
                      <a:pt x="783673" y="331744"/>
                      <a:pt x="805580" y="384132"/>
                    </a:cubicBezTo>
                    <a:cubicBezTo>
                      <a:pt x="827487" y="436519"/>
                      <a:pt x="813200" y="497479"/>
                      <a:pt x="790340" y="548914"/>
                    </a:cubicBezTo>
                    <a:cubicBezTo>
                      <a:pt x="767480" y="600349"/>
                      <a:pt x="735095" y="648927"/>
                      <a:pt x="718902" y="703219"/>
                    </a:cubicBezTo>
                    <a:cubicBezTo>
                      <a:pt x="713187" y="722269"/>
                      <a:pt x="710330" y="746082"/>
                      <a:pt x="726523" y="758464"/>
                    </a:cubicBezTo>
                    <a:cubicBezTo>
                      <a:pt x="751287" y="778467"/>
                      <a:pt x="783673" y="747987"/>
                      <a:pt x="809390" y="729889"/>
                    </a:cubicBezTo>
                    <a:cubicBezTo>
                      <a:pt x="872255" y="687027"/>
                      <a:pt x="965600" y="726079"/>
                      <a:pt x="1001795" y="792754"/>
                    </a:cubicBezTo>
                    <a:cubicBezTo>
                      <a:pt x="1037990" y="860382"/>
                      <a:pt x="1029417" y="942297"/>
                      <a:pt x="1006557" y="1015639"/>
                    </a:cubicBezTo>
                    <a:lnTo>
                      <a:pt x="1006557" y="1015639"/>
                    </a:lnTo>
                    <a:cubicBezTo>
                      <a:pt x="970362" y="1133749"/>
                      <a:pt x="903687" y="1237572"/>
                      <a:pt x="835107" y="1338537"/>
                    </a:cubicBezTo>
                    <a:cubicBezTo>
                      <a:pt x="768432" y="1436644"/>
                      <a:pt x="715092" y="1549992"/>
                      <a:pt x="645560" y="1643337"/>
                    </a:cubicBezTo>
                    <a:cubicBezTo>
                      <a:pt x="547452" y="1775734"/>
                      <a:pt x="504590" y="1582377"/>
                      <a:pt x="457917" y="1506177"/>
                    </a:cubicBezTo>
                    <a:cubicBezTo>
                      <a:pt x="396005" y="1401402"/>
                      <a:pt x="316948" y="1305199"/>
                      <a:pt x="224555" y="12232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6" name="Google Shape;4356;p105"/>
              <p:cNvSpPr/>
              <p:nvPr/>
            </p:nvSpPr>
            <p:spPr>
              <a:xfrm>
                <a:off x="8212802" y="2446819"/>
                <a:ext cx="551152" cy="1488785"/>
              </a:xfrm>
              <a:custGeom>
                <a:rect b="b" l="l" r="r" t="t"/>
                <a:pathLst>
                  <a:path extrusionOk="0" h="1488785" w="551152">
                    <a:moveTo>
                      <a:pt x="550849" y="615216"/>
                    </a:moveTo>
                    <a:cubicBezTo>
                      <a:pt x="552754" y="610454"/>
                      <a:pt x="545134" y="608549"/>
                      <a:pt x="543229" y="613311"/>
                    </a:cubicBezTo>
                    <a:cubicBezTo>
                      <a:pt x="447026" y="844769"/>
                      <a:pt x="381304" y="1084799"/>
                      <a:pt x="356539" y="1333401"/>
                    </a:cubicBezTo>
                    <a:cubicBezTo>
                      <a:pt x="339394" y="1060034"/>
                      <a:pt x="306057" y="786666"/>
                      <a:pt x="257479" y="517109"/>
                    </a:cubicBezTo>
                    <a:cubicBezTo>
                      <a:pt x="257479" y="517109"/>
                      <a:pt x="257479" y="517109"/>
                      <a:pt x="257479" y="517109"/>
                    </a:cubicBezTo>
                    <a:cubicBezTo>
                      <a:pt x="286054" y="420906"/>
                      <a:pt x="324154" y="328514"/>
                      <a:pt x="372732" y="239931"/>
                    </a:cubicBezTo>
                    <a:cubicBezTo>
                      <a:pt x="375589" y="235169"/>
                      <a:pt x="368921" y="231359"/>
                      <a:pt x="366064" y="236121"/>
                    </a:cubicBezTo>
                    <a:cubicBezTo>
                      <a:pt x="319392" y="319941"/>
                      <a:pt x="282244" y="408524"/>
                      <a:pt x="253669" y="500916"/>
                    </a:cubicBezTo>
                    <a:cubicBezTo>
                      <a:pt x="243192" y="441861"/>
                      <a:pt x="231762" y="383759"/>
                      <a:pt x="219379" y="325656"/>
                    </a:cubicBezTo>
                    <a:cubicBezTo>
                      <a:pt x="197471" y="217071"/>
                      <a:pt x="171754" y="109439"/>
                      <a:pt x="145084" y="2759"/>
                    </a:cubicBezTo>
                    <a:cubicBezTo>
                      <a:pt x="144132" y="-2004"/>
                      <a:pt x="136512" y="-99"/>
                      <a:pt x="137464" y="4664"/>
                    </a:cubicBezTo>
                    <a:cubicBezTo>
                      <a:pt x="166039" y="116106"/>
                      <a:pt x="191757" y="228501"/>
                      <a:pt x="214617" y="341849"/>
                    </a:cubicBezTo>
                    <a:cubicBezTo>
                      <a:pt x="172707" y="301844"/>
                      <a:pt x="130796" y="262791"/>
                      <a:pt x="89839" y="222786"/>
                    </a:cubicBezTo>
                    <a:cubicBezTo>
                      <a:pt x="86029" y="218976"/>
                      <a:pt x="80314" y="224691"/>
                      <a:pt x="84124" y="228501"/>
                    </a:cubicBezTo>
                    <a:cubicBezTo>
                      <a:pt x="127939" y="270411"/>
                      <a:pt x="172707" y="312321"/>
                      <a:pt x="216521" y="354231"/>
                    </a:cubicBezTo>
                    <a:cubicBezTo>
                      <a:pt x="216521" y="354231"/>
                      <a:pt x="217474" y="355184"/>
                      <a:pt x="217474" y="355184"/>
                    </a:cubicBezTo>
                    <a:cubicBezTo>
                      <a:pt x="258432" y="555209"/>
                      <a:pt x="289864" y="757139"/>
                      <a:pt x="313676" y="959069"/>
                    </a:cubicBezTo>
                    <a:cubicBezTo>
                      <a:pt x="222237" y="839054"/>
                      <a:pt x="119367" y="727611"/>
                      <a:pt x="6971" y="626646"/>
                    </a:cubicBezTo>
                    <a:cubicBezTo>
                      <a:pt x="3162" y="622836"/>
                      <a:pt x="-2554" y="628551"/>
                      <a:pt x="1257" y="632361"/>
                    </a:cubicBezTo>
                    <a:cubicBezTo>
                      <a:pt x="116509" y="736184"/>
                      <a:pt x="222237" y="850484"/>
                      <a:pt x="314629" y="974309"/>
                    </a:cubicBezTo>
                    <a:cubicBezTo>
                      <a:pt x="321296" y="1035269"/>
                      <a:pt x="327964" y="1096229"/>
                      <a:pt x="333679" y="1157189"/>
                    </a:cubicBezTo>
                    <a:cubicBezTo>
                      <a:pt x="343204" y="1265774"/>
                      <a:pt x="350824" y="1375311"/>
                      <a:pt x="355587" y="1484849"/>
                    </a:cubicBezTo>
                    <a:cubicBezTo>
                      <a:pt x="355587" y="1489611"/>
                      <a:pt x="363207" y="1490564"/>
                      <a:pt x="363207" y="1484849"/>
                    </a:cubicBezTo>
                    <a:cubicBezTo>
                      <a:pt x="361301" y="1450559"/>
                      <a:pt x="360349" y="1417221"/>
                      <a:pt x="357492" y="1382931"/>
                    </a:cubicBezTo>
                    <a:cubicBezTo>
                      <a:pt x="357492" y="1381979"/>
                      <a:pt x="358444" y="1381979"/>
                      <a:pt x="358444" y="1381026"/>
                    </a:cubicBezTo>
                    <a:cubicBezTo>
                      <a:pt x="382257" y="1115279"/>
                      <a:pt x="449884" y="860009"/>
                      <a:pt x="550849" y="615216"/>
                    </a:cubicBezTo>
                    <a:close/>
                  </a:path>
                </a:pathLst>
              </a:custGeom>
              <a:solidFill>
                <a:srgbClr val="192B3E"/>
              </a:solidFill>
              <a:ln cap="flat" cmpd="sng" w="9525">
                <a:solidFill>
                  <a:srgbClr val="317A6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57" name="Google Shape;4357;p105"/>
            <p:cNvGrpSpPr/>
            <p:nvPr/>
          </p:nvGrpSpPr>
          <p:grpSpPr>
            <a:xfrm rot="10357414">
              <a:off x="1188481" y="560217"/>
              <a:ext cx="431258" cy="947377"/>
              <a:chOff x="7793199" y="3142045"/>
              <a:chExt cx="539126" cy="1184339"/>
            </a:xfrm>
          </p:grpSpPr>
          <p:sp>
            <p:nvSpPr>
              <p:cNvPr id="4358" name="Google Shape;4358;p105"/>
              <p:cNvSpPr/>
              <p:nvPr/>
            </p:nvSpPr>
            <p:spPr>
              <a:xfrm>
                <a:off x="7793199" y="3142045"/>
                <a:ext cx="539126" cy="1184339"/>
              </a:xfrm>
              <a:custGeom>
                <a:rect b="b" l="l" r="r" t="t"/>
                <a:pathLst>
                  <a:path extrusionOk="0" h="1184339" w="539126">
                    <a:moveTo>
                      <a:pt x="89390" y="737235"/>
                    </a:moveTo>
                    <a:cubicBezTo>
                      <a:pt x="89390" y="671513"/>
                      <a:pt x="101772" y="604838"/>
                      <a:pt x="81770" y="541972"/>
                    </a:cubicBezTo>
                    <a:cubicBezTo>
                      <a:pt x="63672" y="485775"/>
                      <a:pt x="19857" y="439103"/>
                      <a:pt x="5570" y="381953"/>
                    </a:cubicBezTo>
                    <a:cubicBezTo>
                      <a:pt x="-10623" y="318135"/>
                      <a:pt x="12237" y="252413"/>
                      <a:pt x="26524" y="188595"/>
                    </a:cubicBezTo>
                    <a:cubicBezTo>
                      <a:pt x="41765" y="124778"/>
                      <a:pt x="46527" y="50483"/>
                      <a:pt x="4617" y="0"/>
                    </a:cubicBezTo>
                    <a:cubicBezTo>
                      <a:pt x="170352" y="81915"/>
                      <a:pt x="307512" y="217170"/>
                      <a:pt x="398952" y="379095"/>
                    </a:cubicBezTo>
                    <a:cubicBezTo>
                      <a:pt x="490392" y="540068"/>
                      <a:pt x="536112" y="724853"/>
                      <a:pt x="538970" y="910590"/>
                    </a:cubicBezTo>
                    <a:cubicBezTo>
                      <a:pt x="539922" y="966788"/>
                      <a:pt x="537065" y="1024890"/>
                      <a:pt x="515157" y="1077278"/>
                    </a:cubicBezTo>
                    <a:cubicBezTo>
                      <a:pt x="493249" y="1128713"/>
                      <a:pt x="447529" y="1174433"/>
                      <a:pt x="392285" y="1183005"/>
                    </a:cubicBezTo>
                    <a:lnTo>
                      <a:pt x="392285" y="1183005"/>
                    </a:lnTo>
                    <a:cubicBezTo>
                      <a:pt x="304654" y="1197293"/>
                      <a:pt x="238932" y="1093470"/>
                      <a:pt x="192260" y="1032510"/>
                    </a:cubicBezTo>
                    <a:cubicBezTo>
                      <a:pt x="126537" y="947738"/>
                      <a:pt x="89390" y="842963"/>
                      <a:pt x="89390" y="737235"/>
                    </a:cubicBez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9" name="Google Shape;4359;p105"/>
              <p:cNvSpPr/>
              <p:nvPr/>
            </p:nvSpPr>
            <p:spPr>
              <a:xfrm>
                <a:off x="7878077" y="3272865"/>
                <a:ext cx="346292" cy="1036599"/>
              </a:xfrm>
              <a:custGeom>
                <a:rect b="b" l="l" r="r" t="t"/>
                <a:pathLst>
                  <a:path extrusionOk="0" h="1036599" w="346292">
                    <a:moveTo>
                      <a:pt x="345507" y="1031231"/>
                    </a:moveTo>
                    <a:cubicBezTo>
                      <a:pt x="262639" y="915978"/>
                      <a:pt x="217872" y="778818"/>
                      <a:pt x="186439" y="641658"/>
                    </a:cubicBezTo>
                    <a:cubicBezTo>
                      <a:pt x="154055" y="501641"/>
                      <a:pt x="133099" y="358766"/>
                      <a:pt x="93094" y="220653"/>
                    </a:cubicBezTo>
                    <a:cubicBezTo>
                      <a:pt x="71187" y="144453"/>
                      <a:pt x="43564" y="71111"/>
                      <a:pt x="6417" y="1578"/>
                    </a:cubicBezTo>
                    <a:cubicBezTo>
                      <a:pt x="4512" y="-2232"/>
                      <a:pt x="-2156" y="1578"/>
                      <a:pt x="702" y="5388"/>
                    </a:cubicBezTo>
                    <a:cubicBezTo>
                      <a:pt x="69282" y="132071"/>
                      <a:pt x="102619" y="273041"/>
                      <a:pt x="132147" y="413058"/>
                    </a:cubicBezTo>
                    <a:cubicBezTo>
                      <a:pt x="160722" y="553076"/>
                      <a:pt x="184534" y="694998"/>
                      <a:pt x="234064" y="829301"/>
                    </a:cubicBezTo>
                    <a:cubicBezTo>
                      <a:pt x="260734" y="902643"/>
                      <a:pt x="295024" y="972176"/>
                      <a:pt x="340744" y="1035993"/>
                    </a:cubicBezTo>
                    <a:cubicBezTo>
                      <a:pt x="342649" y="1037898"/>
                      <a:pt x="348364" y="1035041"/>
                      <a:pt x="345507" y="1031231"/>
                    </a:cubicBezTo>
                    <a:lnTo>
                      <a:pt x="345507" y="10312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360" name="Google Shape;4360;p105"/>
          <p:cNvSpPr/>
          <p:nvPr/>
        </p:nvSpPr>
        <p:spPr>
          <a:xfrm>
            <a:off x="1900420" y="285917"/>
            <a:ext cx="25727" cy="25388"/>
          </a:xfrm>
          <a:custGeom>
            <a:rect b="b" l="l" r="r" t="t"/>
            <a:pathLst>
              <a:path extrusionOk="0" h="70522" w="70485">
                <a:moveTo>
                  <a:pt x="0" y="35243"/>
                </a:moveTo>
                <a:cubicBezTo>
                  <a:pt x="0" y="16193"/>
                  <a:pt x="16193" y="0"/>
                  <a:pt x="34290" y="0"/>
                </a:cubicBezTo>
                <a:cubicBezTo>
                  <a:pt x="53340" y="0"/>
                  <a:pt x="70485" y="17145"/>
                  <a:pt x="70485" y="36195"/>
                </a:cubicBezTo>
                <a:cubicBezTo>
                  <a:pt x="70485" y="54293"/>
                  <a:pt x="53340" y="71438"/>
                  <a:pt x="35243" y="70485"/>
                </a:cubicBezTo>
                <a:cubicBezTo>
                  <a:pt x="15240" y="70485"/>
                  <a:pt x="0" y="55245"/>
                  <a:pt x="0" y="35243"/>
                </a:cubicBezTo>
                <a:close/>
              </a:path>
            </a:pathLst>
          </a:custGeom>
          <a:solidFill>
            <a:srgbClr val="2825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1" name="Google Shape;4361;p105"/>
          <p:cNvSpPr/>
          <p:nvPr/>
        </p:nvSpPr>
        <p:spPr>
          <a:xfrm>
            <a:off x="2010430" y="280872"/>
            <a:ext cx="25727" cy="25388"/>
          </a:xfrm>
          <a:custGeom>
            <a:rect b="b" l="l" r="r" t="t"/>
            <a:pathLst>
              <a:path extrusionOk="0" h="70522" w="70485">
                <a:moveTo>
                  <a:pt x="0" y="35243"/>
                </a:moveTo>
                <a:cubicBezTo>
                  <a:pt x="0" y="16193"/>
                  <a:pt x="16193" y="0"/>
                  <a:pt x="34290" y="0"/>
                </a:cubicBezTo>
                <a:cubicBezTo>
                  <a:pt x="53340" y="0"/>
                  <a:pt x="70485" y="17145"/>
                  <a:pt x="70485" y="36195"/>
                </a:cubicBezTo>
                <a:cubicBezTo>
                  <a:pt x="70485" y="54293"/>
                  <a:pt x="53340" y="71438"/>
                  <a:pt x="35243" y="70485"/>
                </a:cubicBezTo>
                <a:cubicBezTo>
                  <a:pt x="15240" y="70485"/>
                  <a:pt x="0" y="55245"/>
                  <a:pt x="0" y="35243"/>
                </a:cubicBezTo>
                <a:close/>
              </a:path>
            </a:pathLst>
          </a:custGeom>
          <a:solidFill>
            <a:srgbClr val="2825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62" name="Google Shape;4362;p105"/>
          <p:cNvGrpSpPr/>
          <p:nvPr/>
        </p:nvGrpSpPr>
        <p:grpSpPr>
          <a:xfrm flipH="1">
            <a:off x="9161993" y="-298758"/>
            <a:ext cx="3119195" cy="2458763"/>
            <a:chOff x="-123583" y="-266861"/>
            <a:chExt cx="3119195" cy="2458763"/>
          </a:xfrm>
        </p:grpSpPr>
        <p:grpSp>
          <p:nvGrpSpPr>
            <p:cNvPr id="4363" name="Google Shape;4363;p105"/>
            <p:cNvGrpSpPr/>
            <p:nvPr/>
          </p:nvGrpSpPr>
          <p:grpSpPr>
            <a:xfrm rot="-9323156">
              <a:off x="460497" y="383965"/>
              <a:ext cx="601097" cy="1379391"/>
              <a:chOff x="4564559" y="2755331"/>
              <a:chExt cx="751379" cy="1724255"/>
            </a:xfrm>
          </p:grpSpPr>
          <p:sp>
            <p:nvSpPr>
              <p:cNvPr id="4364" name="Google Shape;4364;p105"/>
              <p:cNvSpPr/>
              <p:nvPr/>
            </p:nvSpPr>
            <p:spPr>
              <a:xfrm>
                <a:off x="4564559" y="2755331"/>
                <a:ext cx="751379" cy="1607284"/>
              </a:xfrm>
              <a:custGeom>
                <a:rect b="b" l="l" r="r" t="t"/>
                <a:pathLst>
                  <a:path extrusionOk="0" h="1607284" w="751379">
                    <a:moveTo>
                      <a:pt x="97627" y="1359218"/>
                    </a:moveTo>
                    <a:lnTo>
                      <a:pt x="97627" y="1359218"/>
                    </a:lnTo>
                    <a:cubicBezTo>
                      <a:pt x="80482" y="1272540"/>
                      <a:pt x="128107" y="1187768"/>
                      <a:pt x="159539" y="1104900"/>
                    </a:cubicBezTo>
                    <a:cubicBezTo>
                      <a:pt x="190972" y="1022033"/>
                      <a:pt x="198592" y="912495"/>
                      <a:pt x="126202" y="860108"/>
                    </a:cubicBezTo>
                    <a:cubicBezTo>
                      <a:pt x="90007" y="834390"/>
                      <a:pt x="35714" y="823912"/>
                      <a:pt x="22379" y="782002"/>
                    </a:cubicBezTo>
                    <a:cubicBezTo>
                      <a:pt x="2377" y="720090"/>
                      <a:pt x="93817" y="670560"/>
                      <a:pt x="90007" y="604837"/>
                    </a:cubicBezTo>
                    <a:cubicBezTo>
                      <a:pt x="88102" y="560070"/>
                      <a:pt x="42382" y="530543"/>
                      <a:pt x="18569" y="492442"/>
                    </a:cubicBezTo>
                    <a:cubicBezTo>
                      <a:pt x="-10958" y="441960"/>
                      <a:pt x="-1433" y="377190"/>
                      <a:pt x="20474" y="322898"/>
                    </a:cubicBezTo>
                    <a:cubicBezTo>
                      <a:pt x="42382" y="268605"/>
                      <a:pt x="74767" y="219075"/>
                      <a:pt x="90959" y="162877"/>
                    </a:cubicBezTo>
                    <a:cubicBezTo>
                      <a:pt x="107152" y="106680"/>
                      <a:pt x="101437" y="38100"/>
                      <a:pt x="57622" y="0"/>
                    </a:cubicBezTo>
                    <a:cubicBezTo>
                      <a:pt x="151919" y="52388"/>
                      <a:pt x="248122" y="106680"/>
                      <a:pt x="326227" y="181927"/>
                    </a:cubicBezTo>
                    <a:cubicBezTo>
                      <a:pt x="403380" y="258127"/>
                      <a:pt x="461482" y="360045"/>
                      <a:pt x="461482" y="467677"/>
                    </a:cubicBezTo>
                    <a:cubicBezTo>
                      <a:pt x="461482" y="541020"/>
                      <a:pt x="436717" y="623887"/>
                      <a:pt x="481484" y="682943"/>
                    </a:cubicBezTo>
                    <a:cubicBezTo>
                      <a:pt x="509107" y="719137"/>
                      <a:pt x="555780" y="734377"/>
                      <a:pt x="598642" y="751523"/>
                    </a:cubicBezTo>
                    <a:cubicBezTo>
                      <a:pt x="641505" y="768668"/>
                      <a:pt x="685319" y="797243"/>
                      <a:pt x="694844" y="842010"/>
                    </a:cubicBezTo>
                    <a:cubicBezTo>
                      <a:pt x="704369" y="890587"/>
                      <a:pt x="669127" y="937260"/>
                      <a:pt x="664364" y="986790"/>
                    </a:cubicBezTo>
                    <a:cubicBezTo>
                      <a:pt x="658649" y="1051560"/>
                      <a:pt x="707227" y="1107758"/>
                      <a:pt x="731992" y="1167765"/>
                    </a:cubicBezTo>
                    <a:cubicBezTo>
                      <a:pt x="772949" y="1267777"/>
                      <a:pt x="746280" y="1388745"/>
                      <a:pt x="677699" y="1473518"/>
                    </a:cubicBezTo>
                    <a:cubicBezTo>
                      <a:pt x="611024" y="1555433"/>
                      <a:pt x="489105" y="1637348"/>
                      <a:pt x="381472" y="1596390"/>
                    </a:cubicBezTo>
                    <a:cubicBezTo>
                      <a:pt x="272887" y="1555433"/>
                      <a:pt x="121439" y="1483995"/>
                      <a:pt x="97627" y="1359218"/>
                    </a:cubicBezTo>
                    <a:close/>
                  </a:path>
                </a:pathLst>
              </a:custGeom>
              <a:solidFill>
                <a:srgbClr val="3D7A0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65" name="Google Shape;4365;p105"/>
              <p:cNvSpPr/>
              <p:nvPr/>
            </p:nvSpPr>
            <p:spPr>
              <a:xfrm>
                <a:off x="4724610" y="2974174"/>
                <a:ext cx="388550" cy="1505412"/>
              </a:xfrm>
              <a:custGeom>
                <a:rect b="b" l="l" r="r" t="t"/>
                <a:pathLst>
                  <a:path extrusionOk="0" h="1505412" w="388550">
                    <a:moveTo>
                      <a:pt x="229042" y="970829"/>
                    </a:moveTo>
                    <a:cubicBezTo>
                      <a:pt x="253806" y="867959"/>
                      <a:pt x="292859" y="768899"/>
                      <a:pt x="343342" y="676506"/>
                    </a:cubicBezTo>
                    <a:cubicBezTo>
                      <a:pt x="345246" y="673649"/>
                      <a:pt x="340484" y="670791"/>
                      <a:pt x="338579" y="673649"/>
                    </a:cubicBezTo>
                    <a:cubicBezTo>
                      <a:pt x="289049" y="763184"/>
                      <a:pt x="251901" y="859386"/>
                      <a:pt x="226184" y="958446"/>
                    </a:cubicBezTo>
                    <a:cubicBezTo>
                      <a:pt x="224279" y="940349"/>
                      <a:pt x="222374" y="923204"/>
                      <a:pt x="220469" y="905106"/>
                    </a:cubicBezTo>
                    <a:cubicBezTo>
                      <a:pt x="201419" y="703176"/>
                      <a:pt x="195704" y="498389"/>
                      <a:pt x="142364" y="301221"/>
                    </a:cubicBezTo>
                    <a:cubicBezTo>
                      <a:pt x="141411" y="297411"/>
                      <a:pt x="140459" y="294554"/>
                      <a:pt x="139506" y="290744"/>
                    </a:cubicBezTo>
                    <a:cubicBezTo>
                      <a:pt x="139506" y="290744"/>
                      <a:pt x="139506" y="290744"/>
                      <a:pt x="139506" y="290744"/>
                    </a:cubicBezTo>
                    <a:cubicBezTo>
                      <a:pt x="146174" y="243119"/>
                      <a:pt x="153794" y="194541"/>
                      <a:pt x="160461" y="146916"/>
                    </a:cubicBezTo>
                    <a:cubicBezTo>
                      <a:pt x="161414" y="143106"/>
                      <a:pt x="155699" y="143106"/>
                      <a:pt x="154746" y="146916"/>
                    </a:cubicBezTo>
                    <a:cubicBezTo>
                      <a:pt x="148079" y="190731"/>
                      <a:pt x="141411" y="234546"/>
                      <a:pt x="135696" y="278361"/>
                    </a:cubicBezTo>
                    <a:cubicBezTo>
                      <a:pt x="135696" y="278361"/>
                      <a:pt x="135696" y="278361"/>
                      <a:pt x="135696" y="278361"/>
                    </a:cubicBezTo>
                    <a:cubicBezTo>
                      <a:pt x="135696" y="277409"/>
                      <a:pt x="135696" y="276456"/>
                      <a:pt x="134744" y="276456"/>
                    </a:cubicBezTo>
                    <a:cubicBezTo>
                      <a:pt x="106169" y="178349"/>
                      <a:pt x="64259" y="84051"/>
                      <a:pt x="5204" y="1184"/>
                    </a:cubicBezTo>
                    <a:cubicBezTo>
                      <a:pt x="3299" y="-1674"/>
                      <a:pt x="-1464" y="1184"/>
                      <a:pt x="441" y="4041"/>
                    </a:cubicBezTo>
                    <a:cubicBezTo>
                      <a:pt x="58544" y="85956"/>
                      <a:pt x="98549" y="176444"/>
                      <a:pt x="127124" y="270741"/>
                    </a:cubicBezTo>
                    <a:cubicBezTo>
                      <a:pt x="93786" y="245024"/>
                      <a:pt x="60449" y="220259"/>
                      <a:pt x="27111" y="194541"/>
                    </a:cubicBezTo>
                    <a:cubicBezTo>
                      <a:pt x="24254" y="192636"/>
                      <a:pt x="21396" y="197399"/>
                      <a:pt x="24254" y="199304"/>
                    </a:cubicBezTo>
                    <a:cubicBezTo>
                      <a:pt x="59496" y="225974"/>
                      <a:pt x="94739" y="252644"/>
                      <a:pt x="129981" y="280266"/>
                    </a:cubicBezTo>
                    <a:cubicBezTo>
                      <a:pt x="158556" y="377421"/>
                      <a:pt x="174749" y="477434"/>
                      <a:pt x="185226" y="577446"/>
                    </a:cubicBezTo>
                    <a:cubicBezTo>
                      <a:pt x="194751" y="664124"/>
                      <a:pt x="200467" y="750801"/>
                      <a:pt x="208086" y="837479"/>
                    </a:cubicBezTo>
                    <a:cubicBezTo>
                      <a:pt x="160461" y="723179"/>
                      <a:pt x="95692" y="616499"/>
                      <a:pt x="16634" y="522201"/>
                    </a:cubicBezTo>
                    <a:cubicBezTo>
                      <a:pt x="14729" y="519344"/>
                      <a:pt x="9966" y="523154"/>
                      <a:pt x="12824" y="526011"/>
                    </a:cubicBezTo>
                    <a:cubicBezTo>
                      <a:pt x="94739" y="623166"/>
                      <a:pt x="160461" y="732704"/>
                      <a:pt x="208086" y="850814"/>
                    </a:cubicBezTo>
                    <a:cubicBezTo>
                      <a:pt x="208086" y="851766"/>
                      <a:pt x="209039" y="851766"/>
                      <a:pt x="209992" y="852719"/>
                    </a:cubicBezTo>
                    <a:cubicBezTo>
                      <a:pt x="219517" y="966066"/>
                      <a:pt x="231899" y="1078461"/>
                      <a:pt x="257617" y="1188951"/>
                    </a:cubicBezTo>
                    <a:cubicBezTo>
                      <a:pt x="283334" y="1299441"/>
                      <a:pt x="322386" y="1408026"/>
                      <a:pt x="383346" y="1504229"/>
                    </a:cubicBezTo>
                    <a:cubicBezTo>
                      <a:pt x="385251" y="1507086"/>
                      <a:pt x="390014" y="1504229"/>
                      <a:pt x="388109" y="1501371"/>
                    </a:cubicBezTo>
                    <a:cubicBezTo>
                      <a:pt x="288096" y="1343256"/>
                      <a:pt x="249044" y="1158471"/>
                      <a:pt x="227136" y="973686"/>
                    </a:cubicBezTo>
                    <a:cubicBezTo>
                      <a:pt x="229042" y="972734"/>
                      <a:pt x="229042" y="971781"/>
                      <a:pt x="229042" y="97082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66" name="Google Shape;4366;p105"/>
            <p:cNvGrpSpPr/>
            <p:nvPr/>
          </p:nvGrpSpPr>
          <p:grpSpPr>
            <a:xfrm flipH="1">
              <a:off x="1173480" y="18297"/>
              <a:ext cx="1691639" cy="910589"/>
              <a:chOff x="3090862" y="1323975"/>
              <a:chExt cx="1691639" cy="910589"/>
            </a:xfrm>
          </p:grpSpPr>
          <p:grpSp>
            <p:nvGrpSpPr>
              <p:cNvPr id="4367" name="Google Shape;4367;p105"/>
              <p:cNvGrpSpPr/>
              <p:nvPr/>
            </p:nvGrpSpPr>
            <p:grpSpPr>
              <a:xfrm>
                <a:off x="3090862" y="1323975"/>
                <a:ext cx="1691639" cy="815106"/>
                <a:chOff x="3090862" y="1323975"/>
                <a:chExt cx="1691639" cy="815106"/>
              </a:xfrm>
            </p:grpSpPr>
            <p:sp>
              <p:nvSpPr>
                <p:cNvPr id="4368" name="Google Shape;4368;p105"/>
                <p:cNvSpPr/>
                <p:nvPr/>
              </p:nvSpPr>
              <p:spPr>
                <a:xfrm>
                  <a:off x="3091814" y="1323975"/>
                  <a:ext cx="1690687" cy="815106"/>
                </a:xfrm>
                <a:custGeom>
                  <a:rect b="b" l="l" r="r" t="t"/>
                  <a:pathLst>
                    <a:path extrusionOk="0" h="815106" w="1690687">
                      <a:moveTo>
                        <a:pt x="1686878" y="46673"/>
                      </a:moveTo>
                      <a:cubicBezTo>
                        <a:pt x="1623060" y="24765"/>
                        <a:pt x="1545908" y="21907"/>
                        <a:pt x="1486853" y="44768"/>
                      </a:cubicBezTo>
                      <a:cubicBezTo>
                        <a:pt x="1313498" y="109538"/>
                        <a:pt x="1243013" y="316230"/>
                        <a:pt x="1175385" y="470535"/>
                      </a:cubicBezTo>
                      <a:cubicBezTo>
                        <a:pt x="1164908" y="493395"/>
                        <a:pt x="1154430" y="517208"/>
                        <a:pt x="1142048" y="540068"/>
                      </a:cubicBezTo>
                      <a:cubicBezTo>
                        <a:pt x="1095375" y="629603"/>
                        <a:pt x="1033463" y="711518"/>
                        <a:pt x="942975" y="752475"/>
                      </a:cubicBezTo>
                      <a:cubicBezTo>
                        <a:pt x="816293" y="808672"/>
                        <a:pt x="649605" y="764858"/>
                        <a:pt x="554355" y="667703"/>
                      </a:cubicBezTo>
                      <a:cubicBezTo>
                        <a:pt x="455295" y="567690"/>
                        <a:pt x="455295" y="421958"/>
                        <a:pt x="392430" y="304800"/>
                      </a:cubicBezTo>
                      <a:cubicBezTo>
                        <a:pt x="325755" y="184785"/>
                        <a:pt x="235268" y="90488"/>
                        <a:pt x="108585" y="35243"/>
                      </a:cubicBezTo>
                      <a:cubicBezTo>
                        <a:pt x="78105" y="21907"/>
                        <a:pt x="42863" y="9525"/>
                        <a:pt x="5715" y="0"/>
                      </a:cubicBezTo>
                      <a:lnTo>
                        <a:pt x="0" y="42863"/>
                      </a:lnTo>
                      <a:cubicBezTo>
                        <a:pt x="47625" y="59055"/>
                        <a:pt x="93345" y="81915"/>
                        <a:pt x="140970" y="107632"/>
                      </a:cubicBezTo>
                      <a:cubicBezTo>
                        <a:pt x="291465" y="187643"/>
                        <a:pt x="371475" y="320040"/>
                        <a:pt x="405765" y="484823"/>
                      </a:cubicBezTo>
                      <a:cubicBezTo>
                        <a:pt x="410528" y="508635"/>
                        <a:pt x="414338" y="533400"/>
                        <a:pt x="422910" y="557213"/>
                      </a:cubicBezTo>
                      <a:cubicBezTo>
                        <a:pt x="483870" y="737235"/>
                        <a:pt x="684848" y="832485"/>
                        <a:pt x="865823" y="812483"/>
                      </a:cubicBezTo>
                      <a:cubicBezTo>
                        <a:pt x="1097280" y="786765"/>
                        <a:pt x="1159193" y="543878"/>
                        <a:pt x="1246823" y="365760"/>
                      </a:cubicBezTo>
                      <a:cubicBezTo>
                        <a:pt x="1285875" y="285750"/>
                        <a:pt x="1333500" y="207645"/>
                        <a:pt x="1401128" y="150495"/>
                      </a:cubicBezTo>
                      <a:cubicBezTo>
                        <a:pt x="1478280" y="84773"/>
                        <a:pt x="1595438" y="55245"/>
                        <a:pt x="1690688" y="89535"/>
                      </a:cubicBezTo>
                      <a:cubicBezTo>
                        <a:pt x="1690688" y="75248"/>
                        <a:pt x="1688783" y="60960"/>
                        <a:pt x="1686878" y="46673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69" name="Google Shape;4369;p105"/>
                <p:cNvSpPr/>
                <p:nvPr/>
              </p:nvSpPr>
              <p:spPr>
                <a:xfrm>
                  <a:off x="3090862" y="1344930"/>
                  <a:ext cx="1690940" cy="794151"/>
                </a:xfrm>
                <a:custGeom>
                  <a:rect b="b" l="l" r="r" t="t"/>
                  <a:pathLst>
                    <a:path extrusionOk="0" h="794151" w="1690940">
                      <a:moveTo>
                        <a:pt x="1687830" y="25718"/>
                      </a:moveTo>
                      <a:cubicBezTo>
                        <a:pt x="1624013" y="3810"/>
                        <a:pt x="1546860" y="952"/>
                        <a:pt x="1487805" y="23813"/>
                      </a:cubicBezTo>
                      <a:cubicBezTo>
                        <a:pt x="1443990" y="40005"/>
                        <a:pt x="1406843" y="65722"/>
                        <a:pt x="1375410" y="96202"/>
                      </a:cubicBezTo>
                      <a:cubicBezTo>
                        <a:pt x="1384935" y="120015"/>
                        <a:pt x="1348740" y="163830"/>
                        <a:pt x="1337310" y="180975"/>
                      </a:cubicBezTo>
                      <a:cubicBezTo>
                        <a:pt x="1302068" y="232410"/>
                        <a:pt x="1270635" y="287655"/>
                        <a:pt x="1238250" y="340995"/>
                      </a:cubicBezTo>
                      <a:cubicBezTo>
                        <a:pt x="1206818" y="394335"/>
                        <a:pt x="1187768" y="453390"/>
                        <a:pt x="1160145" y="508635"/>
                      </a:cubicBezTo>
                      <a:cubicBezTo>
                        <a:pt x="1119188" y="588645"/>
                        <a:pt x="1075373" y="688658"/>
                        <a:pt x="992505" y="733425"/>
                      </a:cubicBezTo>
                      <a:cubicBezTo>
                        <a:pt x="983933" y="738187"/>
                        <a:pt x="974408" y="741998"/>
                        <a:pt x="965835" y="745808"/>
                      </a:cubicBezTo>
                      <a:cubicBezTo>
                        <a:pt x="964883" y="745808"/>
                        <a:pt x="964883" y="746760"/>
                        <a:pt x="963930" y="746760"/>
                      </a:cubicBezTo>
                      <a:cubicBezTo>
                        <a:pt x="889635" y="782003"/>
                        <a:pt x="806768" y="781050"/>
                        <a:pt x="727710" y="764858"/>
                      </a:cubicBezTo>
                      <a:cubicBezTo>
                        <a:pt x="673418" y="754380"/>
                        <a:pt x="613410" y="736283"/>
                        <a:pt x="573405" y="696278"/>
                      </a:cubicBezTo>
                      <a:cubicBezTo>
                        <a:pt x="538163" y="678180"/>
                        <a:pt x="509588" y="656273"/>
                        <a:pt x="487680" y="618173"/>
                      </a:cubicBezTo>
                      <a:cubicBezTo>
                        <a:pt x="463867" y="576262"/>
                        <a:pt x="449580" y="529590"/>
                        <a:pt x="439103" y="483870"/>
                      </a:cubicBezTo>
                      <a:cubicBezTo>
                        <a:pt x="414338" y="375285"/>
                        <a:pt x="384810" y="260985"/>
                        <a:pt x="298133" y="184785"/>
                      </a:cubicBezTo>
                      <a:cubicBezTo>
                        <a:pt x="251460" y="150495"/>
                        <a:pt x="204788" y="118110"/>
                        <a:pt x="160020" y="80963"/>
                      </a:cubicBezTo>
                      <a:cubicBezTo>
                        <a:pt x="116205" y="44768"/>
                        <a:pt x="60007" y="18097"/>
                        <a:pt x="2857" y="0"/>
                      </a:cubicBezTo>
                      <a:lnTo>
                        <a:pt x="0" y="21907"/>
                      </a:lnTo>
                      <a:cubicBezTo>
                        <a:pt x="47625" y="38100"/>
                        <a:pt x="93345" y="60960"/>
                        <a:pt x="140970" y="86677"/>
                      </a:cubicBezTo>
                      <a:cubicBezTo>
                        <a:pt x="291465" y="166688"/>
                        <a:pt x="371475" y="299085"/>
                        <a:pt x="405765" y="463868"/>
                      </a:cubicBezTo>
                      <a:cubicBezTo>
                        <a:pt x="410528" y="487680"/>
                        <a:pt x="414338" y="512445"/>
                        <a:pt x="422910" y="536258"/>
                      </a:cubicBezTo>
                      <a:cubicBezTo>
                        <a:pt x="483870" y="716280"/>
                        <a:pt x="684848" y="811530"/>
                        <a:pt x="865823" y="791528"/>
                      </a:cubicBezTo>
                      <a:cubicBezTo>
                        <a:pt x="1097280" y="765810"/>
                        <a:pt x="1159193" y="522922"/>
                        <a:pt x="1246823" y="344805"/>
                      </a:cubicBezTo>
                      <a:cubicBezTo>
                        <a:pt x="1285875" y="264795"/>
                        <a:pt x="1333500" y="186690"/>
                        <a:pt x="1401128" y="129540"/>
                      </a:cubicBezTo>
                      <a:cubicBezTo>
                        <a:pt x="1478280" y="63818"/>
                        <a:pt x="1595438" y="34290"/>
                        <a:pt x="1690688" y="68580"/>
                      </a:cubicBezTo>
                      <a:cubicBezTo>
                        <a:pt x="1691640" y="54293"/>
                        <a:pt x="1689735" y="40005"/>
                        <a:pt x="1687830" y="25718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370" name="Google Shape;4370;p105"/>
              <p:cNvGrpSpPr/>
              <p:nvPr/>
            </p:nvGrpSpPr>
            <p:grpSpPr>
              <a:xfrm>
                <a:off x="3313728" y="1500187"/>
                <a:ext cx="1048721" cy="734377"/>
                <a:chOff x="3313728" y="1500187"/>
                <a:chExt cx="1048721" cy="734377"/>
              </a:xfrm>
            </p:grpSpPr>
            <p:grpSp>
              <p:nvGrpSpPr>
                <p:cNvPr id="4371" name="Google Shape;4371;p105"/>
                <p:cNvGrpSpPr/>
                <p:nvPr/>
              </p:nvGrpSpPr>
              <p:grpSpPr>
                <a:xfrm>
                  <a:off x="3693795" y="2111544"/>
                  <a:ext cx="113365" cy="83968"/>
                  <a:chOff x="3693795" y="2111544"/>
                  <a:chExt cx="113365" cy="83968"/>
                </a:xfrm>
              </p:grpSpPr>
              <p:sp>
                <p:nvSpPr>
                  <p:cNvPr id="4372" name="Google Shape;4372;p105"/>
                  <p:cNvSpPr/>
                  <p:nvPr/>
                </p:nvSpPr>
                <p:spPr>
                  <a:xfrm>
                    <a:off x="3707129" y="2111544"/>
                    <a:ext cx="100012" cy="69680"/>
                  </a:xfrm>
                  <a:custGeom>
                    <a:rect b="b" l="l" r="r" t="t"/>
                    <a:pathLst>
                      <a:path extrusionOk="0" h="69680" w="100012">
                        <a:moveTo>
                          <a:pt x="0" y="69680"/>
                        </a:moveTo>
                        <a:cubicBezTo>
                          <a:pt x="26670" y="37295"/>
                          <a:pt x="45720" y="-23665"/>
                          <a:pt x="97155" y="9673"/>
                        </a:cubicBezTo>
                        <a:lnTo>
                          <a:pt x="100013" y="13483"/>
                        </a:lnTo>
                        <a:cubicBezTo>
                          <a:pt x="60008" y="10625"/>
                          <a:pt x="30480" y="48725"/>
                          <a:pt x="0" y="6968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73" name="Google Shape;4373;p105"/>
                  <p:cNvSpPr/>
                  <p:nvPr/>
                </p:nvSpPr>
                <p:spPr>
                  <a:xfrm>
                    <a:off x="3693795" y="2121217"/>
                    <a:ext cx="113365" cy="74295"/>
                  </a:xfrm>
                  <a:custGeom>
                    <a:rect b="b" l="l" r="r" t="t"/>
                    <a:pathLst>
                      <a:path extrusionOk="0" h="74295" w="113365">
                        <a:moveTo>
                          <a:pt x="76200" y="47625"/>
                        </a:moveTo>
                        <a:cubicBezTo>
                          <a:pt x="48577" y="52388"/>
                          <a:pt x="24765" y="61913"/>
                          <a:pt x="0" y="74295"/>
                        </a:cubicBezTo>
                        <a:cubicBezTo>
                          <a:pt x="14288" y="59055"/>
                          <a:pt x="30480" y="43815"/>
                          <a:pt x="45720" y="29528"/>
                        </a:cubicBezTo>
                        <a:cubicBezTo>
                          <a:pt x="55245" y="21908"/>
                          <a:pt x="65722" y="14288"/>
                          <a:pt x="77152" y="8573"/>
                        </a:cubicBezTo>
                        <a:cubicBezTo>
                          <a:pt x="84772" y="4763"/>
                          <a:pt x="98107" y="0"/>
                          <a:pt x="104775" y="0"/>
                        </a:cubicBezTo>
                        <a:cubicBezTo>
                          <a:pt x="116205" y="5715"/>
                          <a:pt x="115252" y="20955"/>
                          <a:pt x="107632" y="32385"/>
                        </a:cubicBezTo>
                        <a:cubicBezTo>
                          <a:pt x="101917" y="42863"/>
                          <a:pt x="87630" y="45720"/>
                          <a:pt x="76200" y="47625"/>
                        </a:cubicBezTo>
                        <a:close/>
                      </a:path>
                    </a:pathLst>
                  </a:custGeom>
                  <a:solidFill>
                    <a:srgbClr val="54660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374" name="Google Shape;4374;p105"/>
                <p:cNvGrpSpPr/>
                <p:nvPr/>
              </p:nvGrpSpPr>
              <p:grpSpPr>
                <a:xfrm>
                  <a:off x="3796397" y="2114790"/>
                  <a:ext cx="64048" cy="119774"/>
                  <a:chOff x="3796397" y="2114790"/>
                  <a:chExt cx="64048" cy="119774"/>
                </a:xfrm>
              </p:grpSpPr>
              <p:sp>
                <p:nvSpPr>
                  <p:cNvPr id="4375" name="Google Shape;4375;p105"/>
                  <p:cNvSpPr/>
                  <p:nvPr/>
                </p:nvSpPr>
                <p:spPr>
                  <a:xfrm>
                    <a:off x="3818191" y="2115502"/>
                    <a:ext cx="42254" cy="119062"/>
                  </a:xfrm>
                  <a:custGeom>
                    <a:rect b="b" l="l" r="r" t="t"/>
                    <a:pathLst>
                      <a:path extrusionOk="0" h="119062" w="42254">
                        <a:moveTo>
                          <a:pt x="21336" y="0"/>
                        </a:moveTo>
                        <a:cubicBezTo>
                          <a:pt x="40386" y="6668"/>
                          <a:pt x="48006" y="38100"/>
                          <a:pt x="37528" y="57150"/>
                        </a:cubicBezTo>
                        <a:cubicBezTo>
                          <a:pt x="31813" y="68580"/>
                          <a:pt x="11811" y="86677"/>
                          <a:pt x="7048" y="119063"/>
                        </a:cubicBezTo>
                        <a:cubicBezTo>
                          <a:pt x="4191" y="95250"/>
                          <a:pt x="-1524" y="87630"/>
                          <a:pt x="381" y="64770"/>
                        </a:cubicBezTo>
                        <a:cubicBezTo>
                          <a:pt x="1333" y="44768"/>
                          <a:pt x="20383" y="17145"/>
                          <a:pt x="21336" y="0"/>
                        </a:cubicBezTo>
                        <a:close/>
                      </a:path>
                    </a:pathLst>
                  </a:custGeom>
                  <a:solidFill>
                    <a:srgbClr val="7C951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76" name="Google Shape;4376;p105"/>
                  <p:cNvSpPr/>
                  <p:nvPr/>
                </p:nvSpPr>
                <p:spPr>
                  <a:xfrm>
                    <a:off x="3796397" y="2114790"/>
                    <a:ext cx="46627" cy="119774"/>
                  </a:xfrm>
                  <a:custGeom>
                    <a:rect b="b" l="l" r="r" t="t"/>
                    <a:pathLst>
                      <a:path extrusionOk="0" h="119774" w="46627">
                        <a:moveTo>
                          <a:pt x="267" y="35002"/>
                        </a:moveTo>
                        <a:cubicBezTo>
                          <a:pt x="2172" y="15952"/>
                          <a:pt x="23127" y="-4051"/>
                          <a:pt x="43130" y="712"/>
                        </a:cubicBezTo>
                        <a:cubicBezTo>
                          <a:pt x="51702" y="18809"/>
                          <a:pt x="42177" y="41669"/>
                          <a:pt x="39320" y="48337"/>
                        </a:cubicBezTo>
                        <a:cubicBezTo>
                          <a:pt x="32652" y="70244"/>
                          <a:pt x="25985" y="91199"/>
                          <a:pt x="28842" y="119774"/>
                        </a:cubicBezTo>
                        <a:cubicBezTo>
                          <a:pt x="26937" y="111202"/>
                          <a:pt x="20270" y="106439"/>
                          <a:pt x="16460" y="98819"/>
                        </a:cubicBezTo>
                        <a:cubicBezTo>
                          <a:pt x="6935" y="80722"/>
                          <a:pt x="-1638" y="55004"/>
                          <a:pt x="267" y="35002"/>
                        </a:cubicBezTo>
                        <a:close/>
                      </a:path>
                    </a:pathLst>
                  </a:custGeom>
                  <a:solidFill>
                    <a:srgbClr val="54660A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4377" name="Google Shape;4377;p105"/>
                <p:cNvSpPr/>
                <p:nvPr/>
              </p:nvSpPr>
              <p:spPr>
                <a:xfrm>
                  <a:off x="3974284" y="2114251"/>
                  <a:ext cx="54922" cy="120313"/>
                </a:xfrm>
                <a:custGeom>
                  <a:rect b="b" l="l" r="r" t="t"/>
                  <a:pathLst>
                    <a:path extrusionOk="0" h="120313" w="54922">
                      <a:moveTo>
                        <a:pt x="51933" y="6014"/>
                      </a:moveTo>
                      <a:cubicBezTo>
                        <a:pt x="56696" y="13634"/>
                        <a:pt x="54791" y="26969"/>
                        <a:pt x="52886" y="35541"/>
                      </a:cubicBezTo>
                      <a:cubicBezTo>
                        <a:pt x="50981" y="46019"/>
                        <a:pt x="46218" y="56496"/>
                        <a:pt x="40503" y="66021"/>
                      </a:cubicBezTo>
                      <a:cubicBezTo>
                        <a:pt x="34788" y="75546"/>
                        <a:pt x="28121" y="84119"/>
                        <a:pt x="22406" y="92691"/>
                      </a:cubicBezTo>
                      <a:cubicBezTo>
                        <a:pt x="19548" y="97454"/>
                        <a:pt x="16691" y="101264"/>
                        <a:pt x="13833" y="106026"/>
                      </a:cubicBezTo>
                      <a:cubicBezTo>
                        <a:pt x="12881" y="107931"/>
                        <a:pt x="6213" y="118409"/>
                        <a:pt x="7166" y="120314"/>
                      </a:cubicBezTo>
                      <a:cubicBezTo>
                        <a:pt x="-4264" y="102216"/>
                        <a:pt x="498" y="72689"/>
                        <a:pt x="4308" y="52686"/>
                      </a:cubicBezTo>
                      <a:cubicBezTo>
                        <a:pt x="7166" y="38399"/>
                        <a:pt x="11928" y="23159"/>
                        <a:pt x="21453" y="11729"/>
                      </a:cubicBezTo>
                      <a:cubicBezTo>
                        <a:pt x="25263" y="6966"/>
                        <a:pt x="30026" y="3156"/>
                        <a:pt x="34788" y="1251"/>
                      </a:cubicBezTo>
                      <a:cubicBezTo>
                        <a:pt x="40503" y="-654"/>
                        <a:pt x="45266" y="-654"/>
                        <a:pt x="49076" y="3156"/>
                      </a:cubicBezTo>
                      <a:cubicBezTo>
                        <a:pt x="50981" y="4109"/>
                        <a:pt x="50981" y="5061"/>
                        <a:pt x="51933" y="6014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78" name="Google Shape;4378;p105"/>
                <p:cNvSpPr/>
                <p:nvPr/>
              </p:nvSpPr>
              <p:spPr>
                <a:xfrm>
                  <a:off x="4015740" y="1985962"/>
                  <a:ext cx="113109" cy="52534"/>
                </a:xfrm>
                <a:custGeom>
                  <a:rect b="b" l="l" r="r" t="t"/>
                  <a:pathLst>
                    <a:path extrusionOk="0" h="52534" w="113109">
                      <a:moveTo>
                        <a:pt x="30480" y="2858"/>
                      </a:moveTo>
                      <a:cubicBezTo>
                        <a:pt x="38100" y="952"/>
                        <a:pt x="46672" y="0"/>
                        <a:pt x="54292" y="0"/>
                      </a:cubicBezTo>
                      <a:cubicBezTo>
                        <a:pt x="68580" y="0"/>
                        <a:pt x="79057" y="8573"/>
                        <a:pt x="89535" y="17145"/>
                      </a:cubicBezTo>
                      <a:cubicBezTo>
                        <a:pt x="98107" y="24765"/>
                        <a:pt x="108585" y="34290"/>
                        <a:pt x="112395" y="45720"/>
                      </a:cubicBezTo>
                      <a:cubicBezTo>
                        <a:pt x="113347" y="47625"/>
                        <a:pt x="113347" y="50483"/>
                        <a:pt x="112395" y="51435"/>
                      </a:cubicBezTo>
                      <a:cubicBezTo>
                        <a:pt x="110490" y="53340"/>
                        <a:pt x="108585" y="52388"/>
                        <a:pt x="106680" y="51435"/>
                      </a:cubicBezTo>
                      <a:cubicBezTo>
                        <a:pt x="94297" y="45720"/>
                        <a:pt x="82867" y="44767"/>
                        <a:pt x="69532" y="43815"/>
                      </a:cubicBezTo>
                      <a:cubicBezTo>
                        <a:pt x="63817" y="42863"/>
                        <a:pt x="58102" y="40958"/>
                        <a:pt x="52388" y="38100"/>
                      </a:cubicBezTo>
                      <a:cubicBezTo>
                        <a:pt x="38100" y="31433"/>
                        <a:pt x="22860" y="18098"/>
                        <a:pt x="6667" y="20002"/>
                      </a:cubicBezTo>
                      <a:cubicBezTo>
                        <a:pt x="4763" y="20002"/>
                        <a:pt x="1905" y="20955"/>
                        <a:pt x="0" y="19050"/>
                      </a:cubicBezTo>
                      <a:cubicBezTo>
                        <a:pt x="3810" y="15240"/>
                        <a:pt x="8572" y="11430"/>
                        <a:pt x="13335" y="9525"/>
                      </a:cubicBezTo>
                      <a:cubicBezTo>
                        <a:pt x="18097" y="6667"/>
                        <a:pt x="24765" y="4763"/>
                        <a:pt x="30480" y="2858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79" name="Google Shape;4379;p105"/>
                <p:cNvSpPr/>
                <p:nvPr/>
              </p:nvSpPr>
              <p:spPr>
                <a:xfrm>
                  <a:off x="3472814" y="1946910"/>
                  <a:ext cx="113109" cy="52534"/>
                </a:xfrm>
                <a:custGeom>
                  <a:rect b="b" l="l" r="r" t="t"/>
                  <a:pathLst>
                    <a:path extrusionOk="0" h="52534" w="113109">
                      <a:moveTo>
                        <a:pt x="30480" y="2857"/>
                      </a:moveTo>
                      <a:cubicBezTo>
                        <a:pt x="38100" y="952"/>
                        <a:pt x="46673" y="0"/>
                        <a:pt x="54293" y="0"/>
                      </a:cubicBezTo>
                      <a:cubicBezTo>
                        <a:pt x="68580" y="0"/>
                        <a:pt x="79058" y="8573"/>
                        <a:pt x="89535" y="17145"/>
                      </a:cubicBezTo>
                      <a:cubicBezTo>
                        <a:pt x="98108" y="24765"/>
                        <a:pt x="108585" y="34290"/>
                        <a:pt x="112395" y="45720"/>
                      </a:cubicBezTo>
                      <a:cubicBezTo>
                        <a:pt x="113348" y="47625"/>
                        <a:pt x="113348" y="50482"/>
                        <a:pt x="112395" y="51435"/>
                      </a:cubicBezTo>
                      <a:cubicBezTo>
                        <a:pt x="110490" y="53340"/>
                        <a:pt x="108585" y="52388"/>
                        <a:pt x="106680" y="51435"/>
                      </a:cubicBezTo>
                      <a:cubicBezTo>
                        <a:pt x="94298" y="45720"/>
                        <a:pt x="82868" y="44767"/>
                        <a:pt x="69533" y="43815"/>
                      </a:cubicBezTo>
                      <a:cubicBezTo>
                        <a:pt x="63818" y="42863"/>
                        <a:pt x="58102" y="40957"/>
                        <a:pt x="52388" y="38100"/>
                      </a:cubicBezTo>
                      <a:cubicBezTo>
                        <a:pt x="38100" y="31432"/>
                        <a:pt x="22860" y="18098"/>
                        <a:pt x="6668" y="20002"/>
                      </a:cubicBezTo>
                      <a:cubicBezTo>
                        <a:pt x="4763" y="20002"/>
                        <a:pt x="1905" y="20955"/>
                        <a:pt x="0" y="19050"/>
                      </a:cubicBezTo>
                      <a:cubicBezTo>
                        <a:pt x="3810" y="15240"/>
                        <a:pt x="8573" y="11430"/>
                        <a:pt x="13335" y="9525"/>
                      </a:cubicBezTo>
                      <a:cubicBezTo>
                        <a:pt x="17145" y="6667"/>
                        <a:pt x="23813" y="4763"/>
                        <a:pt x="30480" y="2857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4380" name="Google Shape;4380;p105"/>
                <p:cNvGrpSpPr/>
                <p:nvPr/>
              </p:nvGrpSpPr>
              <p:grpSpPr>
                <a:xfrm>
                  <a:off x="4305609" y="1683067"/>
                  <a:ext cx="56840" cy="156210"/>
                  <a:chOff x="4305609" y="1683067"/>
                  <a:chExt cx="56840" cy="156210"/>
                </a:xfrm>
              </p:grpSpPr>
              <p:sp>
                <p:nvSpPr>
                  <p:cNvPr id="4381" name="Google Shape;4381;p105"/>
                  <p:cNvSpPr/>
                  <p:nvPr/>
                </p:nvSpPr>
                <p:spPr>
                  <a:xfrm>
                    <a:off x="4305609" y="1683067"/>
                    <a:ext cx="31247" cy="156210"/>
                  </a:xfrm>
                  <a:custGeom>
                    <a:rect b="b" l="l" r="r" t="t"/>
                    <a:pathLst>
                      <a:path extrusionOk="0" h="156210" w="31247">
                        <a:moveTo>
                          <a:pt x="29218" y="149543"/>
                        </a:moveTo>
                        <a:lnTo>
                          <a:pt x="29218" y="156210"/>
                        </a:lnTo>
                        <a:cubicBezTo>
                          <a:pt x="9216" y="114300"/>
                          <a:pt x="-26027" y="36195"/>
                          <a:pt x="31123" y="0"/>
                        </a:cubicBezTo>
                        <a:cubicBezTo>
                          <a:pt x="32076" y="23813"/>
                          <a:pt x="27313" y="47625"/>
                          <a:pt x="25408" y="71438"/>
                        </a:cubicBezTo>
                        <a:cubicBezTo>
                          <a:pt x="24456" y="97155"/>
                          <a:pt x="30171" y="123825"/>
                          <a:pt x="29218" y="149543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82" name="Google Shape;4382;p105"/>
                  <p:cNvSpPr/>
                  <p:nvPr/>
                </p:nvSpPr>
                <p:spPr>
                  <a:xfrm>
                    <a:off x="4329958" y="1683067"/>
                    <a:ext cx="32491" cy="156210"/>
                  </a:xfrm>
                  <a:custGeom>
                    <a:rect b="b" l="l" r="r" t="t"/>
                    <a:pathLst>
                      <a:path extrusionOk="0" h="156210" w="32491">
                        <a:moveTo>
                          <a:pt x="5822" y="156210"/>
                        </a:moveTo>
                        <a:cubicBezTo>
                          <a:pt x="4869" y="131445"/>
                          <a:pt x="-846" y="101918"/>
                          <a:pt x="107" y="76200"/>
                        </a:cubicBezTo>
                        <a:cubicBezTo>
                          <a:pt x="1059" y="53340"/>
                          <a:pt x="8679" y="18098"/>
                          <a:pt x="8679" y="0"/>
                        </a:cubicBezTo>
                        <a:cubicBezTo>
                          <a:pt x="27729" y="19050"/>
                          <a:pt x="35349" y="46673"/>
                          <a:pt x="31539" y="72390"/>
                        </a:cubicBezTo>
                        <a:cubicBezTo>
                          <a:pt x="25824" y="98108"/>
                          <a:pt x="6774" y="137160"/>
                          <a:pt x="5822" y="15621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383" name="Google Shape;4383;p105"/>
                <p:cNvGrpSpPr/>
                <p:nvPr/>
              </p:nvGrpSpPr>
              <p:grpSpPr>
                <a:xfrm>
                  <a:off x="3313728" y="1500187"/>
                  <a:ext cx="60965" cy="159067"/>
                  <a:chOff x="3313728" y="1500187"/>
                  <a:chExt cx="60965" cy="159067"/>
                </a:xfrm>
              </p:grpSpPr>
              <p:sp>
                <p:nvSpPr>
                  <p:cNvPr id="4384" name="Google Shape;4384;p105"/>
                  <p:cNvSpPr/>
                  <p:nvPr/>
                </p:nvSpPr>
                <p:spPr>
                  <a:xfrm>
                    <a:off x="3313728" y="1500187"/>
                    <a:ext cx="43498" cy="159067"/>
                  </a:xfrm>
                  <a:custGeom>
                    <a:rect b="b" l="l" r="r" t="t"/>
                    <a:pathLst>
                      <a:path extrusionOk="0" h="159067" w="43498">
                        <a:moveTo>
                          <a:pt x="37167" y="0"/>
                        </a:moveTo>
                        <a:cubicBezTo>
                          <a:pt x="38119" y="952"/>
                          <a:pt x="41929" y="7620"/>
                          <a:pt x="42882" y="11430"/>
                        </a:cubicBezTo>
                        <a:cubicBezTo>
                          <a:pt x="44787" y="23813"/>
                          <a:pt x="41929" y="34290"/>
                          <a:pt x="39072" y="46673"/>
                        </a:cubicBezTo>
                        <a:cubicBezTo>
                          <a:pt x="36214" y="60008"/>
                          <a:pt x="36214" y="74295"/>
                          <a:pt x="33357" y="87630"/>
                        </a:cubicBezTo>
                        <a:cubicBezTo>
                          <a:pt x="30499" y="100013"/>
                          <a:pt x="26689" y="110490"/>
                          <a:pt x="25737" y="123825"/>
                        </a:cubicBezTo>
                        <a:cubicBezTo>
                          <a:pt x="24784" y="134302"/>
                          <a:pt x="28594" y="147638"/>
                          <a:pt x="28594" y="159067"/>
                        </a:cubicBezTo>
                        <a:cubicBezTo>
                          <a:pt x="16212" y="150495"/>
                          <a:pt x="10497" y="133350"/>
                          <a:pt x="7639" y="122873"/>
                        </a:cubicBezTo>
                        <a:cubicBezTo>
                          <a:pt x="1924" y="102870"/>
                          <a:pt x="-1886" y="79058"/>
                          <a:pt x="972" y="58102"/>
                        </a:cubicBezTo>
                        <a:cubicBezTo>
                          <a:pt x="2877" y="31433"/>
                          <a:pt x="16212" y="13335"/>
                          <a:pt x="37167" y="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85" name="Google Shape;4385;p105"/>
                  <p:cNvSpPr/>
                  <p:nvPr/>
                </p:nvSpPr>
                <p:spPr>
                  <a:xfrm>
                    <a:off x="3337223" y="1500187"/>
                    <a:ext cx="37470" cy="158114"/>
                  </a:xfrm>
                  <a:custGeom>
                    <a:rect b="b" l="l" r="r" t="t"/>
                    <a:pathLst>
                      <a:path extrusionOk="0" h="158114" w="37470">
                        <a:moveTo>
                          <a:pt x="13671" y="0"/>
                        </a:moveTo>
                        <a:cubicBezTo>
                          <a:pt x="35579" y="19050"/>
                          <a:pt x="44151" y="55245"/>
                          <a:pt x="31769" y="80010"/>
                        </a:cubicBezTo>
                        <a:cubicBezTo>
                          <a:pt x="19386" y="105727"/>
                          <a:pt x="336" y="126683"/>
                          <a:pt x="5099" y="158115"/>
                        </a:cubicBezTo>
                        <a:cubicBezTo>
                          <a:pt x="-3474" y="136208"/>
                          <a:pt x="336" y="104775"/>
                          <a:pt x="5099" y="78105"/>
                        </a:cubicBezTo>
                        <a:cubicBezTo>
                          <a:pt x="8909" y="55245"/>
                          <a:pt x="20339" y="23813"/>
                          <a:pt x="13671" y="0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386" name="Google Shape;4386;p105"/>
                <p:cNvGrpSpPr/>
                <p:nvPr/>
              </p:nvGrpSpPr>
              <p:grpSpPr>
                <a:xfrm>
                  <a:off x="3539617" y="1768792"/>
                  <a:ext cx="75120" cy="108290"/>
                  <a:chOff x="3539617" y="1768792"/>
                  <a:chExt cx="75120" cy="108290"/>
                </a:xfrm>
              </p:grpSpPr>
              <p:sp>
                <p:nvSpPr>
                  <p:cNvPr id="4387" name="Google Shape;4387;p105"/>
                  <p:cNvSpPr/>
                  <p:nvPr/>
                </p:nvSpPr>
                <p:spPr>
                  <a:xfrm>
                    <a:off x="3560445" y="1768792"/>
                    <a:ext cx="54292" cy="108290"/>
                  </a:xfrm>
                  <a:custGeom>
                    <a:rect b="b" l="l" r="r" t="t"/>
                    <a:pathLst>
                      <a:path extrusionOk="0" h="108290" w="54292">
                        <a:moveTo>
                          <a:pt x="0" y="107633"/>
                        </a:moveTo>
                        <a:cubicBezTo>
                          <a:pt x="20002" y="112395"/>
                          <a:pt x="43815" y="90488"/>
                          <a:pt x="45720" y="68580"/>
                        </a:cubicBezTo>
                        <a:cubicBezTo>
                          <a:pt x="46672" y="56198"/>
                          <a:pt x="40957" y="30480"/>
                          <a:pt x="54292" y="0"/>
                        </a:cubicBezTo>
                        <a:cubicBezTo>
                          <a:pt x="39052" y="19050"/>
                          <a:pt x="29527" y="20955"/>
                          <a:pt x="18097" y="40958"/>
                        </a:cubicBezTo>
                        <a:cubicBezTo>
                          <a:pt x="7620" y="59055"/>
                          <a:pt x="8572" y="92393"/>
                          <a:pt x="0" y="107633"/>
                        </a:cubicBezTo>
                        <a:close/>
                      </a:path>
                    </a:pathLst>
                  </a:custGeom>
                  <a:solidFill>
                    <a:srgbClr val="70951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88" name="Google Shape;4388;p105"/>
                  <p:cNvSpPr/>
                  <p:nvPr/>
                </p:nvSpPr>
                <p:spPr>
                  <a:xfrm>
                    <a:off x="3539617" y="1768792"/>
                    <a:ext cx="75120" cy="107632"/>
                  </a:xfrm>
                  <a:custGeom>
                    <a:rect b="b" l="l" r="r" t="t"/>
                    <a:pathLst>
                      <a:path extrusionOk="0" h="107632" w="75120">
                        <a:moveTo>
                          <a:pt x="3683" y="55245"/>
                        </a:moveTo>
                        <a:cubicBezTo>
                          <a:pt x="-4890" y="72390"/>
                          <a:pt x="1778" y="100013"/>
                          <a:pt x="20828" y="107633"/>
                        </a:cubicBezTo>
                        <a:cubicBezTo>
                          <a:pt x="37973" y="97155"/>
                          <a:pt x="41783" y="72390"/>
                          <a:pt x="44640" y="65723"/>
                        </a:cubicBezTo>
                        <a:cubicBezTo>
                          <a:pt x="51308" y="43815"/>
                          <a:pt x="57023" y="22860"/>
                          <a:pt x="75120" y="0"/>
                        </a:cubicBezTo>
                        <a:cubicBezTo>
                          <a:pt x="68453" y="5715"/>
                          <a:pt x="60833" y="6668"/>
                          <a:pt x="53213" y="10478"/>
                        </a:cubicBezTo>
                        <a:cubicBezTo>
                          <a:pt x="34163" y="20003"/>
                          <a:pt x="13208" y="37148"/>
                          <a:pt x="3683" y="55245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389" name="Google Shape;4389;p105"/>
                <p:cNvGrpSpPr/>
                <p:nvPr/>
              </p:nvGrpSpPr>
              <p:grpSpPr>
                <a:xfrm>
                  <a:off x="4160139" y="1976295"/>
                  <a:ext cx="43189" cy="138254"/>
                  <a:chOff x="4160139" y="1976295"/>
                  <a:chExt cx="43189" cy="138254"/>
                </a:xfrm>
              </p:grpSpPr>
              <p:sp>
                <p:nvSpPr>
                  <p:cNvPr id="4390" name="Google Shape;4390;p105"/>
                  <p:cNvSpPr/>
                  <p:nvPr/>
                </p:nvSpPr>
                <p:spPr>
                  <a:xfrm>
                    <a:off x="4160139" y="1976295"/>
                    <a:ext cx="43189" cy="137302"/>
                  </a:xfrm>
                  <a:custGeom>
                    <a:rect b="b" l="l" r="r" t="t"/>
                    <a:pathLst>
                      <a:path extrusionOk="0" h="137302" w="43189">
                        <a:moveTo>
                          <a:pt x="5144" y="26812"/>
                        </a:moveTo>
                        <a:cubicBezTo>
                          <a:pt x="8001" y="20145"/>
                          <a:pt x="19431" y="-9383"/>
                          <a:pt x="28956" y="3000"/>
                        </a:cubicBezTo>
                        <a:lnTo>
                          <a:pt x="29908" y="3952"/>
                        </a:lnTo>
                        <a:cubicBezTo>
                          <a:pt x="45148" y="23002"/>
                          <a:pt x="45148" y="48720"/>
                          <a:pt x="40386" y="70627"/>
                        </a:cubicBezTo>
                        <a:cubicBezTo>
                          <a:pt x="37528" y="82057"/>
                          <a:pt x="34671" y="93487"/>
                          <a:pt x="34671" y="104917"/>
                        </a:cubicBezTo>
                        <a:cubicBezTo>
                          <a:pt x="34671" y="116347"/>
                          <a:pt x="38481" y="125872"/>
                          <a:pt x="40386" y="137302"/>
                        </a:cubicBezTo>
                        <a:cubicBezTo>
                          <a:pt x="19431" y="120157"/>
                          <a:pt x="7048" y="94440"/>
                          <a:pt x="2286" y="68722"/>
                        </a:cubicBezTo>
                        <a:cubicBezTo>
                          <a:pt x="-1524" y="53482"/>
                          <a:pt x="-572" y="42052"/>
                          <a:pt x="5144" y="26812"/>
                        </a:cubicBezTo>
                        <a:close/>
                      </a:path>
                    </a:pathLst>
                  </a:custGeom>
                  <a:solidFill>
                    <a:srgbClr val="7D8A1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91" name="Google Shape;4391;p105"/>
                  <p:cNvSpPr/>
                  <p:nvPr/>
                </p:nvSpPr>
                <p:spPr>
                  <a:xfrm>
                    <a:off x="4160139" y="1976295"/>
                    <a:ext cx="40385" cy="138254"/>
                  </a:xfrm>
                  <a:custGeom>
                    <a:rect b="b" l="l" r="r" t="t"/>
                    <a:pathLst>
                      <a:path extrusionOk="0" h="138254" w="40385">
                        <a:moveTo>
                          <a:pt x="5144" y="26812"/>
                        </a:moveTo>
                        <a:cubicBezTo>
                          <a:pt x="8001" y="20145"/>
                          <a:pt x="19431" y="-9383"/>
                          <a:pt x="28956" y="3000"/>
                        </a:cubicBezTo>
                        <a:lnTo>
                          <a:pt x="29908" y="3952"/>
                        </a:lnTo>
                        <a:cubicBezTo>
                          <a:pt x="29908" y="3952"/>
                          <a:pt x="29908" y="4905"/>
                          <a:pt x="30861" y="4905"/>
                        </a:cubicBezTo>
                        <a:cubicBezTo>
                          <a:pt x="30861" y="4905"/>
                          <a:pt x="30861" y="5857"/>
                          <a:pt x="30861" y="5857"/>
                        </a:cubicBezTo>
                        <a:cubicBezTo>
                          <a:pt x="29908" y="17287"/>
                          <a:pt x="29908" y="27765"/>
                          <a:pt x="29908" y="39195"/>
                        </a:cubicBezTo>
                        <a:cubicBezTo>
                          <a:pt x="23241" y="72532"/>
                          <a:pt x="19431" y="109680"/>
                          <a:pt x="40386" y="137302"/>
                        </a:cubicBezTo>
                        <a:cubicBezTo>
                          <a:pt x="40386" y="137302"/>
                          <a:pt x="40386" y="138255"/>
                          <a:pt x="40386" y="138255"/>
                        </a:cubicBezTo>
                        <a:cubicBezTo>
                          <a:pt x="19431" y="121110"/>
                          <a:pt x="7048" y="95392"/>
                          <a:pt x="2286" y="69675"/>
                        </a:cubicBezTo>
                        <a:cubicBezTo>
                          <a:pt x="-1524" y="53482"/>
                          <a:pt x="-572" y="42052"/>
                          <a:pt x="5144" y="26812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4392" name="Google Shape;4392;p105"/>
            <p:cNvGrpSpPr/>
            <p:nvPr/>
          </p:nvGrpSpPr>
          <p:grpSpPr>
            <a:xfrm flipH="1">
              <a:off x="49529" y="-35043"/>
              <a:ext cx="1151583" cy="2226945"/>
              <a:chOff x="4754869" y="1270635"/>
              <a:chExt cx="1151583" cy="2226945"/>
            </a:xfrm>
          </p:grpSpPr>
          <p:grpSp>
            <p:nvGrpSpPr>
              <p:cNvPr id="4393" name="Google Shape;4393;p105"/>
              <p:cNvGrpSpPr/>
              <p:nvPr/>
            </p:nvGrpSpPr>
            <p:grpSpPr>
              <a:xfrm>
                <a:off x="4754869" y="1270635"/>
                <a:ext cx="1081838" cy="2163664"/>
                <a:chOff x="4754869" y="1270635"/>
                <a:chExt cx="1081838" cy="2163664"/>
              </a:xfrm>
            </p:grpSpPr>
            <p:sp>
              <p:nvSpPr>
                <p:cNvPr id="4394" name="Google Shape;4394;p105"/>
                <p:cNvSpPr/>
                <p:nvPr/>
              </p:nvSpPr>
              <p:spPr>
                <a:xfrm>
                  <a:off x="4754869" y="1270635"/>
                  <a:ext cx="1081288" cy="2163664"/>
                </a:xfrm>
                <a:custGeom>
                  <a:rect b="b" l="l" r="r" t="t"/>
                  <a:pathLst>
                    <a:path extrusionOk="0" h="2163664" w="1081288">
                      <a:moveTo>
                        <a:pt x="321003" y="2024062"/>
                      </a:moveTo>
                      <a:cubicBezTo>
                        <a:pt x="162888" y="1883093"/>
                        <a:pt x="135265" y="1627823"/>
                        <a:pt x="118120" y="1430655"/>
                      </a:cubicBezTo>
                      <a:cubicBezTo>
                        <a:pt x="96213" y="1184910"/>
                        <a:pt x="81925" y="942023"/>
                        <a:pt x="71448" y="696278"/>
                      </a:cubicBezTo>
                      <a:cubicBezTo>
                        <a:pt x="62875" y="487680"/>
                        <a:pt x="49540" y="276225"/>
                        <a:pt x="38110" y="66675"/>
                      </a:cubicBezTo>
                      <a:cubicBezTo>
                        <a:pt x="37158" y="42863"/>
                        <a:pt x="35253" y="18097"/>
                        <a:pt x="20965" y="0"/>
                      </a:cubicBezTo>
                      <a:cubicBezTo>
                        <a:pt x="-11420" y="79057"/>
                        <a:pt x="2868" y="162877"/>
                        <a:pt x="4773" y="246698"/>
                      </a:cubicBezTo>
                      <a:cubicBezTo>
                        <a:pt x="7630" y="344805"/>
                        <a:pt x="10488" y="443865"/>
                        <a:pt x="14298" y="541973"/>
                      </a:cubicBezTo>
                      <a:cubicBezTo>
                        <a:pt x="17155" y="623888"/>
                        <a:pt x="30490" y="701040"/>
                        <a:pt x="31443" y="782955"/>
                      </a:cubicBezTo>
                      <a:cubicBezTo>
                        <a:pt x="35253" y="1147762"/>
                        <a:pt x="65733" y="1524000"/>
                        <a:pt x="162888" y="1875473"/>
                      </a:cubicBezTo>
                      <a:cubicBezTo>
                        <a:pt x="190510" y="1974533"/>
                        <a:pt x="252423" y="2051685"/>
                        <a:pt x="343863" y="2103120"/>
                      </a:cubicBezTo>
                      <a:cubicBezTo>
                        <a:pt x="439113" y="2156460"/>
                        <a:pt x="553413" y="2175510"/>
                        <a:pt x="661045" y="2156460"/>
                      </a:cubicBezTo>
                      <a:cubicBezTo>
                        <a:pt x="928698" y="2108835"/>
                        <a:pt x="998230" y="1762125"/>
                        <a:pt x="1023948" y="1537335"/>
                      </a:cubicBezTo>
                      <a:cubicBezTo>
                        <a:pt x="1035378" y="1441133"/>
                        <a:pt x="1041093" y="1345883"/>
                        <a:pt x="1044903" y="1250633"/>
                      </a:cubicBezTo>
                      <a:cubicBezTo>
                        <a:pt x="1050618" y="1082040"/>
                        <a:pt x="1048713" y="914400"/>
                        <a:pt x="1053475" y="743903"/>
                      </a:cubicBezTo>
                      <a:cubicBezTo>
                        <a:pt x="1058238" y="562928"/>
                        <a:pt x="1066810" y="382905"/>
                        <a:pt x="1078240" y="201930"/>
                      </a:cubicBezTo>
                      <a:cubicBezTo>
                        <a:pt x="1082050" y="145733"/>
                        <a:pt x="1085860" y="86677"/>
                        <a:pt x="1065858" y="34290"/>
                      </a:cubicBezTo>
                      <a:cubicBezTo>
                        <a:pt x="1042998" y="83820"/>
                        <a:pt x="1040140" y="140017"/>
                        <a:pt x="1037283" y="195263"/>
                      </a:cubicBezTo>
                      <a:cubicBezTo>
                        <a:pt x="1023948" y="487680"/>
                        <a:pt x="1009660" y="780098"/>
                        <a:pt x="1002993" y="1073468"/>
                      </a:cubicBezTo>
                      <a:cubicBezTo>
                        <a:pt x="999183" y="1263015"/>
                        <a:pt x="998230" y="1458278"/>
                        <a:pt x="969655" y="1648778"/>
                      </a:cubicBezTo>
                      <a:cubicBezTo>
                        <a:pt x="943938" y="1817370"/>
                        <a:pt x="901075" y="2000250"/>
                        <a:pt x="736293" y="2087880"/>
                      </a:cubicBezTo>
                      <a:cubicBezTo>
                        <a:pt x="607705" y="2154555"/>
                        <a:pt x="428635" y="2119313"/>
                        <a:pt x="321003" y="2024062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95" name="Google Shape;4395;p105"/>
                <p:cNvSpPr/>
                <p:nvPr/>
              </p:nvSpPr>
              <p:spPr>
                <a:xfrm>
                  <a:off x="4756059" y="1271587"/>
                  <a:ext cx="1080648" cy="2160806"/>
                </a:xfrm>
                <a:custGeom>
                  <a:rect b="b" l="l" r="r" t="t"/>
                  <a:pathLst>
                    <a:path extrusionOk="0" h="2160806" w="1080648">
                      <a:moveTo>
                        <a:pt x="1073240" y="58102"/>
                      </a:moveTo>
                      <a:cubicBezTo>
                        <a:pt x="1073240" y="64770"/>
                        <a:pt x="1073240" y="71438"/>
                        <a:pt x="1073240" y="78105"/>
                      </a:cubicBezTo>
                      <a:cubicBezTo>
                        <a:pt x="1073240" y="120968"/>
                        <a:pt x="1068478" y="161925"/>
                        <a:pt x="1061810" y="203835"/>
                      </a:cubicBezTo>
                      <a:cubicBezTo>
                        <a:pt x="1052285" y="273367"/>
                        <a:pt x="1039903" y="842963"/>
                        <a:pt x="1037997" y="936308"/>
                      </a:cubicBezTo>
                      <a:cubicBezTo>
                        <a:pt x="1036093" y="1029653"/>
                        <a:pt x="1032283" y="1122998"/>
                        <a:pt x="1025615" y="1216343"/>
                      </a:cubicBezTo>
                      <a:cubicBezTo>
                        <a:pt x="1023710" y="1368743"/>
                        <a:pt x="1015138" y="1519238"/>
                        <a:pt x="984658" y="1669733"/>
                      </a:cubicBezTo>
                      <a:cubicBezTo>
                        <a:pt x="959893" y="1793558"/>
                        <a:pt x="927508" y="1919288"/>
                        <a:pt x="846545" y="2019300"/>
                      </a:cubicBezTo>
                      <a:cubicBezTo>
                        <a:pt x="751295" y="2136458"/>
                        <a:pt x="586513" y="2172653"/>
                        <a:pt x="446495" y="2120265"/>
                      </a:cubicBezTo>
                      <a:cubicBezTo>
                        <a:pt x="290285" y="2062163"/>
                        <a:pt x="178843" y="1931670"/>
                        <a:pt x="144553" y="1769745"/>
                      </a:cubicBezTo>
                      <a:cubicBezTo>
                        <a:pt x="129312" y="1697355"/>
                        <a:pt x="124550" y="1628775"/>
                        <a:pt x="113120" y="1559243"/>
                      </a:cubicBezTo>
                      <a:cubicBezTo>
                        <a:pt x="102643" y="1501140"/>
                        <a:pt x="90260" y="1442085"/>
                        <a:pt x="93118" y="1383030"/>
                      </a:cubicBezTo>
                      <a:cubicBezTo>
                        <a:pt x="68353" y="1119188"/>
                        <a:pt x="12155" y="117157"/>
                        <a:pt x="19775" y="0"/>
                      </a:cubicBezTo>
                      <a:cubicBezTo>
                        <a:pt x="-10705" y="78105"/>
                        <a:pt x="2630" y="160973"/>
                        <a:pt x="4535" y="243840"/>
                      </a:cubicBezTo>
                      <a:cubicBezTo>
                        <a:pt x="7393" y="341948"/>
                        <a:pt x="10250" y="441008"/>
                        <a:pt x="14060" y="539115"/>
                      </a:cubicBezTo>
                      <a:cubicBezTo>
                        <a:pt x="16918" y="621030"/>
                        <a:pt x="30253" y="698183"/>
                        <a:pt x="31205" y="780098"/>
                      </a:cubicBezTo>
                      <a:cubicBezTo>
                        <a:pt x="35015" y="1144905"/>
                        <a:pt x="65495" y="1521143"/>
                        <a:pt x="162650" y="1872615"/>
                      </a:cubicBezTo>
                      <a:cubicBezTo>
                        <a:pt x="190273" y="1971675"/>
                        <a:pt x="252185" y="2048828"/>
                        <a:pt x="343625" y="2100263"/>
                      </a:cubicBezTo>
                      <a:cubicBezTo>
                        <a:pt x="438875" y="2153603"/>
                        <a:pt x="553175" y="2172653"/>
                        <a:pt x="660808" y="2153603"/>
                      </a:cubicBezTo>
                      <a:cubicBezTo>
                        <a:pt x="928460" y="2105978"/>
                        <a:pt x="997993" y="1759268"/>
                        <a:pt x="1023710" y="1534478"/>
                      </a:cubicBezTo>
                      <a:cubicBezTo>
                        <a:pt x="1035140" y="1438275"/>
                        <a:pt x="1040855" y="1343025"/>
                        <a:pt x="1044665" y="1247775"/>
                      </a:cubicBezTo>
                      <a:cubicBezTo>
                        <a:pt x="1050380" y="1079183"/>
                        <a:pt x="1048475" y="911543"/>
                        <a:pt x="1053238" y="741045"/>
                      </a:cubicBezTo>
                      <a:cubicBezTo>
                        <a:pt x="1058000" y="560070"/>
                        <a:pt x="1066573" y="380048"/>
                        <a:pt x="1078003" y="199073"/>
                      </a:cubicBezTo>
                      <a:cubicBezTo>
                        <a:pt x="1080860" y="152400"/>
                        <a:pt x="1083718" y="103823"/>
                        <a:pt x="1073240" y="58102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396" name="Google Shape;4396;p105"/>
              <p:cNvGrpSpPr/>
              <p:nvPr/>
            </p:nvGrpSpPr>
            <p:grpSpPr>
              <a:xfrm>
                <a:off x="5374005" y="3328817"/>
                <a:ext cx="140969" cy="61196"/>
                <a:chOff x="5374005" y="3328817"/>
                <a:chExt cx="140969" cy="61196"/>
              </a:xfrm>
            </p:grpSpPr>
            <p:sp>
              <p:nvSpPr>
                <p:cNvPr id="4397" name="Google Shape;4397;p105"/>
                <p:cNvSpPr/>
                <p:nvPr/>
              </p:nvSpPr>
              <p:spPr>
                <a:xfrm>
                  <a:off x="5395912" y="3328817"/>
                  <a:ext cx="119062" cy="42080"/>
                </a:xfrm>
                <a:custGeom>
                  <a:rect b="b" l="l" r="r" t="t"/>
                  <a:pathLst>
                    <a:path extrusionOk="0" h="42080" w="119062">
                      <a:moveTo>
                        <a:pt x="0" y="14458"/>
                      </a:moveTo>
                      <a:cubicBezTo>
                        <a:pt x="43815" y="8743"/>
                        <a:pt x="101918" y="-25547"/>
                        <a:pt x="119063" y="37318"/>
                      </a:cubicBezTo>
                      <a:lnTo>
                        <a:pt x="118110" y="42080"/>
                      </a:lnTo>
                      <a:cubicBezTo>
                        <a:pt x="88582" y="11600"/>
                        <a:pt x="38100" y="19220"/>
                        <a:pt x="0" y="14458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98" name="Google Shape;4398;p105"/>
                <p:cNvSpPr/>
                <p:nvPr/>
              </p:nvSpPr>
              <p:spPr>
                <a:xfrm>
                  <a:off x="5374005" y="3342322"/>
                  <a:ext cx="135403" cy="47691"/>
                </a:xfrm>
                <a:custGeom>
                  <a:rect b="b" l="l" r="r" t="t"/>
                  <a:pathLst>
                    <a:path extrusionOk="0" h="47691" w="135403">
                      <a:moveTo>
                        <a:pt x="79057" y="36195"/>
                      </a:moveTo>
                      <a:cubicBezTo>
                        <a:pt x="54292" y="20003"/>
                        <a:pt x="28575" y="10478"/>
                        <a:pt x="0" y="1905"/>
                      </a:cubicBezTo>
                      <a:cubicBezTo>
                        <a:pt x="21907" y="0"/>
                        <a:pt x="44767" y="0"/>
                        <a:pt x="67627" y="0"/>
                      </a:cubicBezTo>
                      <a:cubicBezTo>
                        <a:pt x="80963" y="0"/>
                        <a:pt x="94297" y="2858"/>
                        <a:pt x="106680" y="5715"/>
                      </a:cubicBezTo>
                      <a:cubicBezTo>
                        <a:pt x="116205" y="8572"/>
                        <a:pt x="129540" y="14288"/>
                        <a:pt x="134302" y="19050"/>
                      </a:cubicBezTo>
                      <a:cubicBezTo>
                        <a:pt x="139065" y="32385"/>
                        <a:pt x="127635" y="42863"/>
                        <a:pt x="114300" y="46672"/>
                      </a:cubicBezTo>
                      <a:cubicBezTo>
                        <a:pt x="102870" y="50483"/>
                        <a:pt x="89535" y="42863"/>
                        <a:pt x="79057" y="36195"/>
                      </a:cubicBezTo>
                      <a:close/>
                    </a:path>
                  </a:pathLst>
                </a:custGeom>
                <a:solidFill>
                  <a:srgbClr val="54660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399" name="Google Shape;4399;p105"/>
              <p:cNvGrpSpPr/>
              <p:nvPr/>
            </p:nvGrpSpPr>
            <p:grpSpPr>
              <a:xfrm>
                <a:off x="5145577" y="3382666"/>
                <a:ext cx="77932" cy="114914"/>
                <a:chOff x="5145577" y="3382666"/>
                <a:chExt cx="77932" cy="114914"/>
              </a:xfrm>
            </p:grpSpPr>
            <p:sp>
              <p:nvSpPr>
                <p:cNvPr id="4400" name="Google Shape;4400;p105"/>
                <p:cNvSpPr/>
                <p:nvPr/>
              </p:nvSpPr>
              <p:spPr>
                <a:xfrm>
                  <a:off x="5168265" y="3382666"/>
                  <a:ext cx="55244" cy="114913"/>
                </a:xfrm>
                <a:custGeom>
                  <a:rect b="b" l="l" r="r" t="t"/>
                  <a:pathLst>
                    <a:path extrusionOk="0" h="114913" w="55244">
                      <a:moveTo>
                        <a:pt x="0" y="614"/>
                      </a:moveTo>
                      <a:cubicBezTo>
                        <a:pt x="20955" y="-4149"/>
                        <a:pt x="45720" y="19664"/>
                        <a:pt x="47625" y="42524"/>
                      </a:cubicBezTo>
                      <a:cubicBezTo>
                        <a:pt x="48578" y="55858"/>
                        <a:pt x="41910" y="83481"/>
                        <a:pt x="55245" y="114914"/>
                      </a:cubicBezTo>
                      <a:cubicBezTo>
                        <a:pt x="39052" y="94911"/>
                        <a:pt x="29527" y="92053"/>
                        <a:pt x="18097" y="70146"/>
                      </a:cubicBezTo>
                      <a:cubicBezTo>
                        <a:pt x="7620" y="52049"/>
                        <a:pt x="8572" y="16806"/>
                        <a:pt x="0" y="614"/>
                      </a:cubicBezTo>
                      <a:close/>
                    </a:path>
                  </a:pathLst>
                </a:custGeom>
                <a:solidFill>
                  <a:srgbClr val="7C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01" name="Google Shape;4401;p105"/>
                <p:cNvSpPr/>
                <p:nvPr/>
              </p:nvSpPr>
              <p:spPr>
                <a:xfrm>
                  <a:off x="5145577" y="3383280"/>
                  <a:ext cx="77932" cy="114300"/>
                </a:xfrm>
                <a:custGeom>
                  <a:rect b="b" l="l" r="r" t="t"/>
                  <a:pathLst>
                    <a:path extrusionOk="0" h="114300" w="77932">
                      <a:moveTo>
                        <a:pt x="3638" y="55245"/>
                      </a:moveTo>
                      <a:cubicBezTo>
                        <a:pt x="-4935" y="37147"/>
                        <a:pt x="1733" y="7620"/>
                        <a:pt x="22688" y="0"/>
                      </a:cubicBezTo>
                      <a:cubicBezTo>
                        <a:pt x="40786" y="11430"/>
                        <a:pt x="44595" y="37147"/>
                        <a:pt x="46501" y="44767"/>
                      </a:cubicBezTo>
                      <a:cubicBezTo>
                        <a:pt x="52215" y="67627"/>
                        <a:pt x="58883" y="90488"/>
                        <a:pt x="77933" y="114300"/>
                      </a:cubicBezTo>
                      <a:cubicBezTo>
                        <a:pt x="71266" y="107632"/>
                        <a:pt x="62693" y="106680"/>
                        <a:pt x="55073" y="102870"/>
                      </a:cubicBezTo>
                      <a:cubicBezTo>
                        <a:pt x="36023" y="92392"/>
                        <a:pt x="13163" y="74295"/>
                        <a:pt x="3638" y="55245"/>
                      </a:cubicBezTo>
                      <a:close/>
                    </a:path>
                  </a:pathLst>
                </a:custGeom>
                <a:solidFill>
                  <a:srgbClr val="54660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402" name="Google Shape;4402;p105"/>
              <p:cNvSpPr/>
              <p:nvPr/>
            </p:nvSpPr>
            <p:spPr>
              <a:xfrm>
                <a:off x="5652657" y="3208789"/>
                <a:ext cx="48055" cy="129722"/>
              </a:xfrm>
              <a:custGeom>
                <a:rect b="b" l="l" r="r" t="t"/>
                <a:pathLst>
                  <a:path extrusionOk="0" h="129722" w="48055">
                    <a:moveTo>
                      <a:pt x="24243" y="2088"/>
                    </a:moveTo>
                    <a:cubicBezTo>
                      <a:pt x="32815" y="6850"/>
                      <a:pt x="38530" y="19232"/>
                      <a:pt x="41388" y="27805"/>
                    </a:cubicBezTo>
                    <a:cubicBezTo>
                      <a:pt x="45198" y="39235"/>
                      <a:pt x="47103" y="50665"/>
                      <a:pt x="47103" y="62095"/>
                    </a:cubicBezTo>
                    <a:cubicBezTo>
                      <a:pt x="47103" y="73525"/>
                      <a:pt x="46150" y="84955"/>
                      <a:pt x="46150" y="96385"/>
                    </a:cubicBezTo>
                    <a:cubicBezTo>
                      <a:pt x="46150" y="102100"/>
                      <a:pt x="46150" y="107815"/>
                      <a:pt x="46150" y="113530"/>
                    </a:cubicBezTo>
                    <a:cubicBezTo>
                      <a:pt x="46150" y="115435"/>
                      <a:pt x="46150" y="128770"/>
                      <a:pt x="48055" y="129723"/>
                    </a:cubicBezTo>
                    <a:cubicBezTo>
                      <a:pt x="27100" y="120198"/>
                      <a:pt x="14718" y="90670"/>
                      <a:pt x="8050" y="70668"/>
                    </a:cubicBezTo>
                    <a:cubicBezTo>
                      <a:pt x="3288" y="56380"/>
                      <a:pt x="-1475" y="40188"/>
                      <a:pt x="430" y="23995"/>
                    </a:cubicBezTo>
                    <a:cubicBezTo>
                      <a:pt x="1383" y="18280"/>
                      <a:pt x="3288" y="11613"/>
                      <a:pt x="7098" y="6850"/>
                    </a:cubicBezTo>
                    <a:cubicBezTo>
                      <a:pt x="10908" y="2088"/>
                      <a:pt x="14718" y="-770"/>
                      <a:pt x="21385" y="182"/>
                    </a:cubicBezTo>
                    <a:cubicBezTo>
                      <a:pt x="22338" y="1135"/>
                      <a:pt x="23290" y="2088"/>
                      <a:pt x="24243" y="2088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03" name="Google Shape;4403;p105"/>
              <p:cNvSpPr/>
              <p:nvPr/>
            </p:nvSpPr>
            <p:spPr>
              <a:xfrm>
                <a:off x="5692140" y="2530687"/>
                <a:ext cx="82168" cy="99164"/>
              </a:xfrm>
              <a:custGeom>
                <a:rect b="b" l="l" r="r" t="t"/>
                <a:pathLst>
                  <a:path extrusionOk="0" h="99164" w="82168">
                    <a:moveTo>
                      <a:pt x="953" y="62017"/>
                    </a:moveTo>
                    <a:cubicBezTo>
                      <a:pt x="1905" y="53445"/>
                      <a:pt x="4763" y="44872"/>
                      <a:pt x="7620" y="38205"/>
                    </a:cubicBezTo>
                    <a:cubicBezTo>
                      <a:pt x="13335" y="24870"/>
                      <a:pt x="25717" y="17250"/>
                      <a:pt x="39053" y="10582"/>
                    </a:cubicBezTo>
                    <a:cubicBezTo>
                      <a:pt x="50482" y="4867"/>
                      <a:pt x="62865" y="-848"/>
                      <a:pt x="76200" y="105"/>
                    </a:cubicBezTo>
                    <a:cubicBezTo>
                      <a:pt x="78105" y="105"/>
                      <a:pt x="80963" y="1057"/>
                      <a:pt x="81915" y="2962"/>
                    </a:cubicBezTo>
                    <a:cubicBezTo>
                      <a:pt x="82867" y="4867"/>
                      <a:pt x="80963" y="7725"/>
                      <a:pt x="79057" y="8677"/>
                    </a:cubicBezTo>
                    <a:cubicBezTo>
                      <a:pt x="68580" y="18202"/>
                      <a:pt x="62865" y="29632"/>
                      <a:pt x="56197" y="42015"/>
                    </a:cubicBezTo>
                    <a:cubicBezTo>
                      <a:pt x="53340" y="47730"/>
                      <a:pt x="48578" y="52492"/>
                      <a:pt x="43815" y="56302"/>
                    </a:cubicBezTo>
                    <a:cubicBezTo>
                      <a:pt x="31432" y="67732"/>
                      <a:pt x="12382" y="77257"/>
                      <a:pt x="7620" y="93450"/>
                    </a:cubicBezTo>
                    <a:cubicBezTo>
                      <a:pt x="6667" y="95355"/>
                      <a:pt x="6667" y="98212"/>
                      <a:pt x="3810" y="99165"/>
                    </a:cubicBezTo>
                    <a:cubicBezTo>
                      <a:pt x="1905" y="94402"/>
                      <a:pt x="0" y="87735"/>
                      <a:pt x="0" y="82020"/>
                    </a:cubicBezTo>
                    <a:cubicBezTo>
                      <a:pt x="0" y="76305"/>
                      <a:pt x="0" y="69637"/>
                      <a:pt x="953" y="62017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04" name="Google Shape;4404;p105"/>
              <p:cNvSpPr/>
              <p:nvPr/>
            </p:nvSpPr>
            <p:spPr>
              <a:xfrm>
                <a:off x="4839652" y="3184126"/>
                <a:ext cx="123019" cy="50710"/>
              </a:xfrm>
              <a:custGeom>
                <a:rect b="b" l="l" r="r" t="t"/>
                <a:pathLst>
                  <a:path extrusionOk="0" h="50710" w="123019">
                    <a:moveTo>
                      <a:pt x="33338" y="4843"/>
                    </a:moveTo>
                    <a:cubicBezTo>
                      <a:pt x="41910" y="1986"/>
                      <a:pt x="49530" y="1033"/>
                      <a:pt x="58102" y="81"/>
                    </a:cubicBezTo>
                    <a:cubicBezTo>
                      <a:pt x="72390" y="-872"/>
                      <a:pt x="84772" y="6748"/>
                      <a:pt x="96202" y="15321"/>
                    </a:cubicBezTo>
                    <a:cubicBezTo>
                      <a:pt x="105727" y="22941"/>
                      <a:pt x="117157" y="31513"/>
                      <a:pt x="121920" y="43896"/>
                    </a:cubicBezTo>
                    <a:cubicBezTo>
                      <a:pt x="122872" y="45801"/>
                      <a:pt x="123825" y="48658"/>
                      <a:pt x="121920" y="49611"/>
                    </a:cubicBezTo>
                    <a:cubicBezTo>
                      <a:pt x="120015" y="51516"/>
                      <a:pt x="117157" y="50563"/>
                      <a:pt x="115252" y="49611"/>
                    </a:cubicBezTo>
                    <a:cubicBezTo>
                      <a:pt x="101917" y="43896"/>
                      <a:pt x="89535" y="44848"/>
                      <a:pt x="75247" y="43896"/>
                    </a:cubicBezTo>
                    <a:cubicBezTo>
                      <a:pt x="68580" y="43896"/>
                      <a:pt x="62865" y="41991"/>
                      <a:pt x="56197" y="39133"/>
                    </a:cubicBezTo>
                    <a:cubicBezTo>
                      <a:pt x="40005" y="33418"/>
                      <a:pt x="23813" y="20083"/>
                      <a:pt x="6667" y="22941"/>
                    </a:cubicBezTo>
                    <a:cubicBezTo>
                      <a:pt x="3810" y="22941"/>
                      <a:pt x="1905" y="23893"/>
                      <a:pt x="0" y="22941"/>
                    </a:cubicBezTo>
                    <a:cubicBezTo>
                      <a:pt x="3810" y="19131"/>
                      <a:pt x="8572" y="14368"/>
                      <a:pt x="13335" y="12463"/>
                    </a:cubicBezTo>
                    <a:cubicBezTo>
                      <a:pt x="20002" y="9606"/>
                      <a:pt x="26670" y="6748"/>
                      <a:pt x="33338" y="4843"/>
                    </a:cubicBezTo>
                    <a:close/>
                  </a:path>
                </a:pathLst>
              </a:custGeom>
              <a:solidFill>
                <a:srgbClr val="5F79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405" name="Google Shape;4405;p105"/>
              <p:cNvGrpSpPr/>
              <p:nvPr/>
            </p:nvGrpSpPr>
            <p:grpSpPr>
              <a:xfrm>
                <a:off x="5783335" y="2166533"/>
                <a:ext cx="123117" cy="119466"/>
                <a:chOff x="5783335" y="2166533"/>
                <a:chExt cx="123117" cy="119466"/>
              </a:xfrm>
            </p:grpSpPr>
            <p:sp>
              <p:nvSpPr>
                <p:cNvPr id="4406" name="Google Shape;4406;p105"/>
                <p:cNvSpPr/>
                <p:nvPr/>
              </p:nvSpPr>
              <p:spPr>
                <a:xfrm>
                  <a:off x="5783335" y="2166937"/>
                  <a:ext cx="123117" cy="119062"/>
                </a:xfrm>
                <a:custGeom>
                  <a:rect b="b" l="l" r="r" t="t"/>
                  <a:pathLst>
                    <a:path extrusionOk="0" h="119062" w="123117">
                      <a:moveTo>
                        <a:pt x="117402" y="114300"/>
                      </a:moveTo>
                      <a:lnTo>
                        <a:pt x="123117" y="119063"/>
                      </a:lnTo>
                      <a:cubicBezTo>
                        <a:pt x="75492" y="105728"/>
                        <a:pt x="-11185" y="80010"/>
                        <a:pt x="1197" y="0"/>
                      </a:cubicBezTo>
                      <a:cubicBezTo>
                        <a:pt x="20247" y="17145"/>
                        <a:pt x="36440" y="40005"/>
                        <a:pt x="53584" y="59055"/>
                      </a:cubicBezTo>
                      <a:cubicBezTo>
                        <a:pt x="72634" y="80010"/>
                        <a:pt x="98352" y="94297"/>
                        <a:pt x="117402" y="11430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07" name="Google Shape;4407;p105"/>
                <p:cNvSpPr/>
                <p:nvPr/>
              </p:nvSpPr>
              <p:spPr>
                <a:xfrm>
                  <a:off x="5784532" y="2166533"/>
                  <a:ext cx="121920" cy="119466"/>
                </a:xfrm>
                <a:custGeom>
                  <a:rect b="b" l="l" r="r" t="t"/>
                  <a:pathLst>
                    <a:path extrusionOk="0" h="119466" w="121920">
                      <a:moveTo>
                        <a:pt x="121920" y="119467"/>
                      </a:moveTo>
                      <a:cubicBezTo>
                        <a:pt x="101918" y="101369"/>
                        <a:pt x="74295" y="85177"/>
                        <a:pt x="54293" y="65174"/>
                      </a:cubicBezTo>
                      <a:cubicBezTo>
                        <a:pt x="37148" y="47077"/>
                        <a:pt x="14288" y="13739"/>
                        <a:pt x="0" y="404"/>
                      </a:cubicBezTo>
                      <a:cubicBezTo>
                        <a:pt x="29528" y="-2453"/>
                        <a:pt x="56198" y="9929"/>
                        <a:pt x="73343" y="34694"/>
                      </a:cubicBezTo>
                      <a:cubicBezTo>
                        <a:pt x="91440" y="57554"/>
                        <a:pt x="108585" y="104227"/>
                        <a:pt x="121920" y="119467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408" name="Google Shape;4408;p105"/>
              <p:cNvGrpSpPr/>
              <p:nvPr/>
            </p:nvGrpSpPr>
            <p:grpSpPr>
              <a:xfrm>
                <a:off x="4806724" y="2220277"/>
                <a:ext cx="106270" cy="134302"/>
                <a:chOff x="4806724" y="2220277"/>
                <a:chExt cx="106270" cy="134302"/>
              </a:xfrm>
            </p:grpSpPr>
            <p:sp>
              <p:nvSpPr>
                <p:cNvPr id="4409" name="Google Shape;4409;p105"/>
                <p:cNvSpPr/>
                <p:nvPr/>
              </p:nvSpPr>
              <p:spPr>
                <a:xfrm>
                  <a:off x="4806724" y="2220277"/>
                  <a:ext cx="105318" cy="133416"/>
                </a:xfrm>
                <a:custGeom>
                  <a:rect b="b" l="l" r="r" t="t"/>
                  <a:pathLst>
                    <a:path extrusionOk="0" h="133416" w="105318">
                      <a:moveTo>
                        <a:pt x="4353" y="0"/>
                      </a:moveTo>
                      <a:cubicBezTo>
                        <a:pt x="5306" y="0"/>
                        <a:pt x="13878" y="2857"/>
                        <a:pt x="16736" y="4763"/>
                      </a:cubicBezTo>
                      <a:cubicBezTo>
                        <a:pt x="27213" y="14288"/>
                        <a:pt x="31976" y="24765"/>
                        <a:pt x="37691" y="36195"/>
                      </a:cubicBezTo>
                      <a:cubicBezTo>
                        <a:pt x="45311" y="48577"/>
                        <a:pt x="54836" y="60007"/>
                        <a:pt x="60551" y="73342"/>
                      </a:cubicBezTo>
                      <a:cubicBezTo>
                        <a:pt x="66266" y="85725"/>
                        <a:pt x="71028" y="97155"/>
                        <a:pt x="78648" y="107632"/>
                      </a:cubicBezTo>
                      <a:cubicBezTo>
                        <a:pt x="85316" y="117157"/>
                        <a:pt x="97698" y="124777"/>
                        <a:pt x="105318" y="133350"/>
                      </a:cubicBezTo>
                      <a:cubicBezTo>
                        <a:pt x="89126" y="134302"/>
                        <a:pt x="72933" y="124777"/>
                        <a:pt x="63408" y="118110"/>
                      </a:cubicBezTo>
                      <a:cubicBezTo>
                        <a:pt x="45311" y="105727"/>
                        <a:pt x="26261" y="89535"/>
                        <a:pt x="13878" y="70485"/>
                      </a:cubicBezTo>
                      <a:cubicBezTo>
                        <a:pt x="-1362" y="48577"/>
                        <a:pt x="-3267" y="24765"/>
                        <a:pt x="4353" y="0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10" name="Google Shape;4410;p105"/>
                <p:cNvSpPr/>
                <p:nvPr/>
              </p:nvSpPr>
              <p:spPr>
                <a:xfrm>
                  <a:off x="4811077" y="2220277"/>
                  <a:ext cx="101917" cy="134302"/>
                </a:xfrm>
                <a:custGeom>
                  <a:rect b="b" l="l" r="r" t="t"/>
                  <a:pathLst>
                    <a:path extrusionOk="0" h="134302" w="101917">
                      <a:moveTo>
                        <a:pt x="0" y="0"/>
                      </a:moveTo>
                      <a:cubicBezTo>
                        <a:pt x="30480" y="0"/>
                        <a:pt x="61913" y="23813"/>
                        <a:pt x="69532" y="52388"/>
                      </a:cubicBezTo>
                      <a:cubicBezTo>
                        <a:pt x="77152" y="81915"/>
                        <a:pt x="75247" y="111442"/>
                        <a:pt x="101917" y="134302"/>
                      </a:cubicBezTo>
                      <a:cubicBezTo>
                        <a:pt x="80010" y="122872"/>
                        <a:pt x="61913" y="94297"/>
                        <a:pt x="46672" y="69532"/>
                      </a:cubicBezTo>
                      <a:cubicBezTo>
                        <a:pt x="34290" y="47625"/>
                        <a:pt x="21907" y="14288"/>
                        <a:pt x="0" y="0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411" name="Google Shape;4411;p105"/>
              <p:cNvGrpSpPr/>
              <p:nvPr/>
            </p:nvGrpSpPr>
            <p:grpSpPr>
              <a:xfrm>
                <a:off x="4876902" y="2799397"/>
                <a:ext cx="74192" cy="117548"/>
                <a:chOff x="4876902" y="2799397"/>
                <a:chExt cx="74192" cy="117548"/>
              </a:xfrm>
            </p:grpSpPr>
            <p:sp>
              <p:nvSpPr>
                <p:cNvPr id="4412" name="Google Shape;4412;p105"/>
                <p:cNvSpPr/>
                <p:nvPr/>
              </p:nvSpPr>
              <p:spPr>
                <a:xfrm>
                  <a:off x="4901565" y="2799397"/>
                  <a:ext cx="49529" cy="117548"/>
                </a:xfrm>
                <a:custGeom>
                  <a:rect b="b" l="l" r="r" t="t"/>
                  <a:pathLst>
                    <a:path extrusionOk="0" h="117548" w="49529">
                      <a:moveTo>
                        <a:pt x="0" y="117158"/>
                      </a:moveTo>
                      <a:cubicBezTo>
                        <a:pt x="21907" y="120968"/>
                        <a:pt x="44767" y="96203"/>
                        <a:pt x="45720" y="73343"/>
                      </a:cubicBezTo>
                      <a:cubicBezTo>
                        <a:pt x="45720" y="60008"/>
                        <a:pt x="38100" y="33338"/>
                        <a:pt x="49530" y="0"/>
                      </a:cubicBezTo>
                      <a:cubicBezTo>
                        <a:pt x="34290" y="20955"/>
                        <a:pt x="24765" y="24765"/>
                        <a:pt x="14288" y="45720"/>
                      </a:cubicBezTo>
                      <a:cubicBezTo>
                        <a:pt x="4763" y="65723"/>
                        <a:pt x="7620" y="100013"/>
                        <a:pt x="0" y="117158"/>
                      </a:cubicBezTo>
                      <a:close/>
                    </a:path>
                  </a:pathLst>
                </a:custGeom>
                <a:solidFill>
                  <a:srgbClr val="70951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13" name="Google Shape;4413;p105"/>
                <p:cNvSpPr/>
                <p:nvPr/>
              </p:nvSpPr>
              <p:spPr>
                <a:xfrm>
                  <a:off x="4876902" y="2799397"/>
                  <a:ext cx="73239" cy="117157"/>
                </a:xfrm>
                <a:custGeom>
                  <a:rect b="b" l="l" r="r" t="t"/>
                  <a:pathLst>
                    <a:path extrusionOk="0" h="117157" w="73239">
                      <a:moveTo>
                        <a:pt x="2755" y="62865"/>
                      </a:moveTo>
                      <a:cubicBezTo>
                        <a:pt x="-4865" y="80963"/>
                        <a:pt x="3707" y="110490"/>
                        <a:pt x="23710" y="117158"/>
                      </a:cubicBezTo>
                      <a:cubicBezTo>
                        <a:pt x="40855" y="104775"/>
                        <a:pt x="43712" y="79058"/>
                        <a:pt x="45617" y="71438"/>
                      </a:cubicBezTo>
                      <a:cubicBezTo>
                        <a:pt x="50380" y="47625"/>
                        <a:pt x="56095" y="24765"/>
                        <a:pt x="73240" y="0"/>
                      </a:cubicBezTo>
                      <a:cubicBezTo>
                        <a:pt x="67525" y="6668"/>
                        <a:pt x="58000" y="8573"/>
                        <a:pt x="50380" y="13335"/>
                      </a:cubicBezTo>
                      <a:cubicBezTo>
                        <a:pt x="33235" y="23813"/>
                        <a:pt x="12280" y="42863"/>
                        <a:pt x="2755" y="62865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414" name="Google Shape;4414;p105"/>
              <p:cNvGrpSpPr/>
              <p:nvPr/>
            </p:nvGrpSpPr>
            <p:grpSpPr>
              <a:xfrm>
                <a:off x="5757738" y="2764643"/>
                <a:ext cx="100136" cy="112858"/>
                <a:chOff x="5757738" y="2764643"/>
                <a:chExt cx="100136" cy="112858"/>
              </a:xfrm>
            </p:grpSpPr>
            <p:sp>
              <p:nvSpPr>
                <p:cNvPr id="4415" name="Google Shape;4415;p105"/>
                <p:cNvSpPr/>
                <p:nvPr/>
              </p:nvSpPr>
              <p:spPr>
                <a:xfrm>
                  <a:off x="5757738" y="2764643"/>
                  <a:ext cx="100136" cy="112858"/>
                </a:xfrm>
                <a:custGeom>
                  <a:rect b="b" l="l" r="r" t="t"/>
                  <a:pathLst>
                    <a:path extrusionOk="0" h="112858" w="100136">
                      <a:moveTo>
                        <a:pt x="2981" y="35706"/>
                      </a:moveTo>
                      <a:cubicBezTo>
                        <a:pt x="1076" y="29039"/>
                        <a:pt x="-5591" y="-4299"/>
                        <a:pt x="10601" y="464"/>
                      </a:cubicBezTo>
                      <a:lnTo>
                        <a:pt x="12506" y="464"/>
                      </a:lnTo>
                      <a:cubicBezTo>
                        <a:pt x="37271" y="8084"/>
                        <a:pt x="51559" y="30944"/>
                        <a:pt x="61084" y="53804"/>
                      </a:cubicBezTo>
                      <a:cubicBezTo>
                        <a:pt x="65846" y="66186"/>
                        <a:pt x="69656" y="77616"/>
                        <a:pt x="76324" y="88094"/>
                      </a:cubicBezTo>
                      <a:cubicBezTo>
                        <a:pt x="82991" y="98571"/>
                        <a:pt x="92516" y="104286"/>
                        <a:pt x="100136" y="112859"/>
                      </a:cubicBezTo>
                      <a:cubicBezTo>
                        <a:pt x="71561" y="110001"/>
                        <a:pt x="45844" y="94761"/>
                        <a:pt x="26794" y="74759"/>
                      </a:cubicBezTo>
                      <a:cubicBezTo>
                        <a:pt x="13459" y="63329"/>
                        <a:pt x="6791" y="51899"/>
                        <a:pt x="2981" y="35706"/>
                      </a:cubicBezTo>
                      <a:close/>
                    </a:path>
                  </a:pathLst>
                </a:custGeom>
                <a:solidFill>
                  <a:srgbClr val="7D8A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16" name="Google Shape;4416;p105"/>
                <p:cNvSpPr/>
                <p:nvPr/>
              </p:nvSpPr>
              <p:spPr>
                <a:xfrm>
                  <a:off x="5757738" y="2764643"/>
                  <a:ext cx="100136" cy="111906"/>
                </a:xfrm>
                <a:custGeom>
                  <a:rect b="b" l="l" r="r" t="t"/>
                  <a:pathLst>
                    <a:path extrusionOk="0" h="111906" w="100136">
                      <a:moveTo>
                        <a:pt x="2981" y="35706"/>
                      </a:moveTo>
                      <a:cubicBezTo>
                        <a:pt x="1076" y="29039"/>
                        <a:pt x="-5591" y="-4299"/>
                        <a:pt x="10601" y="464"/>
                      </a:cubicBezTo>
                      <a:lnTo>
                        <a:pt x="12506" y="464"/>
                      </a:lnTo>
                      <a:cubicBezTo>
                        <a:pt x="12506" y="464"/>
                        <a:pt x="13459" y="464"/>
                        <a:pt x="13459" y="464"/>
                      </a:cubicBezTo>
                      <a:cubicBezTo>
                        <a:pt x="13459" y="464"/>
                        <a:pt x="13459" y="1416"/>
                        <a:pt x="13459" y="1416"/>
                      </a:cubicBezTo>
                      <a:cubicBezTo>
                        <a:pt x="19174" y="11894"/>
                        <a:pt x="25841" y="21419"/>
                        <a:pt x="32509" y="30944"/>
                      </a:cubicBezTo>
                      <a:cubicBezTo>
                        <a:pt x="46796" y="64281"/>
                        <a:pt x="63941" y="99524"/>
                        <a:pt x="99184" y="110954"/>
                      </a:cubicBezTo>
                      <a:cubicBezTo>
                        <a:pt x="99184" y="110954"/>
                        <a:pt x="99184" y="110954"/>
                        <a:pt x="100136" y="111906"/>
                      </a:cubicBezTo>
                      <a:cubicBezTo>
                        <a:pt x="71561" y="109049"/>
                        <a:pt x="45844" y="93809"/>
                        <a:pt x="26794" y="73806"/>
                      </a:cubicBezTo>
                      <a:cubicBezTo>
                        <a:pt x="13459" y="63329"/>
                        <a:pt x="6791" y="51899"/>
                        <a:pt x="2981" y="35706"/>
                      </a:cubicBezTo>
                      <a:close/>
                    </a:path>
                  </a:pathLst>
                </a:custGeom>
                <a:solidFill>
                  <a:srgbClr val="57700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417" name="Google Shape;4417;p105"/>
            <p:cNvGrpSpPr/>
            <p:nvPr/>
          </p:nvGrpSpPr>
          <p:grpSpPr>
            <a:xfrm flipH="1">
              <a:off x="2740581" y="-52189"/>
              <a:ext cx="255031" cy="2229112"/>
              <a:chOff x="2960369" y="1253489"/>
              <a:chExt cx="255031" cy="2229112"/>
            </a:xfrm>
          </p:grpSpPr>
          <p:grpSp>
            <p:nvGrpSpPr>
              <p:cNvPr id="4418" name="Google Shape;4418;p105"/>
              <p:cNvGrpSpPr/>
              <p:nvPr/>
            </p:nvGrpSpPr>
            <p:grpSpPr>
              <a:xfrm>
                <a:off x="3010486" y="1253489"/>
                <a:ext cx="186103" cy="2229112"/>
                <a:chOff x="3010486" y="1253489"/>
                <a:chExt cx="186103" cy="2229112"/>
              </a:xfrm>
            </p:grpSpPr>
            <p:sp>
              <p:nvSpPr>
                <p:cNvPr id="4419" name="Google Shape;4419;p105"/>
                <p:cNvSpPr/>
                <p:nvPr/>
              </p:nvSpPr>
              <p:spPr>
                <a:xfrm>
                  <a:off x="3010486" y="1253489"/>
                  <a:ext cx="186103" cy="2229112"/>
                </a:xfrm>
                <a:custGeom>
                  <a:rect b="b" l="l" r="r" t="t"/>
                  <a:pathLst>
                    <a:path extrusionOk="0" h="2229112" w="186103">
                      <a:moveTo>
                        <a:pt x="186103" y="30480"/>
                      </a:moveTo>
                      <a:cubicBezTo>
                        <a:pt x="167053" y="20003"/>
                        <a:pt x="148956" y="10478"/>
                        <a:pt x="129906" y="0"/>
                      </a:cubicBezTo>
                      <a:cubicBezTo>
                        <a:pt x="59421" y="83820"/>
                        <a:pt x="13701" y="188595"/>
                        <a:pt x="4176" y="299085"/>
                      </a:cubicBezTo>
                      <a:cubicBezTo>
                        <a:pt x="-10112" y="461010"/>
                        <a:pt x="13701" y="620078"/>
                        <a:pt x="53706" y="776288"/>
                      </a:cubicBezTo>
                      <a:cubicBezTo>
                        <a:pt x="80376" y="882015"/>
                        <a:pt x="116571" y="983932"/>
                        <a:pt x="128001" y="1093470"/>
                      </a:cubicBezTo>
                      <a:cubicBezTo>
                        <a:pt x="139431" y="1207770"/>
                        <a:pt x="129906" y="1324928"/>
                        <a:pt x="97521" y="1435418"/>
                      </a:cubicBezTo>
                      <a:cubicBezTo>
                        <a:pt x="80376" y="1495425"/>
                        <a:pt x="56563" y="1553528"/>
                        <a:pt x="44181" y="1614488"/>
                      </a:cubicBezTo>
                      <a:cubicBezTo>
                        <a:pt x="27988" y="1694498"/>
                        <a:pt x="30846" y="1778318"/>
                        <a:pt x="52753" y="1856423"/>
                      </a:cubicBezTo>
                      <a:cubicBezTo>
                        <a:pt x="80376" y="1954530"/>
                        <a:pt x="162291" y="2064068"/>
                        <a:pt x="117523" y="2167890"/>
                      </a:cubicBezTo>
                      <a:cubicBezTo>
                        <a:pt x="112761" y="2179320"/>
                        <a:pt x="106093" y="2190750"/>
                        <a:pt x="95616" y="2197418"/>
                      </a:cubicBezTo>
                      <a:cubicBezTo>
                        <a:pt x="80376" y="2205990"/>
                        <a:pt x="59421" y="2200275"/>
                        <a:pt x="48943" y="2186940"/>
                      </a:cubicBezTo>
                      <a:cubicBezTo>
                        <a:pt x="38466" y="2172653"/>
                        <a:pt x="37513" y="2152650"/>
                        <a:pt x="46086" y="2137410"/>
                      </a:cubicBezTo>
                      <a:cubicBezTo>
                        <a:pt x="27988" y="2147888"/>
                        <a:pt x="20368" y="2172653"/>
                        <a:pt x="27036" y="2192655"/>
                      </a:cubicBezTo>
                      <a:cubicBezTo>
                        <a:pt x="33703" y="2212658"/>
                        <a:pt x="53706" y="2226945"/>
                        <a:pt x="74661" y="2228850"/>
                      </a:cubicBezTo>
                      <a:cubicBezTo>
                        <a:pt x="95616" y="2230755"/>
                        <a:pt x="116571" y="2222183"/>
                        <a:pt x="131811" y="2206943"/>
                      </a:cubicBezTo>
                      <a:cubicBezTo>
                        <a:pt x="139431" y="2198370"/>
                        <a:pt x="146098" y="2188845"/>
                        <a:pt x="151813" y="2179320"/>
                      </a:cubicBezTo>
                      <a:cubicBezTo>
                        <a:pt x="168006" y="2152650"/>
                        <a:pt x="168958" y="2138363"/>
                        <a:pt x="168958" y="2108835"/>
                      </a:cubicBezTo>
                      <a:cubicBezTo>
                        <a:pt x="168958" y="2077403"/>
                        <a:pt x="164196" y="2046923"/>
                        <a:pt x="152766" y="2017395"/>
                      </a:cubicBezTo>
                      <a:cubicBezTo>
                        <a:pt x="140383" y="1983105"/>
                        <a:pt x="121333" y="1951673"/>
                        <a:pt x="107046" y="1918335"/>
                      </a:cubicBezTo>
                      <a:cubicBezTo>
                        <a:pt x="49896" y="1788795"/>
                        <a:pt x="68946" y="1641158"/>
                        <a:pt x="107046" y="1508760"/>
                      </a:cubicBezTo>
                      <a:cubicBezTo>
                        <a:pt x="134668" y="1412558"/>
                        <a:pt x="172768" y="1317308"/>
                        <a:pt x="179436" y="1216343"/>
                      </a:cubicBezTo>
                      <a:cubicBezTo>
                        <a:pt x="190866" y="1043940"/>
                        <a:pt x="151813" y="872490"/>
                        <a:pt x="92758" y="712470"/>
                      </a:cubicBezTo>
                      <a:cubicBezTo>
                        <a:pt x="12748" y="498158"/>
                        <a:pt x="40371" y="211455"/>
                        <a:pt x="186103" y="30480"/>
                      </a:cubicBezTo>
                      <a:close/>
                    </a:path>
                  </a:pathLst>
                </a:custGeom>
                <a:solidFill>
                  <a:srgbClr val="5872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20" name="Google Shape;4420;p105"/>
                <p:cNvSpPr/>
                <p:nvPr/>
              </p:nvSpPr>
              <p:spPr>
                <a:xfrm>
                  <a:off x="3026239" y="1265872"/>
                  <a:ext cx="170350" cy="2214825"/>
                </a:xfrm>
                <a:custGeom>
                  <a:rect b="b" l="l" r="r" t="t"/>
                  <a:pathLst>
                    <a:path extrusionOk="0" h="2214825" w="170350">
                      <a:moveTo>
                        <a:pt x="170351" y="18097"/>
                      </a:moveTo>
                      <a:cubicBezTo>
                        <a:pt x="158921" y="12382"/>
                        <a:pt x="148443" y="6667"/>
                        <a:pt x="137013" y="0"/>
                      </a:cubicBezTo>
                      <a:cubicBezTo>
                        <a:pt x="105581" y="41910"/>
                        <a:pt x="73196" y="80010"/>
                        <a:pt x="53193" y="130492"/>
                      </a:cubicBezTo>
                      <a:cubicBezTo>
                        <a:pt x="44621" y="151447"/>
                        <a:pt x="36048" y="173355"/>
                        <a:pt x="27476" y="194310"/>
                      </a:cubicBezTo>
                      <a:cubicBezTo>
                        <a:pt x="4616" y="250507"/>
                        <a:pt x="8426" y="320992"/>
                        <a:pt x="2711" y="381000"/>
                      </a:cubicBezTo>
                      <a:cubicBezTo>
                        <a:pt x="-13482" y="537210"/>
                        <a:pt x="46526" y="696278"/>
                        <a:pt x="85578" y="844868"/>
                      </a:cubicBezTo>
                      <a:cubicBezTo>
                        <a:pt x="105581" y="920115"/>
                        <a:pt x="126536" y="996315"/>
                        <a:pt x="136061" y="1073468"/>
                      </a:cubicBezTo>
                      <a:cubicBezTo>
                        <a:pt x="139871" y="1109662"/>
                        <a:pt x="149396" y="1186815"/>
                        <a:pt x="114153" y="1215390"/>
                      </a:cubicBezTo>
                      <a:cubicBezTo>
                        <a:pt x="112248" y="1252537"/>
                        <a:pt x="108438" y="1289685"/>
                        <a:pt x="101771" y="1326833"/>
                      </a:cubicBezTo>
                      <a:cubicBezTo>
                        <a:pt x="123678" y="1366837"/>
                        <a:pt x="68433" y="1505903"/>
                        <a:pt x="61766" y="1528762"/>
                      </a:cubicBezTo>
                      <a:cubicBezTo>
                        <a:pt x="33191" y="1626870"/>
                        <a:pt x="20808" y="1735455"/>
                        <a:pt x="49383" y="1835468"/>
                      </a:cubicBezTo>
                      <a:cubicBezTo>
                        <a:pt x="62718" y="1884998"/>
                        <a:pt x="88436" y="1929765"/>
                        <a:pt x="107486" y="1977390"/>
                      </a:cubicBezTo>
                      <a:cubicBezTo>
                        <a:pt x="142728" y="2027873"/>
                        <a:pt x="144633" y="2114550"/>
                        <a:pt x="120821" y="2161222"/>
                      </a:cubicBezTo>
                      <a:cubicBezTo>
                        <a:pt x="89388" y="2225040"/>
                        <a:pt x="6521" y="2205038"/>
                        <a:pt x="10331" y="2144078"/>
                      </a:cubicBezTo>
                      <a:cubicBezTo>
                        <a:pt x="5568" y="2154555"/>
                        <a:pt x="4616" y="2167890"/>
                        <a:pt x="8426" y="2178368"/>
                      </a:cubicBezTo>
                      <a:cubicBezTo>
                        <a:pt x="15093" y="2198370"/>
                        <a:pt x="35096" y="2212658"/>
                        <a:pt x="56051" y="2214563"/>
                      </a:cubicBezTo>
                      <a:cubicBezTo>
                        <a:pt x="77006" y="2216468"/>
                        <a:pt x="97961" y="2207895"/>
                        <a:pt x="113201" y="2192655"/>
                      </a:cubicBezTo>
                      <a:cubicBezTo>
                        <a:pt x="120821" y="2184083"/>
                        <a:pt x="127488" y="2174558"/>
                        <a:pt x="133203" y="2165033"/>
                      </a:cubicBezTo>
                      <a:cubicBezTo>
                        <a:pt x="149396" y="2138363"/>
                        <a:pt x="150348" y="2124075"/>
                        <a:pt x="150348" y="2094547"/>
                      </a:cubicBezTo>
                      <a:cubicBezTo>
                        <a:pt x="150348" y="2063115"/>
                        <a:pt x="145586" y="2032635"/>
                        <a:pt x="134156" y="2003108"/>
                      </a:cubicBezTo>
                      <a:cubicBezTo>
                        <a:pt x="121773" y="1968818"/>
                        <a:pt x="102723" y="1937385"/>
                        <a:pt x="88436" y="1904048"/>
                      </a:cubicBezTo>
                      <a:cubicBezTo>
                        <a:pt x="31286" y="1774508"/>
                        <a:pt x="50336" y="1626870"/>
                        <a:pt x="88436" y="1494473"/>
                      </a:cubicBezTo>
                      <a:cubicBezTo>
                        <a:pt x="116058" y="1398270"/>
                        <a:pt x="154158" y="1303020"/>
                        <a:pt x="160826" y="1202055"/>
                      </a:cubicBezTo>
                      <a:cubicBezTo>
                        <a:pt x="172256" y="1029653"/>
                        <a:pt x="133203" y="858203"/>
                        <a:pt x="74148" y="698182"/>
                      </a:cubicBezTo>
                      <a:cubicBezTo>
                        <a:pt x="-3004" y="485775"/>
                        <a:pt x="24618" y="199072"/>
                        <a:pt x="170351" y="18097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421" name="Google Shape;4421;p105"/>
              <p:cNvGrpSpPr/>
              <p:nvPr/>
            </p:nvGrpSpPr>
            <p:grpSpPr>
              <a:xfrm>
                <a:off x="2960369" y="1423035"/>
                <a:ext cx="255031" cy="1787842"/>
                <a:chOff x="2960369" y="1423035"/>
                <a:chExt cx="255031" cy="1787842"/>
              </a:xfrm>
            </p:grpSpPr>
            <p:sp>
              <p:nvSpPr>
                <p:cNvPr id="4422" name="Google Shape;4422;p105"/>
                <p:cNvSpPr/>
                <p:nvPr/>
              </p:nvSpPr>
              <p:spPr>
                <a:xfrm>
                  <a:off x="3146244" y="2201941"/>
                  <a:ext cx="69156" cy="125015"/>
                </a:xfrm>
                <a:custGeom>
                  <a:rect b="b" l="l" r="r" t="t"/>
                  <a:pathLst>
                    <a:path extrusionOk="0" h="125015" w="69156">
                      <a:moveTo>
                        <a:pt x="68443" y="86916"/>
                      </a:moveTo>
                      <a:cubicBezTo>
                        <a:pt x="69395" y="77391"/>
                        <a:pt x="69395" y="67866"/>
                        <a:pt x="68443" y="59293"/>
                      </a:cubicBezTo>
                      <a:cubicBezTo>
                        <a:pt x="66538" y="43101"/>
                        <a:pt x="55108" y="31671"/>
                        <a:pt x="43678" y="22146"/>
                      </a:cubicBezTo>
                      <a:cubicBezTo>
                        <a:pt x="33200" y="13573"/>
                        <a:pt x="21770" y="3096"/>
                        <a:pt x="7483" y="238"/>
                      </a:cubicBezTo>
                      <a:cubicBezTo>
                        <a:pt x="5578" y="238"/>
                        <a:pt x="2720" y="-714"/>
                        <a:pt x="815" y="1191"/>
                      </a:cubicBezTo>
                      <a:cubicBezTo>
                        <a:pt x="-1090" y="3096"/>
                        <a:pt x="815" y="5953"/>
                        <a:pt x="1768" y="7858"/>
                      </a:cubicBezTo>
                      <a:cubicBezTo>
                        <a:pt x="10340" y="21193"/>
                        <a:pt x="13198" y="34528"/>
                        <a:pt x="17008" y="48816"/>
                      </a:cubicBezTo>
                      <a:cubicBezTo>
                        <a:pt x="18913" y="55483"/>
                        <a:pt x="21770" y="62151"/>
                        <a:pt x="25580" y="67866"/>
                      </a:cubicBezTo>
                      <a:cubicBezTo>
                        <a:pt x="35105" y="83106"/>
                        <a:pt x="52250" y="98346"/>
                        <a:pt x="53203" y="117396"/>
                      </a:cubicBezTo>
                      <a:cubicBezTo>
                        <a:pt x="53203" y="120253"/>
                        <a:pt x="53203" y="123111"/>
                        <a:pt x="55108" y="125016"/>
                      </a:cubicBezTo>
                      <a:cubicBezTo>
                        <a:pt x="58918" y="120253"/>
                        <a:pt x="61775" y="113586"/>
                        <a:pt x="63680" y="107871"/>
                      </a:cubicBezTo>
                      <a:cubicBezTo>
                        <a:pt x="65585" y="102156"/>
                        <a:pt x="67490" y="94536"/>
                        <a:pt x="68443" y="86916"/>
                      </a:cubicBezTo>
                      <a:close/>
                    </a:path>
                  </a:pathLst>
                </a:custGeom>
                <a:solidFill>
                  <a:srgbClr val="2F510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23" name="Google Shape;4423;p105"/>
                <p:cNvSpPr/>
                <p:nvPr/>
              </p:nvSpPr>
              <p:spPr>
                <a:xfrm>
                  <a:off x="2974262" y="1423035"/>
                  <a:ext cx="82562" cy="115252"/>
                </a:xfrm>
                <a:custGeom>
                  <a:rect b="b" l="l" r="r" t="t"/>
                  <a:pathLst>
                    <a:path extrusionOk="0" h="115252" w="82562">
                      <a:moveTo>
                        <a:pt x="395" y="74295"/>
                      </a:moveTo>
                      <a:cubicBezTo>
                        <a:pt x="1347" y="64770"/>
                        <a:pt x="2300" y="56197"/>
                        <a:pt x="5157" y="47625"/>
                      </a:cubicBezTo>
                      <a:cubicBezTo>
                        <a:pt x="9920" y="32385"/>
                        <a:pt x="23255" y="22860"/>
                        <a:pt x="36590" y="15240"/>
                      </a:cubicBezTo>
                      <a:cubicBezTo>
                        <a:pt x="48020" y="8572"/>
                        <a:pt x="61355" y="0"/>
                        <a:pt x="75642" y="0"/>
                      </a:cubicBezTo>
                      <a:cubicBezTo>
                        <a:pt x="77547" y="0"/>
                        <a:pt x="80405" y="0"/>
                        <a:pt x="82310" y="1905"/>
                      </a:cubicBezTo>
                      <a:cubicBezTo>
                        <a:pt x="83262" y="3810"/>
                        <a:pt x="81357" y="6667"/>
                        <a:pt x="79452" y="8572"/>
                      </a:cubicBezTo>
                      <a:cubicBezTo>
                        <a:pt x="68975" y="20002"/>
                        <a:pt x="64212" y="32385"/>
                        <a:pt x="57545" y="46672"/>
                      </a:cubicBezTo>
                      <a:cubicBezTo>
                        <a:pt x="54687" y="53340"/>
                        <a:pt x="49925" y="58102"/>
                        <a:pt x="46115" y="63817"/>
                      </a:cubicBezTo>
                      <a:cubicBezTo>
                        <a:pt x="33732" y="77152"/>
                        <a:pt x="13730" y="89535"/>
                        <a:pt x="9920" y="108585"/>
                      </a:cubicBezTo>
                      <a:cubicBezTo>
                        <a:pt x="8967" y="111442"/>
                        <a:pt x="8967" y="114300"/>
                        <a:pt x="7062" y="115252"/>
                      </a:cubicBezTo>
                      <a:cubicBezTo>
                        <a:pt x="4205" y="109538"/>
                        <a:pt x="2300" y="102870"/>
                        <a:pt x="1347" y="97155"/>
                      </a:cubicBezTo>
                      <a:cubicBezTo>
                        <a:pt x="395" y="90488"/>
                        <a:pt x="-558" y="81915"/>
                        <a:pt x="395" y="74295"/>
                      </a:cubicBezTo>
                      <a:close/>
                    </a:path>
                  </a:pathLst>
                </a:custGeom>
                <a:solidFill>
                  <a:srgbClr val="5F791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4424" name="Google Shape;4424;p105"/>
                <p:cNvGrpSpPr/>
                <p:nvPr/>
              </p:nvGrpSpPr>
              <p:grpSpPr>
                <a:xfrm>
                  <a:off x="2960369" y="2706722"/>
                  <a:ext cx="147637" cy="109820"/>
                  <a:chOff x="2960369" y="2706722"/>
                  <a:chExt cx="147637" cy="109820"/>
                </a:xfrm>
              </p:grpSpPr>
              <p:sp>
                <p:nvSpPr>
                  <p:cNvPr id="4425" name="Google Shape;4425;p105"/>
                  <p:cNvSpPr/>
                  <p:nvPr/>
                </p:nvSpPr>
                <p:spPr>
                  <a:xfrm>
                    <a:off x="2960369" y="2706722"/>
                    <a:ext cx="146685" cy="109819"/>
                  </a:xfrm>
                  <a:custGeom>
                    <a:rect b="b" l="l" r="r" t="t"/>
                    <a:pathLst>
                      <a:path extrusionOk="0" h="109819" w="146685">
                        <a:moveTo>
                          <a:pt x="5715" y="105057"/>
                        </a:moveTo>
                        <a:lnTo>
                          <a:pt x="0" y="109820"/>
                        </a:lnTo>
                        <a:cubicBezTo>
                          <a:pt x="25718" y="63147"/>
                          <a:pt x="73343" y="-23530"/>
                          <a:pt x="146685" y="5997"/>
                        </a:cubicBezTo>
                        <a:cubicBezTo>
                          <a:pt x="124778" y="23142"/>
                          <a:pt x="99060" y="34572"/>
                          <a:pt x="76200" y="48860"/>
                        </a:cubicBezTo>
                        <a:cubicBezTo>
                          <a:pt x="50483" y="65052"/>
                          <a:pt x="30480" y="87912"/>
                          <a:pt x="5715" y="105057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26" name="Google Shape;4426;p105"/>
                  <p:cNvSpPr/>
                  <p:nvPr/>
                </p:nvSpPr>
                <p:spPr>
                  <a:xfrm>
                    <a:off x="2960369" y="2712720"/>
                    <a:ext cx="147637" cy="103822"/>
                  </a:xfrm>
                  <a:custGeom>
                    <a:rect b="b" l="l" r="r" t="t"/>
                    <a:pathLst>
                      <a:path extrusionOk="0" h="103822" w="147637">
                        <a:moveTo>
                          <a:pt x="0" y="103822"/>
                        </a:moveTo>
                        <a:cubicBezTo>
                          <a:pt x="22860" y="85725"/>
                          <a:pt x="45720" y="60960"/>
                          <a:pt x="70485" y="43815"/>
                        </a:cubicBezTo>
                        <a:cubicBezTo>
                          <a:pt x="92393" y="29527"/>
                          <a:pt x="130493" y="12383"/>
                          <a:pt x="147638" y="0"/>
                        </a:cubicBezTo>
                        <a:cubicBezTo>
                          <a:pt x="142875" y="31433"/>
                          <a:pt x="122873" y="57150"/>
                          <a:pt x="95250" y="70485"/>
                        </a:cubicBezTo>
                        <a:cubicBezTo>
                          <a:pt x="67628" y="82867"/>
                          <a:pt x="19050" y="92392"/>
                          <a:pt x="0" y="103822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427" name="Google Shape;4427;p105"/>
                <p:cNvGrpSpPr/>
                <p:nvPr/>
              </p:nvGrpSpPr>
              <p:grpSpPr>
                <a:xfrm>
                  <a:off x="2979528" y="1912620"/>
                  <a:ext cx="78744" cy="177164"/>
                  <a:chOff x="2979528" y="1912620"/>
                  <a:chExt cx="78744" cy="177164"/>
                </a:xfrm>
              </p:grpSpPr>
              <p:sp>
                <p:nvSpPr>
                  <p:cNvPr id="4428" name="Google Shape;4428;p105"/>
                  <p:cNvSpPr/>
                  <p:nvPr/>
                </p:nvSpPr>
                <p:spPr>
                  <a:xfrm>
                    <a:off x="2979528" y="1912620"/>
                    <a:ext cx="66566" cy="176212"/>
                  </a:xfrm>
                  <a:custGeom>
                    <a:rect b="b" l="l" r="r" t="t"/>
                    <a:pathLst>
                      <a:path extrusionOk="0" h="176212" w="66566">
                        <a:moveTo>
                          <a:pt x="62757" y="0"/>
                        </a:moveTo>
                        <a:cubicBezTo>
                          <a:pt x="63709" y="952"/>
                          <a:pt x="66567" y="9525"/>
                          <a:pt x="66567" y="13335"/>
                        </a:cubicBezTo>
                        <a:cubicBezTo>
                          <a:pt x="65614" y="28575"/>
                          <a:pt x="59899" y="39052"/>
                          <a:pt x="54184" y="52388"/>
                        </a:cubicBezTo>
                        <a:cubicBezTo>
                          <a:pt x="48469" y="67627"/>
                          <a:pt x="45612" y="82867"/>
                          <a:pt x="37992" y="97155"/>
                        </a:cubicBezTo>
                        <a:cubicBezTo>
                          <a:pt x="31324" y="110490"/>
                          <a:pt x="24657" y="121920"/>
                          <a:pt x="21799" y="136207"/>
                        </a:cubicBezTo>
                        <a:cubicBezTo>
                          <a:pt x="18942" y="148590"/>
                          <a:pt x="19894" y="163830"/>
                          <a:pt x="17037" y="176213"/>
                        </a:cubicBezTo>
                        <a:cubicBezTo>
                          <a:pt x="5607" y="163830"/>
                          <a:pt x="1797" y="142875"/>
                          <a:pt x="844" y="130492"/>
                        </a:cubicBezTo>
                        <a:cubicBezTo>
                          <a:pt x="-1061" y="106680"/>
                          <a:pt x="-108" y="79057"/>
                          <a:pt x="7512" y="56197"/>
                        </a:cubicBezTo>
                        <a:cubicBezTo>
                          <a:pt x="17037" y="28575"/>
                          <a:pt x="37039" y="10477"/>
                          <a:pt x="62757" y="0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29" name="Google Shape;4429;p105"/>
                  <p:cNvSpPr/>
                  <p:nvPr/>
                </p:nvSpPr>
                <p:spPr>
                  <a:xfrm>
                    <a:off x="2995514" y="1912620"/>
                    <a:ext cx="62758" cy="177164"/>
                  </a:xfrm>
                  <a:custGeom>
                    <a:rect b="b" l="l" r="r" t="t"/>
                    <a:pathLst>
                      <a:path extrusionOk="0" h="177164" w="62758">
                        <a:moveTo>
                          <a:pt x="46770" y="0"/>
                        </a:moveTo>
                        <a:cubicBezTo>
                          <a:pt x="66773" y="25717"/>
                          <a:pt x="68678" y="69532"/>
                          <a:pt x="48675" y="95250"/>
                        </a:cubicBezTo>
                        <a:cubicBezTo>
                          <a:pt x="28673" y="121920"/>
                          <a:pt x="2003" y="140017"/>
                          <a:pt x="1050" y="177165"/>
                        </a:cubicBezTo>
                        <a:cubicBezTo>
                          <a:pt x="-3712" y="150495"/>
                          <a:pt x="8670" y="116205"/>
                          <a:pt x="19148" y="86677"/>
                        </a:cubicBezTo>
                        <a:cubicBezTo>
                          <a:pt x="28673" y="61913"/>
                          <a:pt x="48675" y="28575"/>
                          <a:pt x="46770" y="0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430" name="Google Shape;4430;p105"/>
                <p:cNvGrpSpPr/>
                <p:nvPr/>
              </p:nvGrpSpPr>
              <p:grpSpPr>
                <a:xfrm>
                  <a:off x="3022559" y="3051672"/>
                  <a:ext cx="51871" cy="159205"/>
                  <a:chOff x="3022559" y="3051672"/>
                  <a:chExt cx="51871" cy="159205"/>
                </a:xfrm>
              </p:grpSpPr>
              <p:sp>
                <p:nvSpPr>
                  <p:cNvPr id="4431" name="Google Shape;4431;p105"/>
                  <p:cNvSpPr/>
                  <p:nvPr/>
                </p:nvSpPr>
                <p:spPr>
                  <a:xfrm>
                    <a:off x="3022559" y="3051672"/>
                    <a:ext cx="51871" cy="159205"/>
                  </a:xfrm>
                  <a:custGeom>
                    <a:rect b="b" l="l" r="r" t="t"/>
                    <a:pathLst>
                      <a:path extrusionOk="0" h="159205" w="51871">
                        <a:moveTo>
                          <a:pt x="9248" y="28712"/>
                        </a:moveTo>
                        <a:cubicBezTo>
                          <a:pt x="13058" y="22045"/>
                          <a:pt x="29250" y="-11293"/>
                          <a:pt x="39728" y="3948"/>
                        </a:cubicBezTo>
                        <a:lnTo>
                          <a:pt x="40680" y="4900"/>
                        </a:lnTo>
                        <a:cubicBezTo>
                          <a:pt x="56873" y="28712"/>
                          <a:pt x="53063" y="58240"/>
                          <a:pt x="44490" y="83005"/>
                        </a:cubicBezTo>
                        <a:cubicBezTo>
                          <a:pt x="40680" y="96340"/>
                          <a:pt x="35918" y="108723"/>
                          <a:pt x="34013" y="122057"/>
                        </a:cubicBezTo>
                        <a:cubicBezTo>
                          <a:pt x="32108" y="135393"/>
                          <a:pt x="35918" y="146823"/>
                          <a:pt x="36870" y="159205"/>
                        </a:cubicBezTo>
                        <a:cubicBezTo>
                          <a:pt x="14963" y="137298"/>
                          <a:pt x="3533" y="106818"/>
                          <a:pt x="675" y="77290"/>
                        </a:cubicBezTo>
                        <a:cubicBezTo>
                          <a:pt x="-1230" y="59193"/>
                          <a:pt x="675" y="44905"/>
                          <a:pt x="9248" y="28712"/>
                        </a:cubicBezTo>
                        <a:close/>
                      </a:path>
                    </a:pathLst>
                  </a:custGeom>
                  <a:solidFill>
                    <a:srgbClr val="2F51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32" name="Google Shape;4432;p105"/>
                  <p:cNvSpPr/>
                  <p:nvPr/>
                </p:nvSpPr>
                <p:spPr>
                  <a:xfrm>
                    <a:off x="3022559" y="3051672"/>
                    <a:ext cx="41632" cy="159205"/>
                  </a:xfrm>
                  <a:custGeom>
                    <a:rect b="b" l="l" r="r" t="t"/>
                    <a:pathLst>
                      <a:path extrusionOk="0" h="159205" w="41632">
                        <a:moveTo>
                          <a:pt x="9248" y="28712"/>
                        </a:moveTo>
                        <a:cubicBezTo>
                          <a:pt x="13058" y="22045"/>
                          <a:pt x="29250" y="-11293"/>
                          <a:pt x="39728" y="3948"/>
                        </a:cubicBezTo>
                        <a:lnTo>
                          <a:pt x="40680" y="4900"/>
                        </a:lnTo>
                        <a:cubicBezTo>
                          <a:pt x="40680" y="4900"/>
                          <a:pt x="40680" y="5852"/>
                          <a:pt x="41633" y="5852"/>
                        </a:cubicBezTo>
                        <a:cubicBezTo>
                          <a:pt x="41633" y="5852"/>
                          <a:pt x="40680" y="6805"/>
                          <a:pt x="40680" y="6805"/>
                        </a:cubicBezTo>
                        <a:cubicBezTo>
                          <a:pt x="38775" y="19187"/>
                          <a:pt x="36870" y="32523"/>
                          <a:pt x="35918" y="44905"/>
                        </a:cubicBezTo>
                        <a:cubicBezTo>
                          <a:pt x="24488" y="83005"/>
                          <a:pt x="15915" y="123962"/>
                          <a:pt x="36870" y="158252"/>
                        </a:cubicBezTo>
                        <a:cubicBezTo>
                          <a:pt x="36870" y="158252"/>
                          <a:pt x="36870" y="159205"/>
                          <a:pt x="36870" y="159205"/>
                        </a:cubicBezTo>
                        <a:cubicBezTo>
                          <a:pt x="14963" y="137298"/>
                          <a:pt x="3533" y="106818"/>
                          <a:pt x="675" y="77290"/>
                        </a:cubicBezTo>
                        <a:cubicBezTo>
                          <a:pt x="-1230" y="59193"/>
                          <a:pt x="675" y="44905"/>
                          <a:pt x="9248" y="28712"/>
                        </a:cubicBezTo>
                        <a:close/>
                      </a:path>
                    </a:pathLst>
                  </a:custGeom>
                  <a:solidFill>
                    <a:srgbClr val="57700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4433" name="Google Shape;4433;p105"/>
            <p:cNvGrpSpPr/>
            <p:nvPr/>
          </p:nvGrpSpPr>
          <p:grpSpPr>
            <a:xfrm flipH="1" rot="8658896">
              <a:off x="844010" y="64310"/>
              <a:ext cx="725994" cy="1575601"/>
              <a:chOff x="5685287" y="2863915"/>
              <a:chExt cx="907616" cy="1969770"/>
            </a:xfrm>
          </p:grpSpPr>
          <p:sp>
            <p:nvSpPr>
              <p:cNvPr id="4434" name="Google Shape;4434;p105"/>
              <p:cNvSpPr/>
              <p:nvPr/>
            </p:nvSpPr>
            <p:spPr>
              <a:xfrm>
                <a:off x="5685287" y="2863915"/>
                <a:ext cx="707590" cy="1853707"/>
              </a:xfrm>
              <a:custGeom>
                <a:rect b="b" l="l" r="r" t="t"/>
                <a:pathLst>
                  <a:path extrusionOk="0" h="1853707" w="707590">
                    <a:moveTo>
                      <a:pt x="136091" y="0"/>
                    </a:moveTo>
                    <a:cubicBezTo>
                      <a:pt x="81799" y="124777"/>
                      <a:pt x="43699" y="251460"/>
                      <a:pt x="21791" y="379095"/>
                    </a:cubicBezTo>
                    <a:cubicBezTo>
                      <a:pt x="76084" y="394335"/>
                      <a:pt x="131328" y="406717"/>
                      <a:pt x="167524" y="407670"/>
                    </a:cubicBezTo>
                    <a:cubicBezTo>
                      <a:pt x="167524" y="407670"/>
                      <a:pt x="89419" y="435292"/>
                      <a:pt x="11314" y="450533"/>
                    </a:cubicBezTo>
                    <a:cubicBezTo>
                      <a:pt x="-3926" y="575310"/>
                      <a:pt x="-3926" y="700088"/>
                      <a:pt x="12266" y="822960"/>
                    </a:cubicBezTo>
                    <a:cubicBezTo>
                      <a:pt x="97991" y="830580"/>
                      <a:pt x="189431" y="836295"/>
                      <a:pt x="239914" y="833438"/>
                    </a:cubicBezTo>
                    <a:cubicBezTo>
                      <a:pt x="310399" y="829627"/>
                      <a:pt x="161809" y="883920"/>
                      <a:pt x="28459" y="920115"/>
                    </a:cubicBezTo>
                    <a:cubicBezTo>
                      <a:pt x="37031" y="962025"/>
                      <a:pt x="47509" y="1002983"/>
                      <a:pt x="59891" y="1043940"/>
                    </a:cubicBezTo>
                    <a:cubicBezTo>
                      <a:pt x="84656" y="1125855"/>
                      <a:pt x="117041" y="1204913"/>
                      <a:pt x="156094" y="1282065"/>
                    </a:cubicBezTo>
                    <a:cubicBezTo>
                      <a:pt x="255153" y="1266825"/>
                      <a:pt x="354214" y="1250633"/>
                      <a:pt x="375169" y="1241108"/>
                    </a:cubicBezTo>
                    <a:cubicBezTo>
                      <a:pt x="401839" y="1228725"/>
                      <a:pt x="300874" y="1303020"/>
                      <a:pt x="199909" y="1361123"/>
                    </a:cubicBezTo>
                    <a:cubicBezTo>
                      <a:pt x="221816" y="1399223"/>
                      <a:pt x="246581" y="1436370"/>
                      <a:pt x="272299" y="1472565"/>
                    </a:cubicBezTo>
                    <a:cubicBezTo>
                      <a:pt x="314209" y="1531620"/>
                      <a:pt x="359928" y="1589723"/>
                      <a:pt x="411364" y="1644968"/>
                    </a:cubicBezTo>
                    <a:cubicBezTo>
                      <a:pt x="440891" y="1629727"/>
                      <a:pt x="468514" y="1615440"/>
                      <a:pt x="478039" y="1607820"/>
                    </a:cubicBezTo>
                    <a:cubicBezTo>
                      <a:pt x="493278" y="1595438"/>
                      <a:pt x="484706" y="1652588"/>
                      <a:pt x="460894" y="1695450"/>
                    </a:cubicBezTo>
                    <a:cubicBezTo>
                      <a:pt x="497089" y="1730693"/>
                      <a:pt x="535189" y="1764983"/>
                      <a:pt x="575194" y="1796415"/>
                    </a:cubicBezTo>
                    <a:cubicBezTo>
                      <a:pt x="628534" y="1838325"/>
                      <a:pt x="671396" y="1855470"/>
                      <a:pt x="707591" y="1853565"/>
                    </a:cubicBezTo>
                    <a:cubicBezTo>
                      <a:pt x="493278" y="1256348"/>
                      <a:pt x="288491" y="611505"/>
                      <a:pt x="136091" y="0"/>
                    </a:cubicBezTo>
                    <a:cubicBezTo>
                      <a:pt x="137044" y="953"/>
                      <a:pt x="137044" y="953"/>
                      <a:pt x="13609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35" name="Google Shape;4435;p105"/>
              <p:cNvSpPr/>
              <p:nvPr/>
            </p:nvSpPr>
            <p:spPr>
              <a:xfrm>
                <a:off x="5823284" y="2865820"/>
                <a:ext cx="769619" cy="1854517"/>
              </a:xfrm>
              <a:custGeom>
                <a:rect b="b" l="l" r="r" t="t"/>
                <a:pathLst>
                  <a:path extrusionOk="0" h="1854517" w="769619">
                    <a:moveTo>
                      <a:pt x="564832" y="1217295"/>
                    </a:moveTo>
                    <a:cubicBezTo>
                      <a:pt x="608647" y="1220153"/>
                      <a:pt x="691515" y="1210628"/>
                      <a:pt x="769620" y="1199198"/>
                    </a:cubicBezTo>
                    <a:cubicBezTo>
                      <a:pt x="764857" y="1080135"/>
                      <a:pt x="743903" y="963930"/>
                      <a:pt x="707707" y="850583"/>
                    </a:cubicBezTo>
                    <a:cubicBezTo>
                      <a:pt x="701993" y="833438"/>
                      <a:pt x="696278" y="816293"/>
                      <a:pt x="689610" y="799147"/>
                    </a:cubicBezTo>
                    <a:cubicBezTo>
                      <a:pt x="604838" y="837247"/>
                      <a:pt x="496253" y="877253"/>
                      <a:pt x="532447" y="850583"/>
                    </a:cubicBezTo>
                    <a:cubicBezTo>
                      <a:pt x="558165" y="831533"/>
                      <a:pt x="616268" y="782003"/>
                      <a:pt x="665797" y="739140"/>
                    </a:cubicBezTo>
                    <a:cubicBezTo>
                      <a:pt x="609600" y="606743"/>
                      <a:pt x="531495" y="481013"/>
                      <a:pt x="435293" y="366713"/>
                    </a:cubicBezTo>
                    <a:cubicBezTo>
                      <a:pt x="358140" y="411480"/>
                      <a:pt x="255270" y="455295"/>
                      <a:pt x="290513" y="433388"/>
                    </a:cubicBezTo>
                    <a:cubicBezTo>
                      <a:pt x="317182" y="416243"/>
                      <a:pt x="352425" y="357188"/>
                      <a:pt x="380047" y="304800"/>
                    </a:cubicBezTo>
                    <a:cubicBezTo>
                      <a:pt x="272415" y="189547"/>
                      <a:pt x="144780" y="86678"/>
                      <a:pt x="0" y="0"/>
                    </a:cubicBezTo>
                    <a:cubicBezTo>
                      <a:pt x="151447" y="610553"/>
                      <a:pt x="355282" y="1255395"/>
                      <a:pt x="569595" y="1854518"/>
                    </a:cubicBezTo>
                    <a:cubicBezTo>
                      <a:pt x="635318" y="1851660"/>
                      <a:pt x="675322" y="1785938"/>
                      <a:pt x="704850" y="1691640"/>
                    </a:cubicBezTo>
                    <a:cubicBezTo>
                      <a:pt x="712470" y="1667828"/>
                      <a:pt x="719138" y="1644015"/>
                      <a:pt x="724853" y="1620203"/>
                    </a:cubicBezTo>
                    <a:cubicBezTo>
                      <a:pt x="665797" y="1597343"/>
                      <a:pt x="585788" y="1527810"/>
                      <a:pt x="616268" y="1533525"/>
                    </a:cubicBezTo>
                    <a:cubicBezTo>
                      <a:pt x="634365" y="1536383"/>
                      <a:pt x="689610" y="1542098"/>
                      <a:pt x="741045" y="1545908"/>
                    </a:cubicBezTo>
                    <a:cubicBezTo>
                      <a:pt x="759143" y="1458278"/>
                      <a:pt x="768668" y="1370648"/>
                      <a:pt x="769620" y="1283970"/>
                    </a:cubicBezTo>
                    <a:cubicBezTo>
                      <a:pt x="643890" y="1263968"/>
                      <a:pt x="500063" y="1213485"/>
                      <a:pt x="564832" y="12172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3D760D"/>
                  </a:gs>
                  <a:gs pos="8000">
                    <a:srgbClr val="3D760D"/>
                  </a:gs>
                  <a:gs pos="100000">
                    <a:srgbClr val="35650E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36" name="Google Shape;4436;p105"/>
              <p:cNvSpPr/>
              <p:nvPr/>
            </p:nvSpPr>
            <p:spPr>
              <a:xfrm>
                <a:off x="5839476" y="2930591"/>
                <a:ext cx="600075" cy="1903094"/>
              </a:xfrm>
              <a:custGeom>
                <a:rect b="b" l="l" r="r" t="t"/>
                <a:pathLst>
                  <a:path extrusionOk="0" h="1903094" w="600075">
                    <a:moveTo>
                      <a:pt x="6667" y="0"/>
                    </a:moveTo>
                    <a:cubicBezTo>
                      <a:pt x="84772" y="321945"/>
                      <a:pt x="175260" y="641032"/>
                      <a:pt x="275272" y="957263"/>
                    </a:cubicBezTo>
                    <a:cubicBezTo>
                      <a:pt x="375285" y="1273492"/>
                      <a:pt x="485775" y="1586865"/>
                      <a:pt x="600075" y="1899285"/>
                    </a:cubicBezTo>
                    <a:lnTo>
                      <a:pt x="587692" y="1903095"/>
                    </a:lnTo>
                    <a:cubicBezTo>
                      <a:pt x="474345" y="1590675"/>
                      <a:pt x="364807" y="1276350"/>
                      <a:pt x="265747" y="960120"/>
                    </a:cubicBezTo>
                    <a:cubicBezTo>
                      <a:pt x="166688" y="643890"/>
                      <a:pt x="77152" y="323850"/>
                      <a:pt x="0" y="1905"/>
                    </a:cubicBezTo>
                    <a:lnTo>
                      <a:pt x="6667" y="0"/>
                    </a:ln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37" name="Google Shape;4437;p105"/>
            <p:cNvGrpSpPr/>
            <p:nvPr/>
          </p:nvGrpSpPr>
          <p:grpSpPr>
            <a:xfrm rot="-10175364">
              <a:off x="844171" y="-39858"/>
              <a:ext cx="605031" cy="1387040"/>
              <a:chOff x="6209083" y="1899986"/>
              <a:chExt cx="1085697" cy="2488974"/>
            </a:xfrm>
          </p:grpSpPr>
          <p:sp>
            <p:nvSpPr>
              <p:cNvPr id="4438" name="Google Shape;4438;p105"/>
              <p:cNvSpPr/>
              <p:nvPr/>
            </p:nvSpPr>
            <p:spPr>
              <a:xfrm>
                <a:off x="6209083" y="1899986"/>
                <a:ext cx="1085697" cy="2325514"/>
              </a:xfrm>
              <a:custGeom>
                <a:rect b="b" l="l" r="r" t="t"/>
                <a:pathLst>
                  <a:path extrusionOk="0" h="2325514" w="1085697">
                    <a:moveTo>
                      <a:pt x="140933" y="1965007"/>
                    </a:moveTo>
                    <a:lnTo>
                      <a:pt x="140933" y="1965007"/>
                    </a:lnTo>
                    <a:cubicBezTo>
                      <a:pt x="116169" y="1839278"/>
                      <a:pt x="185701" y="1717357"/>
                      <a:pt x="230469" y="1597343"/>
                    </a:cubicBezTo>
                    <a:cubicBezTo>
                      <a:pt x="275236" y="1477328"/>
                      <a:pt x="286666" y="1318260"/>
                      <a:pt x="182844" y="1243965"/>
                    </a:cubicBezTo>
                    <a:cubicBezTo>
                      <a:pt x="130456" y="1205865"/>
                      <a:pt x="51398" y="1191578"/>
                      <a:pt x="32348" y="1130618"/>
                    </a:cubicBezTo>
                    <a:cubicBezTo>
                      <a:pt x="3773" y="1041082"/>
                      <a:pt x="135219" y="968693"/>
                      <a:pt x="130456" y="875347"/>
                    </a:cubicBezTo>
                    <a:cubicBezTo>
                      <a:pt x="127598" y="809625"/>
                      <a:pt x="60923" y="768668"/>
                      <a:pt x="27586" y="712470"/>
                    </a:cubicBezTo>
                    <a:cubicBezTo>
                      <a:pt x="-16229" y="640080"/>
                      <a:pt x="-1942" y="545783"/>
                      <a:pt x="29491" y="467678"/>
                    </a:cubicBezTo>
                    <a:cubicBezTo>
                      <a:pt x="60923" y="389572"/>
                      <a:pt x="108548" y="317183"/>
                      <a:pt x="131408" y="235267"/>
                    </a:cubicBezTo>
                    <a:cubicBezTo>
                      <a:pt x="154269" y="153353"/>
                      <a:pt x="146648" y="55245"/>
                      <a:pt x="82831" y="0"/>
                    </a:cubicBezTo>
                    <a:cubicBezTo>
                      <a:pt x="219991" y="76200"/>
                      <a:pt x="359056" y="154305"/>
                      <a:pt x="470498" y="263842"/>
                    </a:cubicBezTo>
                    <a:cubicBezTo>
                      <a:pt x="582894" y="373380"/>
                      <a:pt x="666713" y="521017"/>
                      <a:pt x="666713" y="678180"/>
                    </a:cubicBezTo>
                    <a:cubicBezTo>
                      <a:pt x="666713" y="784860"/>
                      <a:pt x="631471" y="904875"/>
                      <a:pt x="696241" y="988695"/>
                    </a:cubicBezTo>
                    <a:cubicBezTo>
                      <a:pt x="736246" y="1041082"/>
                      <a:pt x="803873" y="1062038"/>
                      <a:pt x="864833" y="1087755"/>
                    </a:cubicBezTo>
                    <a:cubicBezTo>
                      <a:pt x="925794" y="1113473"/>
                      <a:pt x="990563" y="1153478"/>
                      <a:pt x="1002946" y="1218248"/>
                    </a:cubicBezTo>
                    <a:cubicBezTo>
                      <a:pt x="1017233" y="1288732"/>
                      <a:pt x="965798" y="1355407"/>
                      <a:pt x="959131" y="1427798"/>
                    </a:cubicBezTo>
                    <a:cubicBezTo>
                      <a:pt x="951511" y="1522095"/>
                      <a:pt x="1021044" y="1602105"/>
                      <a:pt x="1057239" y="1689735"/>
                    </a:cubicBezTo>
                    <a:cubicBezTo>
                      <a:pt x="1117246" y="1834515"/>
                      <a:pt x="1078194" y="2009775"/>
                      <a:pt x="979133" y="2131695"/>
                    </a:cubicBezTo>
                    <a:cubicBezTo>
                      <a:pt x="882931" y="2250758"/>
                      <a:pt x="705766" y="2368868"/>
                      <a:pt x="550508" y="2309813"/>
                    </a:cubicBezTo>
                    <a:cubicBezTo>
                      <a:pt x="394298" y="2248853"/>
                      <a:pt x="176176" y="2145983"/>
                      <a:pt x="140933" y="19650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A5B52"/>
                  </a:gs>
                  <a:gs pos="8000">
                    <a:srgbClr val="2A5B52"/>
                  </a:gs>
                  <a:gs pos="100000">
                    <a:srgbClr val="1C3B36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39" name="Google Shape;4439;p105"/>
              <p:cNvSpPr/>
              <p:nvPr/>
            </p:nvSpPr>
            <p:spPr>
              <a:xfrm>
                <a:off x="6442316" y="2213685"/>
                <a:ext cx="561812" cy="2175275"/>
              </a:xfrm>
              <a:custGeom>
                <a:rect b="b" l="l" r="r" t="t"/>
                <a:pathLst>
                  <a:path extrusionOk="0" h="2175275" w="561812">
                    <a:moveTo>
                      <a:pt x="329658" y="1406516"/>
                    </a:moveTo>
                    <a:cubicBezTo>
                      <a:pt x="365853" y="1257926"/>
                      <a:pt x="422050" y="1114098"/>
                      <a:pt x="495393" y="979796"/>
                    </a:cubicBezTo>
                    <a:cubicBezTo>
                      <a:pt x="498250" y="975033"/>
                      <a:pt x="490630" y="971223"/>
                      <a:pt x="488725" y="975986"/>
                    </a:cubicBezTo>
                    <a:cubicBezTo>
                      <a:pt x="417287" y="1105526"/>
                      <a:pt x="362995" y="1244591"/>
                      <a:pt x="325848" y="1387466"/>
                    </a:cubicBezTo>
                    <a:cubicBezTo>
                      <a:pt x="322990" y="1361748"/>
                      <a:pt x="320133" y="1336031"/>
                      <a:pt x="318228" y="1311266"/>
                    </a:cubicBezTo>
                    <a:cubicBezTo>
                      <a:pt x="290605" y="1018848"/>
                      <a:pt x="282033" y="722621"/>
                      <a:pt x="205833" y="437823"/>
                    </a:cubicBezTo>
                    <a:cubicBezTo>
                      <a:pt x="204880" y="433061"/>
                      <a:pt x="202975" y="428298"/>
                      <a:pt x="202023" y="423536"/>
                    </a:cubicBezTo>
                    <a:cubicBezTo>
                      <a:pt x="202023" y="423536"/>
                      <a:pt x="202023" y="423536"/>
                      <a:pt x="202023" y="422583"/>
                    </a:cubicBezTo>
                    <a:cubicBezTo>
                      <a:pt x="212500" y="353051"/>
                      <a:pt x="222978" y="283518"/>
                      <a:pt x="232503" y="213986"/>
                    </a:cubicBezTo>
                    <a:cubicBezTo>
                      <a:pt x="233455" y="209223"/>
                      <a:pt x="224883" y="209223"/>
                      <a:pt x="224883" y="213986"/>
                    </a:cubicBezTo>
                    <a:cubicBezTo>
                      <a:pt x="215358" y="277803"/>
                      <a:pt x="205833" y="340668"/>
                      <a:pt x="196308" y="404486"/>
                    </a:cubicBezTo>
                    <a:cubicBezTo>
                      <a:pt x="196308" y="404486"/>
                      <a:pt x="196308" y="404486"/>
                      <a:pt x="196308" y="404486"/>
                    </a:cubicBezTo>
                    <a:cubicBezTo>
                      <a:pt x="196308" y="403533"/>
                      <a:pt x="196308" y="401628"/>
                      <a:pt x="195355" y="400676"/>
                    </a:cubicBezTo>
                    <a:cubicBezTo>
                      <a:pt x="153445" y="258753"/>
                      <a:pt x="94390" y="122546"/>
                      <a:pt x="7712" y="1578"/>
                    </a:cubicBezTo>
                    <a:cubicBezTo>
                      <a:pt x="4855" y="-2232"/>
                      <a:pt x="-2765" y="1578"/>
                      <a:pt x="1045" y="5388"/>
                    </a:cubicBezTo>
                    <a:cubicBezTo>
                      <a:pt x="84865" y="123498"/>
                      <a:pt x="142968" y="254943"/>
                      <a:pt x="183925" y="391151"/>
                    </a:cubicBezTo>
                    <a:cubicBezTo>
                      <a:pt x="135348" y="354003"/>
                      <a:pt x="86770" y="317808"/>
                      <a:pt x="38193" y="280661"/>
                    </a:cubicBezTo>
                    <a:cubicBezTo>
                      <a:pt x="34383" y="277803"/>
                      <a:pt x="29620" y="284471"/>
                      <a:pt x="34383" y="287328"/>
                    </a:cubicBezTo>
                    <a:cubicBezTo>
                      <a:pt x="85818" y="326381"/>
                      <a:pt x="136300" y="365433"/>
                      <a:pt x="187735" y="403533"/>
                    </a:cubicBezTo>
                    <a:cubicBezTo>
                      <a:pt x="228693" y="543551"/>
                      <a:pt x="252505" y="689283"/>
                      <a:pt x="268698" y="834063"/>
                    </a:cubicBezTo>
                    <a:cubicBezTo>
                      <a:pt x="282985" y="958841"/>
                      <a:pt x="291558" y="1084571"/>
                      <a:pt x="302035" y="1210301"/>
                    </a:cubicBezTo>
                    <a:cubicBezTo>
                      <a:pt x="233455" y="1045518"/>
                      <a:pt x="139158" y="891213"/>
                      <a:pt x="24858" y="754053"/>
                    </a:cubicBezTo>
                    <a:cubicBezTo>
                      <a:pt x="21048" y="750243"/>
                      <a:pt x="15333" y="755958"/>
                      <a:pt x="19143" y="759768"/>
                    </a:cubicBezTo>
                    <a:cubicBezTo>
                      <a:pt x="137253" y="900738"/>
                      <a:pt x="232503" y="1058853"/>
                      <a:pt x="301083" y="1229351"/>
                    </a:cubicBezTo>
                    <a:cubicBezTo>
                      <a:pt x="302035" y="1230303"/>
                      <a:pt x="302987" y="1231256"/>
                      <a:pt x="303940" y="1231256"/>
                    </a:cubicBezTo>
                    <a:cubicBezTo>
                      <a:pt x="318228" y="1395086"/>
                      <a:pt x="335373" y="1557963"/>
                      <a:pt x="372520" y="1717983"/>
                    </a:cubicBezTo>
                    <a:cubicBezTo>
                      <a:pt x="409668" y="1878003"/>
                      <a:pt x="465865" y="2034213"/>
                      <a:pt x="554448" y="2173278"/>
                    </a:cubicBezTo>
                    <a:cubicBezTo>
                      <a:pt x="557305" y="2178041"/>
                      <a:pt x="563973" y="2173278"/>
                      <a:pt x="561115" y="2169468"/>
                    </a:cubicBezTo>
                    <a:cubicBezTo>
                      <a:pt x="416335" y="1940868"/>
                      <a:pt x="359185" y="1673216"/>
                      <a:pt x="328705" y="1406516"/>
                    </a:cubicBezTo>
                    <a:cubicBezTo>
                      <a:pt x="328705" y="1408421"/>
                      <a:pt x="329658" y="1407468"/>
                      <a:pt x="329658" y="1406516"/>
                    </a:cubicBezTo>
                    <a:close/>
                  </a:path>
                </a:pathLst>
              </a:custGeom>
              <a:solidFill>
                <a:srgbClr val="4493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440" name="Google Shape;4440;p105"/>
            <p:cNvSpPr/>
            <p:nvPr/>
          </p:nvSpPr>
          <p:spPr>
            <a:xfrm rot="-8617848">
              <a:off x="526181" y="-22132"/>
              <a:ext cx="888873" cy="1271724"/>
            </a:xfrm>
            <a:custGeom>
              <a:rect b="b" l="l" r="r" t="t"/>
              <a:pathLst>
                <a:path extrusionOk="0" h="1587610" w="1109662">
                  <a:moveTo>
                    <a:pt x="828675" y="1237922"/>
                  </a:moveTo>
                  <a:cubicBezTo>
                    <a:pt x="626745" y="1089332"/>
                    <a:pt x="549592" y="938837"/>
                    <a:pt x="404813" y="799772"/>
                  </a:cubicBezTo>
                  <a:cubicBezTo>
                    <a:pt x="650557" y="878829"/>
                    <a:pt x="809625" y="1168389"/>
                    <a:pt x="828675" y="1230302"/>
                  </a:cubicBezTo>
                  <a:cubicBezTo>
                    <a:pt x="828675" y="1131242"/>
                    <a:pt x="818197" y="1031229"/>
                    <a:pt x="796290" y="934074"/>
                  </a:cubicBezTo>
                  <a:cubicBezTo>
                    <a:pt x="678180" y="833109"/>
                    <a:pt x="554355" y="775959"/>
                    <a:pt x="458153" y="632132"/>
                  </a:cubicBezTo>
                  <a:cubicBezTo>
                    <a:pt x="611505" y="670232"/>
                    <a:pt x="753428" y="850254"/>
                    <a:pt x="792480" y="919787"/>
                  </a:cubicBezTo>
                  <a:cubicBezTo>
                    <a:pt x="771525" y="834062"/>
                    <a:pt x="742950" y="749289"/>
                    <a:pt x="704850" y="669279"/>
                  </a:cubicBezTo>
                  <a:cubicBezTo>
                    <a:pt x="588645" y="611177"/>
                    <a:pt x="485775" y="535929"/>
                    <a:pt x="399097" y="446394"/>
                  </a:cubicBezTo>
                  <a:cubicBezTo>
                    <a:pt x="509588" y="476874"/>
                    <a:pt x="610553" y="541644"/>
                    <a:pt x="684847" y="628322"/>
                  </a:cubicBezTo>
                  <a:cubicBezTo>
                    <a:pt x="652463" y="566409"/>
                    <a:pt x="615315" y="506402"/>
                    <a:pt x="573405" y="449252"/>
                  </a:cubicBezTo>
                  <a:cubicBezTo>
                    <a:pt x="568642" y="450204"/>
                    <a:pt x="564832" y="452109"/>
                    <a:pt x="560070" y="453062"/>
                  </a:cubicBezTo>
                  <a:cubicBezTo>
                    <a:pt x="461010" y="429249"/>
                    <a:pt x="371475" y="376862"/>
                    <a:pt x="305753" y="304472"/>
                  </a:cubicBezTo>
                  <a:cubicBezTo>
                    <a:pt x="390525" y="318759"/>
                    <a:pt x="471488" y="354002"/>
                    <a:pt x="539115" y="405437"/>
                  </a:cubicBezTo>
                  <a:cubicBezTo>
                    <a:pt x="512445" y="373052"/>
                    <a:pt x="483870" y="341619"/>
                    <a:pt x="454342" y="311139"/>
                  </a:cubicBezTo>
                  <a:cubicBezTo>
                    <a:pt x="439103" y="310187"/>
                    <a:pt x="387667" y="300662"/>
                    <a:pt x="387667" y="300662"/>
                  </a:cubicBezTo>
                  <a:cubicBezTo>
                    <a:pt x="303847" y="278754"/>
                    <a:pt x="229553" y="241607"/>
                    <a:pt x="156210" y="198744"/>
                  </a:cubicBezTo>
                  <a:cubicBezTo>
                    <a:pt x="224790" y="199697"/>
                    <a:pt x="398145" y="273039"/>
                    <a:pt x="445770" y="301614"/>
                  </a:cubicBezTo>
                  <a:cubicBezTo>
                    <a:pt x="404813" y="260657"/>
                    <a:pt x="360997" y="222557"/>
                    <a:pt x="315278" y="188267"/>
                  </a:cubicBezTo>
                  <a:cubicBezTo>
                    <a:pt x="313372" y="188267"/>
                    <a:pt x="311467" y="188267"/>
                    <a:pt x="310515" y="189219"/>
                  </a:cubicBezTo>
                  <a:cubicBezTo>
                    <a:pt x="247650" y="183504"/>
                    <a:pt x="188595" y="155882"/>
                    <a:pt x="138113" y="120639"/>
                  </a:cubicBezTo>
                  <a:cubicBezTo>
                    <a:pt x="87630" y="85397"/>
                    <a:pt x="44767" y="42534"/>
                    <a:pt x="0" y="1577"/>
                  </a:cubicBezTo>
                  <a:cubicBezTo>
                    <a:pt x="151447" y="-15568"/>
                    <a:pt x="236220" y="111114"/>
                    <a:pt x="326707" y="187314"/>
                  </a:cubicBezTo>
                  <a:cubicBezTo>
                    <a:pt x="326707" y="187314"/>
                    <a:pt x="325755" y="187314"/>
                    <a:pt x="325755" y="187314"/>
                  </a:cubicBezTo>
                  <a:cubicBezTo>
                    <a:pt x="367665" y="218747"/>
                    <a:pt x="407670" y="252084"/>
                    <a:pt x="444817" y="288279"/>
                  </a:cubicBezTo>
                  <a:cubicBezTo>
                    <a:pt x="416242" y="201602"/>
                    <a:pt x="375285" y="117782"/>
                    <a:pt x="331470" y="34914"/>
                  </a:cubicBezTo>
                  <a:cubicBezTo>
                    <a:pt x="404813" y="97779"/>
                    <a:pt x="452438" y="185409"/>
                    <a:pt x="461963" y="275897"/>
                  </a:cubicBezTo>
                  <a:cubicBezTo>
                    <a:pt x="461963" y="275897"/>
                    <a:pt x="459105" y="292089"/>
                    <a:pt x="454342" y="297804"/>
                  </a:cubicBezTo>
                  <a:cubicBezTo>
                    <a:pt x="501967" y="344477"/>
                    <a:pt x="546735" y="394007"/>
                    <a:pt x="585788" y="446394"/>
                  </a:cubicBezTo>
                  <a:lnTo>
                    <a:pt x="585788" y="446394"/>
                  </a:lnTo>
                  <a:lnTo>
                    <a:pt x="585788" y="446394"/>
                  </a:lnTo>
                  <a:cubicBezTo>
                    <a:pt x="591503" y="454014"/>
                    <a:pt x="598170" y="462587"/>
                    <a:pt x="603885" y="471159"/>
                  </a:cubicBezTo>
                  <a:cubicBezTo>
                    <a:pt x="594360" y="431154"/>
                    <a:pt x="528638" y="234939"/>
                    <a:pt x="581025" y="83492"/>
                  </a:cubicBezTo>
                  <a:cubicBezTo>
                    <a:pt x="629603" y="205412"/>
                    <a:pt x="635317" y="354954"/>
                    <a:pt x="606742" y="474969"/>
                  </a:cubicBezTo>
                  <a:cubicBezTo>
                    <a:pt x="651510" y="537834"/>
                    <a:pt x="691515" y="604509"/>
                    <a:pt x="723900" y="674042"/>
                  </a:cubicBezTo>
                  <a:cubicBezTo>
                    <a:pt x="724853" y="606414"/>
                    <a:pt x="702945" y="365432"/>
                    <a:pt x="762000" y="214937"/>
                  </a:cubicBezTo>
                  <a:cubicBezTo>
                    <a:pt x="764857" y="292089"/>
                    <a:pt x="797242" y="386387"/>
                    <a:pt x="799147" y="463539"/>
                  </a:cubicBezTo>
                  <a:cubicBezTo>
                    <a:pt x="801053" y="537834"/>
                    <a:pt x="768667" y="622607"/>
                    <a:pt x="729615" y="685472"/>
                  </a:cubicBezTo>
                  <a:cubicBezTo>
                    <a:pt x="765810" y="763577"/>
                    <a:pt x="794385" y="845492"/>
                    <a:pt x="814388" y="929312"/>
                  </a:cubicBezTo>
                  <a:cubicBezTo>
                    <a:pt x="842010" y="747384"/>
                    <a:pt x="871538" y="546407"/>
                    <a:pt x="981075" y="363527"/>
                  </a:cubicBezTo>
                  <a:cubicBezTo>
                    <a:pt x="1020128" y="553074"/>
                    <a:pt x="855345" y="886449"/>
                    <a:pt x="816292" y="941694"/>
                  </a:cubicBezTo>
                  <a:cubicBezTo>
                    <a:pt x="838200" y="1036944"/>
                    <a:pt x="849630" y="1135052"/>
                    <a:pt x="849630" y="1234112"/>
                  </a:cubicBezTo>
                  <a:cubicBezTo>
                    <a:pt x="864870" y="1177914"/>
                    <a:pt x="899160" y="1000749"/>
                    <a:pt x="937260" y="915977"/>
                  </a:cubicBezTo>
                  <a:cubicBezTo>
                    <a:pt x="984885" y="815964"/>
                    <a:pt x="1023938" y="725477"/>
                    <a:pt x="1109663" y="642609"/>
                  </a:cubicBezTo>
                  <a:cubicBezTo>
                    <a:pt x="1106805" y="909309"/>
                    <a:pt x="998220" y="1096952"/>
                    <a:pt x="849630" y="1247447"/>
                  </a:cubicBezTo>
                  <a:cubicBezTo>
                    <a:pt x="848678" y="1357937"/>
                    <a:pt x="834390" y="1469379"/>
                    <a:pt x="807720" y="1577012"/>
                  </a:cubicBezTo>
                  <a:cubicBezTo>
                    <a:pt x="807720" y="1577012"/>
                    <a:pt x="807720" y="1577012"/>
                    <a:pt x="807720" y="1577012"/>
                  </a:cubicBezTo>
                  <a:cubicBezTo>
                    <a:pt x="805815" y="1583679"/>
                    <a:pt x="799147" y="1588442"/>
                    <a:pt x="792480" y="1587489"/>
                  </a:cubicBezTo>
                  <a:cubicBezTo>
                    <a:pt x="785813" y="1586537"/>
                    <a:pt x="782003" y="1579869"/>
                    <a:pt x="783907" y="1573202"/>
                  </a:cubicBezTo>
                  <a:cubicBezTo>
                    <a:pt x="812482" y="1463664"/>
                    <a:pt x="827722" y="1351269"/>
                    <a:pt x="828675" y="1237922"/>
                  </a:cubicBezTo>
                  <a:close/>
                </a:path>
              </a:pathLst>
            </a:custGeom>
            <a:gradFill>
              <a:gsLst>
                <a:gs pos="0">
                  <a:srgbClr val="BDD559"/>
                </a:gs>
                <a:gs pos="8000">
                  <a:srgbClr val="BDD559"/>
                </a:gs>
                <a:gs pos="100000">
                  <a:srgbClr val="5F9322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441" name="Google Shape;4441;p105"/>
            <p:cNvGrpSpPr/>
            <p:nvPr/>
          </p:nvGrpSpPr>
          <p:grpSpPr>
            <a:xfrm rot="-7974174">
              <a:off x="267359" y="-193641"/>
              <a:ext cx="821066" cy="1425244"/>
              <a:chOff x="7981884" y="2154029"/>
              <a:chExt cx="1026344" cy="1781575"/>
            </a:xfrm>
          </p:grpSpPr>
          <p:sp>
            <p:nvSpPr>
              <p:cNvPr id="4442" name="Google Shape;4442;p105"/>
              <p:cNvSpPr/>
              <p:nvPr/>
            </p:nvSpPr>
            <p:spPr>
              <a:xfrm>
                <a:off x="7981884" y="2154029"/>
                <a:ext cx="1026344" cy="1688503"/>
              </a:xfrm>
              <a:custGeom>
                <a:rect b="b" l="l" r="r" t="t"/>
                <a:pathLst>
                  <a:path extrusionOk="0" h="1688503" w="1026344">
                    <a:moveTo>
                      <a:pt x="224555" y="1223284"/>
                    </a:moveTo>
                    <a:cubicBezTo>
                      <a:pt x="165500" y="1170897"/>
                      <a:pt x="100730" y="1123272"/>
                      <a:pt x="54057" y="1059454"/>
                    </a:cubicBezTo>
                    <a:cubicBezTo>
                      <a:pt x="7385" y="995637"/>
                      <a:pt x="-17380" y="908959"/>
                      <a:pt x="14052" y="836569"/>
                    </a:cubicBezTo>
                    <a:cubicBezTo>
                      <a:pt x="45485" y="764179"/>
                      <a:pt x="149307" y="725127"/>
                      <a:pt x="209315" y="776562"/>
                    </a:cubicBezTo>
                    <a:cubicBezTo>
                      <a:pt x="234080" y="797517"/>
                      <a:pt x="258845" y="831807"/>
                      <a:pt x="288373" y="819424"/>
                    </a:cubicBezTo>
                    <a:cubicBezTo>
                      <a:pt x="315995" y="807994"/>
                      <a:pt x="312185" y="766084"/>
                      <a:pt x="296945" y="740367"/>
                    </a:cubicBezTo>
                    <a:cubicBezTo>
                      <a:pt x="271227" y="698457"/>
                      <a:pt x="230270" y="667977"/>
                      <a:pt x="193123" y="635592"/>
                    </a:cubicBezTo>
                    <a:cubicBezTo>
                      <a:pt x="155975" y="603207"/>
                      <a:pt x="119780" y="565107"/>
                      <a:pt x="110255" y="516529"/>
                    </a:cubicBezTo>
                    <a:cubicBezTo>
                      <a:pt x="100730" y="467952"/>
                      <a:pt x="129305" y="409849"/>
                      <a:pt x="177882" y="403182"/>
                    </a:cubicBezTo>
                    <a:cubicBezTo>
                      <a:pt x="195980" y="401277"/>
                      <a:pt x="215030" y="406039"/>
                      <a:pt x="232175" y="399372"/>
                    </a:cubicBezTo>
                    <a:cubicBezTo>
                      <a:pt x="260750" y="388894"/>
                      <a:pt x="270275" y="350794"/>
                      <a:pt x="263607" y="320314"/>
                    </a:cubicBezTo>
                    <a:cubicBezTo>
                      <a:pt x="256940" y="289834"/>
                      <a:pt x="237890" y="264117"/>
                      <a:pt x="227412" y="235542"/>
                    </a:cubicBezTo>
                    <a:cubicBezTo>
                      <a:pt x="189312" y="133624"/>
                      <a:pt x="271227" y="6942"/>
                      <a:pt x="379812" y="274"/>
                    </a:cubicBezTo>
                    <a:cubicBezTo>
                      <a:pt x="488398" y="-6393"/>
                      <a:pt x="585552" y="109812"/>
                      <a:pt x="560787" y="215539"/>
                    </a:cubicBezTo>
                    <a:cubicBezTo>
                      <a:pt x="553167" y="247924"/>
                      <a:pt x="536023" y="279357"/>
                      <a:pt x="533165" y="312694"/>
                    </a:cubicBezTo>
                    <a:cubicBezTo>
                      <a:pt x="531260" y="346032"/>
                      <a:pt x="552215" y="386037"/>
                      <a:pt x="585552" y="385084"/>
                    </a:cubicBezTo>
                    <a:cubicBezTo>
                      <a:pt x="619842" y="384132"/>
                      <a:pt x="638892" y="346032"/>
                      <a:pt x="667467" y="327934"/>
                    </a:cubicBezTo>
                    <a:cubicBezTo>
                      <a:pt x="715092" y="297454"/>
                      <a:pt x="783673" y="331744"/>
                      <a:pt x="805580" y="384132"/>
                    </a:cubicBezTo>
                    <a:cubicBezTo>
                      <a:pt x="827487" y="436519"/>
                      <a:pt x="813200" y="497479"/>
                      <a:pt x="790340" y="548914"/>
                    </a:cubicBezTo>
                    <a:cubicBezTo>
                      <a:pt x="767480" y="600349"/>
                      <a:pt x="735095" y="648927"/>
                      <a:pt x="718902" y="703219"/>
                    </a:cubicBezTo>
                    <a:cubicBezTo>
                      <a:pt x="713187" y="722269"/>
                      <a:pt x="710330" y="746082"/>
                      <a:pt x="726523" y="758464"/>
                    </a:cubicBezTo>
                    <a:cubicBezTo>
                      <a:pt x="751287" y="778467"/>
                      <a:pt x="783673" y="747987"/>
                      <a:pt x="809390" y="729889"/>
                    </a:cubicBezTo>
                    <a:cubicBezTo>
                      <a:pt x="872255" y="687027"/>
                      <a:pt x="965600" y="726079"/>
                      <a:pt x="1001795" y="792754"/>
                    </a:cubicBezTo>
                    <a:cubicBezTo>
                      <a:pt x="1037990" y="860382"/>
                      <a:pt x="1029417" y="942297"/>
                      <a:pt x="1006557" y="1015639"/>
                    </a:cubicBezTo>
                    <a:lnTo>
                      <a:pt x="1006557" y="1015639"/>
                    </a:lnTo>
                    <a:cubicBezTo>
                      <a:pt x="970362" y="1133749"/>
                      <a:pt x="903687" y="1237572"/>
                      <a:pt x="835107" y="1338537"/>
                    </a:cubicBezTo>
                    <a:cubicBezTo>
                      <a:pt x="768432" y="1436644"/>
                      <a:pt x="715092" y="1549992"/>
                      <a:pt x="645560" y="1643337"/>
                    </a:cubicBezTo>
                    <a:cubicBezTo>
                      <a:pt x="547452" y="1775734"/>
                      <a:pt x="504590" y="1582377"/>
                      <a:pt x="457917" y="1506177"/>
                    </a:cubicBezTo>
                    <a:cubicBezTo>
                      <a:pt x="396005" y="1401402"/>
                      <a:pt x="316948" y="1305199"/>
                      <a:pt x="224555" y="12232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D559"/>
                  </a:gs>
                  <a:gs pos="8000">
                    <a:srgbClr val="BDD559"/>
                  </a:gs>
                  <a:gs pos="100000">
                    <a:srgbClr val="5F9322"/>
                  </a:gs>
                </a:gsLst>
                <a:lin ang="2700006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43" name="Google Shape;4443;p105"/>
              <p:cNvSpPr/>
              <p:nvPr/>
            </p:nvSpPr>
            <p:spPr>
              <a:xfrm>
                <a:off x="8212802" y="2446819"/>
                <a:ext cx="551152" cy="1488785"/>
              </a:xfrm>
              <a:custGeom>
                <a:rect b="b" l="l" r="r" t="t"/>
                <a:pathLst>
                  <a:path extrusionOk="0" h="1488785" w="551152">
                    <a:moveTo>
                      <a:pt x="550849" y="615216"/>
                    </a:moveTo>
                    <a:cubicBezTo>
                      <a:pt x="552754" y="610454"/>
                      <a:pt x="545134" y="608549"/>
                      <a:pt x="543229" y="613311"/>
                    </a:cubicBezTo>
                    <a:cubicBezTo>
                      <a:pt x="447026" y="844769"/>
                      <a:pt x="381304" y="1084799"/>
                      <a:pt x="356539" y="1333401"/>
                    </a:cubicBezTo>
                    <a:cubicBezTo>
                      <a:pt x="339394" y="1060034"/>
                      <a:pt x="306057" y="786666"/>
                      <a:pt x="257479" y="517109"/>
                    </a:cubicBezTo>
                    <a:cubicBezTo>
                      <a:pt x="257479" y="517109"/>
                      <a:pt x="257479" y="517109"/>
                      <a:pt x="257479" y="517109"/>
                    </a:cubicBezTo>
                    <a:cubicBezTo>
                      <a:pt x="286054" y="420906"/>
                      <a:pt x="324154" y="328514"/>
                      <a:pt x="372732" y="239931"/>
                    </a:cubicBezTo>
                    <a:cubicBezTo>
                      <a:pt x="375589" y="235169"/>
                      <a:pt x="368921" y="231359"/>
                      <a:pt x="366064" y="236121"/>
                    </a:cubicBezTo>
                    <a:cubicBezTo>
                      <a:pt x="319392" y="319941"/>
                      <a:pt x="282244" y="408524"/>
                      <a:pt x="253669" y="500916"/>
                    </a:cubicBezTo>
                    <a:cubicBezTo>
                      <a:pt x="243192" y="441861"/>
                      <a:pt x="231762" y="383759"/>
                      <a:pt x="219379" y="325656"/>
                    </a:cubicBezTo>
                    <a:cubicBezTo>
                      <a:pt x="197471" y="217071"/>
                      <a:pt x="171754" y="109439"/>
                      <a:pt x="145084" y="2759"/>
                    </a:cubicBezTo>
                    <a:cubicBezTo>
                      <a:pt x="144132" y="-2004"/>
                      <a:pt x="136512" y="-99"/>
                      <a:pt x="137464" y="4664"/>
                    </a:cubicBezTo>
                    <a:cubicBezTo>
                      <a:pt x="166039" y="116106"/>
                      <a:pt x="191757" y="228501"/>
                      <a:pt x="214617" y="341849"/>
                    </a:cubicBezTo>
                    <a:cubicBezTo>
                      <a:pt x="172707" y="301844"/>
                      <a:pt x="130796" y="262791"/>
                      <a:pt x="89839" y="222786"/>
                    </a:cubicBezTo>
                    <a:cubicBezTo>
                      <a:pt x="86029" y="218976"/>
                      <a:pt x="80314" y="224691"/>
                      <a:pt x="84124" y="228501"/>
                    </a:cubicBezTo>
                    <a:cubicBezTo>
                      <a:pt x="127939" y="270411"/>
                      <a:pt x="172707" y="312321"/>
                      <a:pt x="216521" y="354231"/>
                    </a:cubicBezTo>
                    <a:cubicBezTo>
                      <a:pt x="216521" y="354231"/>
                      <a:pt x="217474" y="355184"/>
                      <a:pt x="217474" y="355184"/>
                    </a:cubicBezTo>
                    <a:cubicBezTo>
                      <a:pt x="258432" y="555209"/>
                      <a:pt x="289864" y="757139"/>
                      <a:pt x="313676" y="959069"/>
                    </a:cubicBezTo>
                    <a:cubicBezTo>
                      <a:pt x="222237" y="839054"/>
                      <a:pt x="119367" y="727611"/>
                      <a:pt x="6971" y="626646"/>
                    </a:cubicBezTo>
                    <a:cubicBezTo>
                      <a:pt x="3162" y="622836"/>
                      <a:pt x="-2554" y="628551"/>
                      <a:pt x="1257" y="632361"/>
                    </a:cubicBezTo>
                    <a:cubicBezTo>
                      <a:pt x="116509" y="736184"/>
                      <a:pt x="222237" y="850484"/>
                      <a:pt x="314629" y="974309"/>
                    </a:cubicBezTo>
                    <a:cubicBezTo>
                      <a:pt x="321296" y="1035269"/>
                      <a:pt x="327964" y="1096229"/>
                      <a:pt x="333679" y="1157189"/>
                    </a:cubicBezTo>
                    <a:cubicBezTo>
                      <a:pt x="343204" y="1265774"/>
                      <a:pt x="350824" y="1375311"/>
                      <a:pt x="355587" y="1484849"/>
                    </a:cubicBezTo>
                    <a:cubicBezTo>
                      <a:pt x="355587" y="1489611"/>
                      <a:pt x="363207" y="1490564"/>
                      <a:pt x="363207" y="1484849"/>
                    </a:cubicBezTo>
                    <a:cubicBezTo>
                      <a:pt x="361301" y="1450559"/>
                      <a:pt x="360349" y="1417221"/>
                      <a:pt x="357492" y="1382931"/>
                    </a:cubicBezTo>
                    <a:cubicBezTo>
                      <a:pt x="357492" y="1381979"/>
                      <a:pt x="358444" y="1381979"/>
                      <a:pt x="358444" y="1381026"/>
                    </a:cubicBezTo>
                    <a:cubicBezTo>
                      <a:pt x="382257" y="1115279"/>
                      <a:pt x="449884" y="860009"/>
                      <a:pt x="550849" y="615216"/>
                    </a:cubicBezTo>
                    <a:close/>
                  </a:path>
                </a:pathLst>
              </a:custGeom>
              <a:solidFill>
                <a:srgbClr val="192B3E"/>
              </a:solidFill>
              <a:ln cap="flat" cmpd="sng" w="9525">
                <a:solidFill>
                  <a:srgbClr val="317A6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44" name="Google Shape;4444;p105"/>
            <p:cNvGrpSpPr/>
            <p:nvPr/>
          </p:nvGrpSpPr>
          <p:grpSpPr>
            <a:xfrm rot="10357414">
              <a:off x="1231785" y="-29890"/>
              <a:ext cx="431258" cy="947377"/>
              <a:chOff x="7793199" y="3142045"/>
              <a:chExt cx="539126" cy="1184339"/>
            </a:xfrm>
          </p:grpSpPr>
          <p:sp>
            <p:nvSpPr>
              <p:cNvPr id="4445" name="Google Shape;4445;p105"/>
              <p:cNvSpPr/>
              <p:nvPr/>
            </p:nvSpPr>
            <p:spPr>
              <a:xfrm>
                <a:off x="7793199" y="3142045"/>
                <a:ext cx="539126" cy="1184339"/>
              </a:xfrm>
              <a:custGeom>
                <a:rect b="b" l="l" r="r" t="t"/>
                <a:pathLst>
                  <a:path extrusionOk="0" h="1184339" w="539126">
                    <a:moveTo>
                      <a:pt x="89390" y="737235"/>
                    </a:moveTo>
                    <a:cubicBezTo>
                      <a:pt x="89390" y="671513"/>
                      <a:pt x="101772" y="604838"/>
                      <a:pt x="81770" y="541972"/>
                    </a:cubicBezTo>
                    <a:cubicBezTo>
                      <a:pt x="63672" y="485775"/>
                      <a:pt x="19857" y="439103"/>
                      <a:pt x="5570" y="381953"/>
                    </a:cubicBezTo>
                    <a:cubicBezTo>
                      <a:pt x="-10623" y="318135"/>
                      <a:pt x="12237" y="252413"/>
                      <a:pt x="26524" y="188595"/>
                    </a:cubicBezTo>
                    <a:cubicBezTo>
                      <a:pt x="41765" y="124778"/>
                      <a:pt x="46527" y="50483"/>
                      <a:pt x="4617" y="0"/>
                    </a:cubicBezTo>
                    <a:cubicBezTo>
                      <a:pt x="170352" y="81915"/>
                      <a:pt x="307512" y="217170"/>
                      <a:pt x="398952" y="379095"/>
                    </a:cubicBezTo>
                    <a:cubicBezTo>
                      <a:pt x="490392" y="540068"/>
                      <a:pt x="536112" y="724853"/>
                      <a:pt x="538970" y="910590"/>
                    </a:cubicBezTo>
                    <a:cubicBezTo>
                      <a:pt x="539922" y="966788"/>
                      <a:pt x="537065" y="1024890"/>
                      <a:pt x="515157" y="1077278"/>
                    </a:cubicBezTo>
                    <a:cubicBezTo>
                      <a:pt x="493249" y="1128713"/>
                      <a:pt x="447529" y="1174433"/>
                      <a:pt x="392285" y="1183005"/>
                    </a:cubicBezTo>
                    <a:lnTo>
                      <a:pt x="392285" y="1183005"/>
                    </a:lnTo>
                    <a:cubicBezTo>
                      <a:pt x="304654" y="1197293"/>
                      <a:pt x="238932" y="1093470"/>
                      <a:pt x="192260" y="1032510"/>
                    </a:cubicBezTo>
                    <a:cubicBezTo>
                      <a:pt x="126537" y="947738"/>
                      <a:pt x="89390" y="842963"/>
                      <a:pt x="89390" y="737235"/>
                    </a:cubicBezTo>
                    <a:close/>
                  </a:path>
                </a:pathLst>
              </a:custGeom>
              <a:solidFill>
                <a:srgbClr val="3A7B0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46" name="Google Shape;4446;p105"/>
              <p:cNvSpPr/>
              <p:nvPr/>
            </p:nvSpPr>
            <p:spPr>
              <a:xfrm>
                <a:off x="7878077" y="3272865"/>
                <a:ext cx="346292" cy="1036599"/>
              </a:xfrm>
              <a:custGeom>
                <a:rect b="b" l="l" r="r" t="t"/>
                <a:pathLst>
                  <a:path extrusionOk="0" h="1036599" w="346292">
                    <a:moveTo>
                      <a:pt x="345507" y="1031231"/>
                    </a:moveTo>
                    <a:cubicBezTo>
                      <a:pt x="262639" y="915978"/>
                      <a:pt x="217872" y="778818"/>
                      <a:pt x="186439" y="641658"/>
                    </a:cubicBezTo>
                    <a:cubicBezTo>
                      <a:pt x="154055" y="501641"/>
                      <a:pt x="133099" y="358766"/>
                      <a:pt x="93094" y="220653"/>
                    </a:cubicBezTo>
                    <a:cubicBezTo>
                      <a:pt x="71187" y="144453"/>
                      <a:pt x="43564" y="71111"/>
                      <a:pt x="6417" y="1578"/>
                    </a:cubicBezTo>
                    <a:cubicBezTo>
                      <a:pt x="4512" y="-2232"/>
                      <a:pt x="-2156" y="1578"/>
                      <a:pt x="702" y="5388"/>
                    </a:cubicBezTo>
                    <a:cubicBezTo>
                      <a:pt x="69282" y="132071"/>
                      <a:pt x="102619" y="273041"/>
                      <a:pt x="132147" y="413058"/>
                    </a:cubicBezTo>
                    <a:cubicBezTo>
                      <a:pt x="160722" y="553076"/>
                      <a:pt x="184534" y="694998"/>
                      <a:pt x="234064" y="829301"/>
                    </a:cubicBezTo>
                    <a:cubicBezTo>
                      <a:pt x="260734" y="902643"/>
                      <a:pt x="295024" y="972176"/>
                      <a:pt x="340744" y="1035993"/>
                    </a:cubicBezTo>
                    <a:cubicBezTo>
                      <a:pt x="342649" y="1037898"/>
                      <a:pt x="348364" y="1035041"/>
                      <a:pt x="345507" y="1031231"/>
                    </a:cubicBezTo>
                    <a:lnTo>
                      <a:pt x="345507" y="10312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0145_Emma_Template_SlidesMania">
  <a:themeElements>
    <a:clrScheme name="Simple Light">
      <a:dk1>
        <a:srgbClr val="D996A2"/>
      </a:dk1>
      <a:lt1>
        <a:srgbClr val="FFFFFF"/>
      </a:lt1>
      <a:dk2>
        <a:srgbClr val="595959"/>
      </a:dk2>
      <a:lt2>
        <a:srgbClr val="EEEEEE"/>
      </a:lt2>
      <a:accent1>
        <a:srgbClr val="D996A2"/>
      </a:accent1>
      <a:accent2>
        <a:srgbClr val="EEC8C0"/>
      </a:accent2>
      <a:accent3>
        <a:srgbClr val="DEA7AC"/>
      </a:accent3>
      <a:accent4>
        <a:srgbClr val="E891A2"/>
      </a:accent4>
      <a:accent5>
        <a:srgbClr val="FFFFFF"/>
      </a:accent5>
      <a:accent6>
        <a:srgbClr val="FFFFFF"/>
      </a:accent6>
      <a:hlink>
        <a:srgbClr val="D1738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Bravestone · SlidesMania">
  <a:themeElements>
    <a:clrScheme name="Simple Light">
      <a:dk1>
        <a:srgbClr val="000000"/>
      </a:dk1>
      <a:lt1>
        <a:srgbClr val="F3F3F3"/>
      </a:lt1>
      <a:dk2>
        <a:srgbClr val="1F3F3A"/>
      </a:dk2>
      <a:lt2>
        <a:srgbClr val="434343"/>
      </a:lt2>
      <a:accent1>
        <a:srgbClr val="BDD559"/>
      </a:accent1>
      <a:accent2>
        <a:srgbClr val="224943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BDD5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