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8229600" cx="5029200"/>
  <p:notesSz cx="6858000" cy="9144000"/>
  <p:embeddedFontLst>
    <p:embeddedFont>
      <p:font typeface="Comfortaa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592">
          <p15:clr>
            <a:srgbClr val="A4A3A4"/>
          </p15:clr>
        </p15:guide>
        <p15:guide id="2" pos="158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592" orient="horz"/>
        <p:guide pos="158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Comfortaa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Comfortaa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381549" y="685800"/>
            <a:ext cx="2095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381549" y="685800"/>
            <a:ext cx="2095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8d0ebb4fb7_231_0:notes"/>
          <p:cNvSpPr/>
          <p:nvPr>
            <p:ph idx="2" type="sldImg"/>
          </p:nvPr>
        </p:nvSpPr>
        <p:spPr>
          <a:xfrm>
            <a:off x="2381549" y="685800"/>
            <a:ext cx="2095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8d0ebb4fb7_23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71440" y="1191320"/>
            <a:ext cx="4686300" cy="3284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71435" y="4534600"/>
            <a:ext cx="4686300" cy="12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4659852" y="7461147"/>
            <a:ext cx="3018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71435" y="3441360"/>
            <a:ext cx="4686300" cy="13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4659852" y="7461147"/>
            <a:ext cx="3018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71435" y="712040"/>
            <a:ext cx="4686300" cy="91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71435" y="1843960"/>
            <a:ext cx="4686300" cy="54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4659852" y="7461147"/>
            <a:ext cx="3018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71435" y="712040"/>
            <a:ext cx="4686300" cy="91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71435" y="1843960"/>
            <a:ext cx="2199900" cy="54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2657820" y="1843960"/>
            <a:ext cx="2199900" cy="54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4659852" y="7461147"/>
            <a:ext cx="3018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71435" y="712040"/>
            <a:ext cx="4686300" cy="91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4659852" y="7461147"/>
            <a:ext cx="3018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71435" y="888960"/>
            <a:ext cx="1544400" cy="1209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71435" y="2223360"/>
            <a:ext cx="1544400" cy="508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4659852" y="7461147"/>
            <a:ext cx="3018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269638" y="720240"/>
            <a:ext cx="3502500" cy="65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4659852" y="7461147"/>
            <a:ext cx="3018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2514600" y="-200"/>
            <a:ext cx="2514600" cy="8229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46025" y="1973080"/>
            <a:ext cx="2225100" cy="237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46025" y="4484920"/>
            <a:ext cx="2225100" cy="197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2716725" y="1158520"/>
            <a:ext cx="2110500" cy="591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4659852" y="7461147"/>
            <a:ext cx="3018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71435" y="6768920"/>
            <a:ext cx="3299400" cy="96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4659852" y="7461147"/>
            <a:ext cx="3018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71435" y="1769800"/>
            <a:ext cx="4686300" cy="314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71435" y="5043560"/>
            <a:ext cx="4686300" cy="20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4659852" y="7461147"/>
            <a:ext cx="3018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4659852" y="7461147"/>
            <a:ext cx="301800" cy="62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71435" y="712040"/>
            <a:ext cx="4686300" cy="9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71435" y="1843960"/>
            <a:ext cx="4686300" cy="54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659852" y="7461147"/>
            <a:ext cx="301800" cy="62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hyperlink" Target="https://clever.com/oauth/authorize?channel=clever&amp;client_id=4c63c1cf623dce82caac&amp;confirmed=true&amp;redirect_uri=https%3A%2F%2Fclever.com%2Fin%2Fauth_callback&amp;response_type=code&amp;state=86f0972867b663bbf0f7ab5b243d9ae89fbc7868d1f750d54e4fe0f8ae220873&amp;district_id=5b200e56aef00b00013fa391" TargetMode="External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4.png"/><Relationship Id="rId8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233150" y="1643076"/>
            <a:ext cx="1380300" cy="1136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3510300" y="1643076"/>
            <a:ext cx="1380300" cy="1136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1871725" y="1643076"/>
            <a:ext cx="1380300" cy="1136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3510300" y="3036950"/>
            <a:ext cx="1380300" cy="1136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1871725" y="3036949"/>
            <a:ext cx="1380300" cy="1136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>
            <a:hlinkClick r:id="rId4"/>
          </p:cNvPr>
          <p:cNvSpPr/>
          <p:nvPr/>
        </p:nvSpPr>
        <p:spPr>
          <a:xfrm>
            <a:off x="233125" y="4430850"/>
            <a:ext cx="1380300" cy="1136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3510275" y="4430850"/>
            <a:ext cx="1380300" cy="1136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1871700" y="4430849"/>
            <a:ext cx="1380300" cy="1136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159870" y="5824755"/>
            <a:ext cx="4709400" cy="219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332301" y="2231798"/>
            <a:ext cx="1182000" cy="40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Schedule &amp; Lesson Plans</a:t>
            </a:r>
            <a:endParaRPr sz="1100"/>
          </a:p>
        </p:txBody>
      </p:sp>
      <p:sp>
        <p:nvSpPr>
          <p:cNvPr id="64" name="Google Shape;64;p13"/>
          <p:cNvSpPr txBox="1"/>
          <p:nvPr/>
        </p:nvSpPr>
        <p:spPr>
          <a:xfrm>
            <a:off x="2070038" y="2231786"/>
            <a:ext cx="983700" cy="40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 txBox="1"/>
          <p:nvPr/>
        </p:nvSpPr>
        <p:spPr>
          <a:xfrm>
            <a:off x="3708617" y="2231798"/>
            <a:ext cx="983700" cy="40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Imagine Reading </a:t>
            </a:r>
            <a:endParaRPr/>
          </a:p>
        </p:txBody>
      </p:sp>
      <p:sp>
        <p:nvSpPr>
          <p:cNvPr id="66" name="Google Shape;66;p13"/>
          <p:cNvSpPr txBox="1"/>
          <p:nvPr/>
        </p:nvSpPr>
        <p:spPr>
          <a:xfrm>
            <a:off x="2070038" y="2231798"/>
            <a:ext cx="983700" cy="40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Teacher Contact</a:t>
            </a:r>
            <a:endParaRPr/>
          </a:p>
        </p:txBody>
      </p:sp>
      <p:sp>
        <p:nvSpPr>
          <p:cNvPr id="67" name="Google Shape;67;p13"/>
          <p:cNvSpPr txBox="1"/>
          <p:nvPr/>
        </p:nvSpPr>
        <p:spPr>
          <a:xfrm>
            <a:off x="2005466" y="3711420"/>
            <a:ext cx="1112700" cy="40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 Dojo</a:t>
            </a:r>
            <a:endParaRPr/>
          </a:p>
        </p:txBody>
      </p:sp>
      <p:sp>
        <p:nvSpPr>
          <p:cNvPr id="68" name="Google Shape;68;p13"/>
          <p:cNvSpPr txBox="1"/>
          <p:nvPr/>
        </p:nvSpPr>
        <p:spPr>
          <a:xfrm>
            <a:off x="3708567" y="3810346"/>
            <a:ext cx="983700" cy="40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3"/>
          <p:cNvSpPr txBox="1"/>
          <p:nvPr/>
        </p:nvSpPr>
        <p:spPr>
          <a:xfrm>
            <a:off x="332301" y="5196128"/>
            <a:ext cx="1182000" cy="40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Istation</a:t>
            </a:r>
            <a:endParaRPr/>
          </a:p>
        </p:txBody>
      </p:sp>
      <p:sp>
        <p:nvSpPr>
          <p:cNvPr id="70" name="Google Shape;70;p13"/>
          <p:cNvSpPr txBox="1"/>
          <p:nvPr/>
        </p:nvSpPr>
        <p:spPr>
          <a:xfrm>
            <a:off x="1990500" y="4997625"/>
            <a:ext cx="1142700" cy="5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Google Meets Link</a:t>
            </a:r>
            <a:endParaRPr/>
          </a:p>
        </p:txBody>
      </p:sp>
      <p:sp>
        <p:nvSpPr>
          <p:cNvPr id="71" name="Google Shape;71;p13"/>
          <p:cNvSpPr txBox="1"/>
          <p:nvPr/>
        </p:nvSpPr>
        <p:spPr>
          <a:xfrm>
            <a:off x="3708617" y="5105318"/>
            <a:ext cx="1040700" cy="40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 Help</a:t>
            </a:r>
            <a:endParaRPr/>
          </a:p>
        </p:txBody>
      </p:sp>
      <p:sp>
        <p:nvSpPr>
          <p:cNvPr id="72" name="Google Shape;72;p13"/>
          <p:cNvSpPr/>
          <p:nvPr/>
        </p:nvSpPr>
        <p:spPr>
          <a:xfrm>
            <a:off x="701185" y="5712480"/>
            <a:ext cx="3626700" cy="511200"/>
          </a:xfrm>
          <a:prstGeom prst="horizontalScroll">
            <a:avLst>
              <a:gd fmla="val 12500" name="adj"/>
            </a:avLst>
          </a:prstGeom>
          <a:solidFill>
            <a:srgbClr val="2BBCB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3"/>
          <p:cNvSpPr/>
          <p:nvPr/>
        </p:nvSpPr>
        <p:spPr>
          <a:xfrm>
            <a:off x="888692" y="5824752"/>
            <a:ext cx="3346352" cy="26334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FFFF"/>
                </a:solidFill>
                <a:latin typeface="Arial"/>
              </a:rPr>
              <a:t>Announcements</a:t>
            </a:r>
          </a:p>
        </p:txBody>
      </p:sp>
      <p:pic>
        <p:nvPicPr>
          <p:cNvPr id="74" name="Google Shape;7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23131">
            <a:off x="2120971" y="-9033"/>
            <a:ext cx="3281334" cy="933617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3"/>
          <p:cNvSpPr txBox="1"/>
          <p:nvPr/>
        </p:nvSpPr>
        <p:spPr>
          <a:xfrm>
            <a:off x="592175" y="792825"/>
            <a:ext cx="4038600" cy="68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700">
                <a:latin typeface="Comfortaa"/>
                <a:ea typeface="Comfortaa"/>
                <a:cs typeface="Comfortaa"/>
                <a:sym typeface="Comfortaa"/>
              </a:rPr>
              <a:t>Mrs. </a:t>
            </a:r>
            <a:r>
              <a:rPr lang="en" sz="2700">
                <a:latin typeface="Comfortaa"/>
                <a:ea typeface="Comfortaa"/>
                <a:cs typeface="Comfortaa"/>
                <a:sym typeface="Comfortaa"/>
              </a:rPr>
              <a:t>Gonzalez’</a:t>
            </a:r>
            <a:r>
              <a:rPr lang="en" sz="2700">
                <a:latin typeface="Comfortaa"/>
                <a:ea typeface="Comfortaa"/>
                <a:cs typeface="Comfortaa"/>
                <a:sym typeface="Comfortaa"/>
              </a:rPr>
              <a:t> “APP”</a:t>
            </a:r>
            <a:endParaRPr sz="30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6" name="Google Shape;7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054170">
            <a:off x="-375413" y="203298"/>
            <a:ext cx="3357552" cy="955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06274" y="3171923"/>
            <a:ext cx="604500" cy="604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lp!" id="78" name="Google Shape;7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08575" y="4213850"/>
            <a:ext cx="983700" cy="98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45337" y="4544988"/>
            <a:ext cx="738375" cy="51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