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99"/>
  </p:normalViewPr>
  <p:slideViewPr>
    <p:cSldViewPr snapToGrid="0" snapToObjects="1">
      <p:cViewPr>
        <p:scale>
          <a:sx n="120" d="100"/>
          <a:sy n="120" d="100"/>
        </p:scale>
        <p:origin x="2430" y="10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3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60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9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1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77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90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4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2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BA38-B33F-304B-AD63-E6CEF9AFCE5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BE406-3E1D-3747-8649-CA50F3506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6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RobertCL\AppData\Local\Microsoft\Windows\Temporary Internet Files\Content.IE5\FWBPP77T\1318812278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01" y="922908"/>
            <a:ext cx="2005855" cy="196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obertCL\AppData\Local\Microsoft\Windows\Temporary Internet Files\Content.IE5\5QZVA3MP\mummy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92" y="196855"/>
            <a:ext cx="1988184" cy="212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RobertCL\AppData\Local\Microsoft\Windows\Temporary Internet Files\Content.IE5\5QZVA3MP\monster_01_purple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994" y="2216812"/>
            <a:ext cx="1984240" cy="173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RobertCL\AppData\Local\Microsoft\Windows\Temporary Internet Files\Content.IE5\5QZVA3MP\dracula1c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98" y="3858183"/>
            <a:ext cx="1544983" cy="203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22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0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4" presetClass="path" presetSubtype="0" repeatCount="indefinite" accel="59000" decel="41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2477 2.28314E-6 L 0.08323 2.28314E-6 L 0.18794 0.24127 L 0.08323 0.48068 L -0.12477 0.48068 L -0.22948 0.24127 L -0.12477 2.28314E-6 Z " pathEditMode="relative" rAng="0" ptsTypes="FFFFFFF">
                                      <p:cBhvr>
                                        <p:cTn id="19" dur="3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93" y="2403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1" dur="3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1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2892 0.00255 C 0.01355 0.01458 -0.00417 0.02637 -0.01172 0.04118 C -0.01953 0.05783 -0.02331 0.07726 -0.02735 0.09669 C -0.031 0.11636 -0.02735 0.13255 -0.02331 0.15059 C -0.01953 0.16725 -0.01367 0.18483 -0.00013 0.20009 C 0.01146 0.2149 0.03087 0.2267 0.05197 0.23572 C 0.07137 0.24474 0.09456 0.25099 0.11774 0.25376 C 0.14092 0.257 0.16411 0.257 0.18547 0.25376 C 0.20865 0.25099 0.23001 0.24335 0.24746 0.23132 C 0.26452 0.22091 0.28015 0.20727 0.28771 0.19107 C 0.29734 0.17581 0.30151 0.15522 0.30151 0.13856 C 0.30334 0.12214 0.30151 0.10294 0.29174 0.08629 C 0.28224 0.07125 0.26452 0.05922 0.2416 0.05344 C 0.21816 0.04881 0.1951 0.05459 0.17974 0.06547 C 0.16606 0.07588 0.15655 0.09207 0.15447 0.11173 C 0.15447 0.13116 0.15655 0.1492 0.16606 0.16401 C 0.17596 0.17904 0.17388 0.18205 0.21243 0.20148 C 0.24746 0.2223 0.28224 0.21629 0.30334 0.21814 C 0.3247 0.21814 0.34189 0.21189 0.36325 0.20611 C 0.38643 0.19848 0.40584 0.18483 0.41938 0.17303 C 0.43306 0.161 0.43879 0.1462 0.44634 0.12214 C 0.4522 0.09831 0.4522 0.08629 0.4522 0.06824 C 0.4522 0.0502 0.4522 0.03216 0.4522 0.01458 " pathEditMode="relative" rAng="0" ptsTypes="fffffffffffffffffffffff">
                                      <p:cBhvr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69" y="12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Coty Robertson</cp:lastModifiedBy>
  <cp:revision>13</cp:revision>
  <dcterms:created xsi:type="dcterms:W3CDTF">2016-08-17T01:48:21Z</dcterms:created>
  <dcterms:modified xsi:type="dcterms:W3CDTF">2016-10-26T14:10:38Z</dcterms:modified>
</cp:coreProperties>
</file>