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f2181be4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f2181be4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video.link/w/Ajpub" TargetMode="External"/><Relationship Id="rId22" Type="http://schemas.openxmlformats.org/officeDocument/2006/relationships/hyperlink" Target="https://video.link/w/Fmpub" TargetMode="External"/><Relationship Id="rId21" Type="http://schemas.openxmlformats.org/officeDocument/2006/relationships/image" Target="../media/image27.png"/><Relationship Id="rId24" Type="http://schemas.openxmlformats.org/officeDocument/2006/relationships/hyperlink" Target="https://video.link/w/Fmpub" TargetMode="External"/><Relationship Id="rId23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image" Target="../media/image1.png"/><Relationship Id="rId26" Type="http://schemas.openxmlformats.org/officeDocument/2006/relationships/hyperlink" Target="https://video.link/w/Aqpub" TargetMode="External"/><Relationship Id="rId25" Type="http://schemas.openxmlformats.org/officeDocument/2006/relationships/image" Target="../media/image10.png"/><Relationship Id="rId28" Type="http://schemas.openxmlformats.org/officeDocument/2006/relationships/hyperlink" Target="https://video.link/w/btpub" TargetMode="External"/><Relationship Id="rId27" Type="http://schemas.openxmlformats.org/officeDocument/2006/relationships/image" Target="../media/image24.png"/><Relationship Id="rId5" Type="http://schemas.openxmlformats.org/officeDocument/2006/relationships/image" Target="../media/image2.png"/><Relationship Id="rId6" Type="http://schemas.openxmlformats.org/officeDocument/2006/relationships/image" Target="../media/image11.png"/><Relationship Id="rId29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8.png"/><Relationship Id="rId31" Type="http://schemas.openxmlformats.org/officeDocument/2006/relationships/image" Target="../media/image9.jpg"/><Relationship Id="rId30" Type="http://schemas.openxmlformats.org/officeDocument/2006/relationships/hyperlink" Target="http://www.youtube.com/watch?v=nVpHc8wsRKE" TargetMode="External"/><Relationship Id="rId11" Type="http://schemas.openxmlformats.org/officeDocument/2006/relationships/image" Target="../media/image6.png"/><Relationship Id="rId33" Type="http://schemas.openxmlformats.org/officeDocument/2006/relationships/image" Target="../media/image15.png"/><Relationship Id="rId10" Type="http://schemas.openxmlformats.org/officeDocument/2006/relationships/image" Target="../media/image18.png"/><Relationship Id="rId32" Type="http://schemas.openxmlformats.org/officeDocument/2006/relationships/image" Target="../media/image13.png"/><Relationship Id="rId13" Type="http://schemas.openxmlformats.org/officeDocument/2006/relationships/image" Target="../media/image14.jpg"/><Relationship Id="rId35" Type="http://schemas.openxmlformats.org/officeDocument/2006/relationships/image" Target="../media/image20.png"/><Relationship Id="rId12" Type="http://schemas.openxmlformats.org/officeDocument/2006/relationships/hyperlink" Target="https://video.link/w/qhpub" TargetMode="External"/><Relationship Id="rId34" Type="http://schemas.openxmlformats.org/officeDocument/2006/relationships/image" Target="../media/image12.png"/><Relationship Id="rId15" Type="http://schemas.openxmlformats.org/officeDocument/2006/relationships/image" Target="../media/image22.png"/><Relationship Id="rId37" Type="http://schemas.openxmlformats.org/officeDocument/2006/relationships/image" Target="../media/image21.png"/><Relationship Id="rId14" Type="http://schemas.openxmlformats.org/officeDocument/2006/relationships/hyperlink" Target="https://video.link/w/zlpub" TargetMode="External"/><Relationship Id="rId36" Type="http://schemas.openxmlformats.org/officeDocument/2006/relationships/image" Target="../media/image16.png"/><Relationship Id="rId17" Type="http://schemas.openxmlformats.org/officeDocument/2006/relationships/image" Target="../media/image5.png"/><Relationship Id="rId39" Type="http://schemas.openxmlformats.org/officeDocument/2006/relationships/image" Target="../media/image19.png"/><Relationship Id="rId16" Type="http://schemas.openxmlformats.org/officeDocument/2006/relationships/hyperlink" Target="https://video.link/w/9fpub" TargetMode="External"/><Relationship Id="rId38" Type="http://schemas.openxmlformats.org/officeDocument/2006/relationships/image" Target="../media/image17.png"/><Relationship Id="rId19" Type="http://schemas.openxmlformats.org/officeDocument/2006/relationships/image" Target="../media/image26.png"/><Relationship Id="rId18" Type="http://schemas.openxmlformats.org/officeDocument/2006/relationships/hyperlink" Target="https://video.link/w/qhpub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3316" l="20051" r="19040" t="0"/>
          <a:stretch/>
        </p:blipFill>
        <p:spPr>
          <a:xfrm>
            <a:off x="7738050" y="2436025"/>
            <a:ext cx="1174600" cy="24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0" l="49101" r="0" t="0"/>
          <a:stretch/>
        </p:blipFill>
        <p:spPr>
          <a:xfrm>
            <a:off x="2295725" y="0"/>
            <a:ext cx="11301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0" l="0" r="50736" t="2505"/>
          <a:stretch/>
        </p:blipFill>
        <p:spPr>
          <a:xfrm>
            <a:off x="5934175" y="0"/>
            <a:ext cx="1093800" cy="50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18959" l="0" r="0" t="4680"/>
          <a:stretch/>
        </p:blipFill>
        <p:spPr>
          <a:xfrm>
            <a:off x="6984149" y="1310491"/>
            <a:ext cx="1928500" cy="125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8542" l="0" r="0" t="0"/>
          <a:stretch/>
        </p:blipFill>
        <p:spPr>
          <a:xfrm>
            <a:off x="49300" y="52899"/>
            <a:ext cx="2325025" cy="316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19825" r="19098" t="12334"/>
          <a:stretch/>
        </p:blipFill>
        <p:spPr>
          <a:xfrm>
            <a:off x="2374325" y="873500"/>
            <a:ext cx="2283149" cy="44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4025" y="4457675"/>
            <a:ext cx="8860525" cy="82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10">
            <a:alphaModFix/>
          </a:blip>
          <a:srcRect b="31224" l="0" r="0" t="0"/>
          <a:stretch/>
        </p:blipFill>
        <p:spPr>
          <a:xfrm>
            <a:off x="4188425" y="1337225"/>
            <a:ext cx="2672275" cy="246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11">
            <a:alphaModFix/>
          </a:blip>
          <a:srcRect b="6204" l="0" r="0" t="21899"/>
          <a:stretch/>
        </p:blipFill>
        <p:spPr>
          <a:xfrm>
            <a:off x="2129538" y="2997000"/>
            <a:ext cx="5019775" cy="19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18700" y="2079855"/>
            <a:ext cx="596850" cy="770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76575" y="180354"/>
            <a:ext cx="878924" cy="58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564350" y="2066064"/>
            <a:ext cx="642600" cy="798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167475" y="1159474"/>
            <a:ext cx="878931" cy="684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250625" y="180350"/>
            <a:ext cx="878925" cy="58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7">
            <a:alphaModFix/>
          </a:blip>
          <a:srcRect b="69885" l="0" r="0" t="0"/>
          <a:stretch/>
        </p:blipFill>
        <p:spPr>
          <a:xfrm>
            <a:off x="6785875" y="230050"/>
            <a:ext cx="2325025" cy="9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149300" y="75200"/>
            <a:ext cx="798298" cy="798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8123350" y="1"/>
            <a:ext cx="642600" cy="87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90513" y="2068650"/>
            <a:ext cx="642599" cy="793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33325" y="1115918"/>
            <a:ext cx="764300" cy="6894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elcome to Mondays with Michelle Obama! Join Michelle and her furry guests, Sunny and Bo, in a special reading of her favorite children’s books, “Oh, the Places You'll Go!&quot; by Dr. Seuss and &quot;Can I Be Your Dog?&quot; by Troy Cummings!" id="73" name="Google Shape;73;p13" title="READ ALONG with MICHELLE OBAMA! | Oh, the Places You'll Go! / Can I Be Your Dog? | PBS KIDS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083175" y="1400375"/>
            <a:ext cx="1730450" cy="9883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" name="Google Shape;74;p13"/>
          <p:cNvGrpSpPr/>
          <p:nvPr/>
        </p:nvGrpSpPr>
        <p:grpSpPr>
          <a:xfrm>
            <a:off x="2295730" y="2571769"/>
            <a:ext cx="764291" cy="601476"/>
            <a:chOff x="289875" y="566550"/>
            <a:chExt cx="4782800" cy="3623350"/>
          </a:xfrm>
        </p:grpSpPr>
        <p:pic>
          <p:nvPicPr>
            <p:cNvPr id="75" name="Google Shape;75;p13"/>
            <p:cNvPicPr preferRelativeResize="0"/>
            <p:nvPr/>
          </p:nvPicPr>
          <p:blipFill rotWithShape="1">
            <a:blip r:embed="rId32">
              <a:alphaModFix/>
            </a:blip>
            <a:srcRect b="8446" l="2678" r="3985" t="9391"/>
            <a:stretch/>
          </p:blipFill>
          <p:spPr>
            <a:xfrm>
              <a:off x="289875" y="566550"/>
              <a:ext cx="4782800" cy="3623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3"/>
            <p:cNvPicPr preferRelativeResize="0"/>
            <p:nvPr/>
          </p:nvPicPr>
          <p:blipFill>
            <a:blip r:embed="rId33">
              <a:alphaModFix/>
            </a:blip>
            <a:stretch>
              <a:fillRect/>
            </a:stretch>
          </p:blipFill>
          <p:spPr>
            <a:xfrm>
              <a:off x="1110275" y="1308625"/>
              <a:ext cx="3208699" cy="20976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7" name="Google Shape;77;p13"/>
          <p:cNvGrpSpPr/>
          <p:nvPr/>
        </p:nvGrpSpPr>
        <p:grpSpPr>
          <a:xfrm>
            <a:off x="5736551" y="2570615"/>
            <a:ext cx="711171" cy="603748"/>
            <a:chOff x="2600325" y="438150"/>
            <a:chExt cx="4552950" cy="4876800"/>
          </a:xfrm>
        </p:grpSpPr>
        <p:pic>
          <p:nvPicPr>
            <p:cNvPr id="78" name="Google Shape;78;p13"/>
            <p:cNvPicPr preferRelativeResize="0"/>
            <p:nvPr/>
          </p:nvPicPr>
          <p:blipFill>
            <a:blip r:embed="rId34">
              <a:alphaModFix/>
            </a:blip>
            <a:stretch>
              <a:fillRect/>
            </a:stretch>
          </p:blipFill>
          <p:spPr>
            <a:xfrm>
              <a:off x="2600325" y="438150"/>
              <a:ext cx="4552950" cy="4876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3"/>
            <p:cNvPicPr preferRelativeResize="0"/>
            <p:nvPr/>
          </p:nvPicPr>
          <p:blipFill rotWithShape="1">
            <a:blip r:embed="rId35">
              <a:alphaModFix/>
            </a:blip>
            <a:srcRect b="0" l="8872" r="13703" t="0"/>
            <a:stretch/>
          </p:blipFill>
          <p:spPr>
            <a:xfrm>
              <a:off x="3755125" y="1408200"/>
              <a:ext cx="2305750" cy="2873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0" name="Google Shape;80;p13"/>
          <p:cNvPicPr preferRelativeResize="0"/>
          <p:nvPr/>
        </p:nvPicPr>
        <p:blipFill rotWithShape="1">
          <a:blip r:embed="rId36">
            <a:alphaModFix/>
          </a:blip>
          <a:srcRect b="4131" l="27249" r="26359" t="0"/>
          <a:stretch/>
        </p:blipFill>
        <p:spPr>
          <a:xfrm>
            <a:off x="8223125" y="2288245"/>
            <a:ext cx="1278625" cy="2647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-793000" y="2274225"/>
            <a:ext cx="1890625" cy="275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47600" y="3292467"/>
            <a:ext cx="1345650" cy="1851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452325" y="4328253"/>
            <a:ext cx="798300" cy="892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