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ace24c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ace24c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2ace24c3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2ace24c3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2ace24c3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2ace24c3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ace24c3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2ace24c3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2ace24c3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2ace24c3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ace24c3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ace24c3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2ace24c3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2ace24c3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ce24c3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2ace24c3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2ace24c3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2ace24c3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ace24c3e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2ace24c3e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ace24c3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2ace24c3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ace24c3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ace24c3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2ace24c3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2ace24c3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ace24c3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ace24c3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ace24c3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2ace24c3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2ace24c3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2ace24c3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ace24c3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2ace24c3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2ace24c3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2ace24c3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2ace24c3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2ace24c3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2ace24c3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2ace24c3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2ace24c3e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2ace24c3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2ace24c3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2ace24c3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379601"/>
            <a:ext cx="9013600" cy="2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6403"/>
            <a:ext cx="9144000" cy="3758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Engaging the Reader (10 mins)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Last night for homework you read about what happened from 1946-1947, that made Jackie Robinson famous and changed history.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81700"/>
            <a:ext cx="8520600" cy="43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be recording facts about what happened in Jackie Robinson’s life and in America during these two years.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Choose just one page that you read for homework to reread (30, 31, 33, 34, or 36), in order to identify one fact about Jackie Robinson’s life from that page.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7185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one fact your found about Jackie Robinson’s life?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does the book tell us about what was happening in America at this time?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Review Learning Targets (5 mins)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851675"/>
            <a:ext cx="8520600" cy="37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at page 39...what type of informational text do you see?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*I can describe how the text features of a letter help readers.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 I can compare and contrast three different perspectives of the same event.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Time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Letters as Informational Text (10 mins)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Lets add “letter” to our anchor chart.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some features of a letter?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Text features of a letter include an introduction, date, and signature.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B. Reading for the Gist: How Jackie Robinson Experienced Segregation (15 mins)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431250"/>
            <a:ext cx="8520600" cy="31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to page 38 and reread that text independently.  As you read, think about: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did Jackie Robinson’s teammates treat him?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did this change over time?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5748625" y="0"/>
            <a:ext cx="303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We are focusing on how 3 different people saw an event from their experience.</a:t>
            </a:r>
            <a:endParaRPr/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6"/>
            <a:ext cx="57486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5647200" y="0"/>
            <a:ext cx="3438900" cy="45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Write a sentence that summarizes Sharon Robinson’s perspective on her father’s experience during his early months with the Dodgers.</a:t>
            </a:r>
            <a:endParaRPr/>
          </a:p>
        </p:txBody>
      </p:sp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4"/>
            <a:ext cx="5106390" cy="4568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23"/>
          <p:cNvCxnSpPr/>
          <p:nvPr/>
        </p:nvCxnSpPr>
        <p:spPr>
          <a:xfrm rot="10800000">
            <a:off x="1472275" y="849950"/>
            <a:ext cx="4262100" cy="794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87900" y="162325"/>
            <a:ext cx="8520600" cy="44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to page 39.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Who wrote this letter?  How do you know?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your evidence in the text?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Who do you think received this letter?  What is your evidence?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230575"/>
            <a:ext cx="8520600" cy="43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 your attention on the last two sentences at the end of the second paragraph (“The newspapermen…”)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does Jackie Robinson say his aim is?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does the word </a:t>
            </a:r>
            <a:r>
              <a:rPr i="1" lang="en"/>
              <a:t>aim</a:t>
            </a:r>
            <a:r>
              <a:rPr lang="en"/>
              <a:t> mean?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Recall what Jackie Robinson’s promise might be, and what the evidence is for your idea.  You can take a look back at page 29 to reread the last 3 paragraphs.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 the “Jackie Robinson” circle, write a sentence that summarizes Jackie’s thoughts about his early months in the Dodgers.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Compare/Contrast Different Accounts of the Same Event (15 mins)</a:t>
            </a:r>
            <a:endParaRPr/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311700" y="1518425"/>
            <a:ext cx="8520600" cy="30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the text that is in </a:t>
            </a:r>
            <a:r>
              <a:rPr i="1" lang="en"/>
              <a:t>italics</a:t>
            </a:r>
            <a:r>
              <a:rPr lang="en"/>
              <a:t> at the bottom of page 39.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Who is the speaker in these paragraphs? How do you know?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Talk with your partners about how Rachel Robinson remembers Jackie’s early years in Major League Baseball.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311700" y="191375"/>
            <a:ext cx="8520600" cy="437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pairs of words are closely related.  Find them in the text and use your strategies to determine their meaning.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Pessimism and despair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Victim and martyr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Triumphs and victories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idx="1" type="body"/>
          </p:nvPr>
        </p:nvSpPr>
        <p:spPr>
          <a:xfrm>
            <a:off x="311700" y="269375"/>
            <a:ext cx="8520600" cy="42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Pessimism: Belief that the worst will happen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Despair: lack of hope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Victim: person who is harmed by another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Martyr: person who chooses to suffer for a cause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Triumphs: great victories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Victories: wins or successes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/>
          <p:nvPr>
            <p:ph idx="1" type="body"/>
          </p:nvPr>
        </p:nvSpPr>
        <p:spPr>
          <a:xfrm>
            <a:off x="311700" y="133275"/>
            <a:ext cx="8520600" cy="44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“Rachel Robinson” circle, write a sentence that summarizes Rachel’s thoughts about Jackie’s early months on the Dodgers.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Work with your group to determine what all three of these points of view have in common.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Fill that into the intersection of the 3 circles.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and Assessment</a:t>
            </a:r>
            <a:endParaRPr/>
          </a:p>
        </p:txBody>
      </p:sp>
      <p:sp>
        <p:nvSpPr>
          <p:cNvPr id="170" name="Google Shape;17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UcPeriod"/>
            </a:pPr>
            <a:r>
              <a:rPr lang="en"/>
              <a:t>Debrief learning targets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“I can compare and contrast three different points of view (Jackie Robinson’s, his wife’s, and his daughter’s) of the same event.”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</a:t>
            </a:r>
            <a:endParaRPr/>
          </a:p>
        </p:txBody>
      </p:sp>
      <p:sp>
        <p:nvSpPr>
          <p:cNvPr id="176" name="Google Shape;17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 your notebook, record one way that the three points of view are different, and one way in which they are the same.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182" name="Google Shape;18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pages 40-45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Write the gist in your notebook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