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df7da19b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df7da19b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df7da19b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df7da19b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df7da19b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df7da19b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df7da19b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df7da19b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df7da19b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df7da19b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239ef0c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239ef0c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239ef0ce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239ef0ce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39ef0ce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239ef0ce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239ef0ce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239ef0ce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239ef0ce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239ef0ce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39ef0ce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239ef0ce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239ef0ce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239ef0ce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239ef0ce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239ef0ce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239ef0ce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239ef0ce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39ef0ced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239ef0ced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239ef0ced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239ef0ced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239ef0ced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239ef0ced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239ef0ced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239ef0ced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39ef0ced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239ef0ced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239ef0ced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239ef0ced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239ef0ced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239ef0ced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39ef0ced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239ef0ced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239ef0ced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239ef0ced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239ef0ced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239ef0ced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239ef0ced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239ef0ced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239ef0ced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239ef0ced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04KQydlJ-qc" TargetMode="External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62533"/>
            <a:ext cx="9144001" cy="2319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1061"/>
            <a:ext cx="9144000" cy="3105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	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Review Homework and Engaging the Reader (5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Milling to Music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are going to meet with at least 3 other students to share the gist statements about pages 26-29 that you had to write for homework.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Music video by John Fogerty performing Centerfield. (C) 1985 John Fogerty, under exclusive license to Geffen Records" id="76" name="Google Shape;76;p16" title="John Fogerty - Centerfield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7450" y="2997875"/>
            <a:ext cx="2699425" cy="202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358150"/>
            <a:ext cx="8520600" cy="42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have read that many Americans, including journalists, started to ask questions about discrimination in Major League Baseball.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Today we will read to learn about how Branch Rickey and Jackie Robinson worked together to make professional baseball and integrated sport.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First Read: Getting the Gist about Jackie Robinson Being the Right Man to Break the Color Barrier in Baseball (10 mins)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 can summarize the information in </a:t>
            </a:r>
            <a:r>
              <a:rPr i="1" lang="en"/>
              <a:t>Promises to Keep</a:t>
            </a:r>
            <a:r>
              <a:rPr lang="en"/>
              <a:t> about why Jackie Robinson was chosen to break the color barrier in baseball.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Pages 26-29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 closely at these pages to identify the text features.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features do you see? How do they help the reader?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Read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During a first read, we typically read for the gist.  Follow along silently as you hear the first read of the text on pages 26-29.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with your group</a:t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What is the gist of the selection?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Why was Jackie Robinson chosen to break the color barrier in baseball?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Record the gist in your notebook.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Second Read: Identifying the Author’s Opinion, Reasons, and Evidence (25 mins)</a:t>
            </a:r>
            <a:endParaRPr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311700" y="1574950"/>
            <a:ext cx="8520600" cy="33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identify the reasons and evidence Sharon Robinson uses to support an opinion in </a:t>
            </a:r>
            <a:r>
              <a:rPr i="1" lang="en"/>
              <a:t>Promises to Keep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explain how the reasons and evidence that I identify support Sharon Robinson’s opinion.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311700" y="132875"/>
            <a:ext cx="8520600" cy="44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have been working on identifying an author’s opinion and supporting reasons throughout this module.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do we mean by </a:t>
            </a:r>
            <a:r>
              <a:rPr i="1" lang="en"/>
              <a:t>reasons</a:t>
            </a:r>
            <a:r>
              <a:rPr lang="en"/>
              <a:t>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</a:rPr>
              <a:t>WHY the author believes an opinion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</a:t>
            </a:r>
            <a:r>
              <a:rPr i="1" lang="en"/>
              <a:t>evidence</a:t>
            </a:r>
            <a:r>
              <a:rPr lang="en"/>
              <a:t>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6AA84F"/>
                </a:solidFill>
              </a:rPr>
              <a:t>FACTS and details to support an opinion</a:t>
            </a:r>
            <a:endParaRPr b="1">
              <a:solidFill>
                <a:srgbClr val="6AA84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311700" y="927025"/>
            <a:ext cx="8520600" cy="36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we often do during a second reading?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Today we will be reading to identify the main ideas and details, which is reading to locate specific ideas.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this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</a:t>
            </a:r>
            <a:r>
              <a:rPr lang="en"/>
              <a:t>rganizer in your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notebook.</a:t>
            </a:r>
            <a:endParaRPr/>
          </a:p>
        </p:txBody>
      </p:sp>
      <p:pic>
        <p:nvPicPr>
          <p:cNvPr id="133" name="Google Shape;13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6105" y="0"/>
            <a:ext cx="553789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First, you are going to work with your group members to determine the author’s opinion: “WHAT the author believes to be true.”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Look at the last 3 paragraphs on page 27 while I re-read them.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in your group:</a:t>
            </a:r>
            <a:endParaRPr/>
          </a:p>
        </p:txBody>
      </p:sp>
      <p:sp>
        <p:nvSpPr>
          <p:cNvPr id="144" name="Google Shape;144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OPINION does Sharon Robinson share with us about Jackie Robinson’s ability to integrate baseball?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judgement word is in this opinion?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Record the author’s opinion in your graphic organizer.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are going to work with your group members to complete the lesson 9 task card.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7919"/>
            <a:ext cx="9144000" cy="4290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are some reasons and evidence that you identified in this section of text?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Key Vocabulary to Deepen Understanding (15 mins)</a:t>
            </a:r>
            <a:endParaRPr/>
          </a:p>
        </p:txBody>
      </p:sp>
      <p:sp>
        <p:nvSpPr>
          <p:cNvPr id="175" name="Google Shape;175;p33"/>
          <p:cNvSpPr txBox="1"/>
          <p:nvPr>
            <p:ph idx="1" type="body"/>
          </p:nvPr>
        </p:nvSpPr>
        <p:spPr>
          <a:xfrm>
            <a:off x="311700" y="1546150"/>
            <a:ext cx="8520600" cy="30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 can determine the meaning of new words and phrases from context in the book </a:t>
            </a:r>
            <a:r>
              <a:rPr i="1" lang="en"/>
              <a:t>Promises to Keep</a:t>
            </a:r>
            <a:endParaRPr i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have been working on this target throughout the year by developing your ability to determine the meaning of new words in a variety of texts.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is the purpose of finding the meaning of key or unknown vocabulary?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>
            <p:ph idx="1" type="body"/>
          </p:nvPr>
        </p:nvSpPr>
        <p:spPr>
          <a:xfrm>
            <a:off x="311700" y="265750"/>
            <a:ext cx="8520600" cy="43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of you will receive 6 index cards.  Record the following words: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eries, monologue, right injustice, determination, nonviolence, Noble Experiment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9900FF"/>
              </a:buClr>
              <a:buSzPts val="1800"/>
              <a:buChar char="●"/>
            </a:pPr>
            <a:r>
              <a:rPr lang="en">
                <a:solidFill>
                  <a:srgbClr val="9900FF"/>
                </a:solidFill>
              </a:rPr>
              <a:t>Go back into the text to use context clues and apply vocabulary strategies to help determine the meaning of each word</a:t>
            </a:r>
            <a:endParaRPr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/>
          <p:nvPr>
            <p:ph idx="1" type="body"/>
          </p:nvPr>
        </p:nvSpPr>
        <p:spPr>
          <a:xfrm>
            <a:off x="311700" y="72475"/>
            <a:ext cx="3239700" cy="44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Series: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Monologue: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Right injustice: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Determination: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Nonviolence: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Noble Experiment:</a:t>
            </a:r>
            <a:endParaRPr/>
          </a:p>
        </p:txBody>
      </p:sp>
      <p:sp>
        <p:nvSpPr>
          <p:cNvPr id="192" name="Google Shape;192;p36"/>
          <p:cNvSpPr txBox="1"/>
          <p:nvPr>
            <p:ph idx="1" type="body"/>
          </p:nvPr>
        </p:nvSpPr>
        <p:spPr>
          <a:xfrm>
            <a:off x="2826550" y="76200"/>
            <a:ext cx="6317400" cy="44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equence , one after another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uninterrupted</a:t>
            </a:r>
            <a:r>
              <a:rPr lang="en"/>
              <a:t> speech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</a:t>
            </a:r>
            <a:r>
              <a:rPr lang="en"/>
              <a:t>orrect unfairness or a wrong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trength of mind; willpower; purpose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peacefulness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A different or new approach or strategy, for the purpose of improving something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98" name="Google Shape;198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Debrief and Reviewing Learning Targets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 txBox="1"/>
          <p:nvPr>
            <p:ph idx="1" type="body"/>
          </p:nvPr>
        </p:nvSpPr>
        <p:spPr>
          <a:xfrm>
            <a:off x="311700" y="179425"/>
            <a:ext cx="8520600" cy="43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look at the Jackie Robinson anchor chart.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As we read today, we learned more information about Major League Baseball.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Turn and talk with a partner about details we could add to the far right-hand column of the anchor chart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</a:t>
            </a:r>
            <a:endParaRPr/>
          </a:p>
        </p:txBody>
      </p:sp>
      <p:sp>
        <p:nvSpPr>
          <p:cNvPr id="209" name="Google Shape;209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NONE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