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2d7b941e3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2d7b941e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2d7b941e3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2d7b941e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2d7b941e3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2d7b941e3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2d7b941e3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2d7b941e3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2d7b941e3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12d7b941e3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2d7b941e3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2d7b941e3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2d7b941e3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2d7b941e3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2d7b941e3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2d7b941e3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2d7b941e3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2d7b941e3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2d7b941e3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12d7b941e3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2d7b941e3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12d7b941e3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3000"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92222"/>
            <a:ext cx="9144001" cy="13451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75" y="849232"/>
            <a:ext cx="9144002" cy="2655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Opening-Learning Targets</a:t>
            </a:r>
            <a:endParaRPr b="1" sz="3000"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71025" y="789125"/>
            <a:ext cx="9018000" cy="377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rgbClr val="FF00FF"/>
                </a:solidFill>
              </a:rPr>
              <a:t>I can finalize my field journal entry so that my ideas, organization, language, and use of conventions meet our rubric for quality.</a:t>
            </a:r>
            <a:endParaRPr b="1" sz="2900">
              <a:solidFill>
                <a:srgbClr val="FF00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rgbClr val="674EA7"/>
                </a:solidFill>
              </a:rPr>
              <a:t>I can summarize the most important information about an ant or a butterfly in a text box.</a:t>
            </a:r>
            <a:endParaRPr b="1" sz="2900">
              <a:solidFill>
                <a:srgbClr val="674EA7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 sz="2900">
                <a:solidFill>
                  <a:srgbClr val="0000FF"/>
                </a:solidFill>
              </a:rPr>
              <a:t>I can create a scientific drawing of an insect that is detailed and accurate.</a:t>
            </a:r>
            <a:endParaRPr b="1" sz="290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Today you will have time to complete all three parts of your field journal entry--the narrative, the text box, and the drawing.  We will talk about how you can manage your time so that you get as much work done as possible.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114175" y="162775"/>
            <a:ext cx="8914500" cy="44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can give my classmates kind, helpful, and specific feedback about their rainforest field journal entries.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 can use the feedback I receive from my classmates to improve my work.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**During today’s work time, you need to get feedback from a peer and from me to make your work as strong as possible.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Time</a:t>
            </a:r>
            <a:endParaRPr/>
          </a:p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Finishing Our Rubric: Conventions (10 mins)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What criteria should be included in the conventions section of the rubric?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Making a Plan (5 mins)</a:t>
            </a:r>
            <a:endParaRPr/>
          </a:p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For the rest of the lesson today, you will be working toward the support targets.  By the end of the lesson, you will need to have completed a final draft that includes all 3 components of the product--a journal entry, and information text box, and a scientific drawing.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9" name="Google Shape;9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494125" cy="493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19925" y="0"/>
            <a:ext cx="4635401" cy="289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C. Independent Work Time (30 mins)</a:t>
            </a:r>
            <a:endParaRPr/>
          </a:p>
        </p:txBody>
      </p:sp>
      <p:sp>
        <p:nvSpPr>
          <p:cNvPr id="106" name="Google Shape;106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Note for yourself what component of the project you want to work on first.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Begin working and manage your time as you go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Closing and Assessment</a:t>
            </a:r>
            <a:endParaRPr/>
          </a:p>
        </p:txBody>
      </p:sp>
      <p:sp>
        <p:nvSpPr>
          <p:cNvPr id="112" name="Google Shape;112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Debrief (5 mins)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Share an exemplary passage from your work that was identified during feedback.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3"/>
          <p:cNvSpPr txBox="1"/>
          <p:nvPr>
            <p:ph type="title"/>
          </p:nvPr>
        </p:nvSpPr>
        <p:spPr>
          <a:xfrm>
            <a:off x="3117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Review the Learning Targets (5 mins)</a:t>
            </a:r>
            <a:endParaRPr/>
          </a:p>
        </p:txBody>
      </p:sp>
      <p:sp>
        <p:nvSpPr>
          <p:cNvPr id="118" name="Google Shape;118;p23"/>
          <p:cNvSpPr txBox="1"/>
          <p:nvPr>
            <p:ph idx="1" type="body"/>
          </p:nvPr>
        </p:nvSpPr>
        <p:spPr>
          <a:xfrm>
            <a:off x="129850" y="621075"/>
            <a:ext cx="8883300" cy="39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800">
                <a:solidFill>
                  <a:srgbClr val="FF00FF"/>
                </a:solidFill>
              </a:rPr>
              <a:t>I can finalize my field journal entry so that my ideas, organization, language, and use of conventions meet our rubric for quality.</a:t>
            </a:r>
            <a:endParaRPr b="1" sz="2800">
              <a:solidFill>
                <a:srgbClr val="FF00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800">
                <a:solidFill>
                  <a:srgbClr val="674EA7"/>
                </a:solidFill>
              </a:rPr>
              <a:t>I can summarize the most important information about an ant or a butterfly in a text box.</a:t>
            </a:r>
            <a:endParaRPr b="1" sz="2800">
              <a:solidFill>
                <a:srgbClr val="674EA7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800">
                <a:solidFill>
                  <a:srgbClr val="0000FF"/>
                </a:solidFill>
              </a:rPr>
              <a:t>I can create a scientific drawing of an insect that is detailed and accurate.</a:t>
            </a:r>
            <a:endParaRPr b="1" sz="2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Homework</a:t>
            </a:r>
            <a:endParaRPr/>
          </a:p>
        </p:txBody>
      </p:sp>
      <p:sp>
        <p:nvSpPr>
          <p:cNvPr id="124" name="Google Shape;124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If you have not finished all of the components of your final product, get feedback from someone at home and finalize your work for class tomorrow.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