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c2cc91e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c2cc91e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2c2cc91e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2c2cc91e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c2cc91e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2c2cc91e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2c2cc91e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2c2cc91e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2c2cc91e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2c2cc91e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c2cc91e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2c2cc91e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2c2cc91e2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2c2cc91e2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2c2cc91e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2c2cc91e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2c2cc91e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2c2cc91e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c2cc91e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2c2cc91e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2c2cc91e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2c2cc91e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cda9e78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2cda9e78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2cda9e78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2cda9e78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2cda9e78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2cda9e78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2cda9e78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2cda9e78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cda9e78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cda9e78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cda9e78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cda9e78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2d5f361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2d5f361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2d5f361e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2d5f361e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d5f361e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2d5f361e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d5f361e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2d5f361e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d5f361e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2d5f361e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365339"/>
            <a:ext cx="9143999" cy="1962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1025"/>
            <a:ext cx="8705850" cy="2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Review Learning Targets (5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Today you will be looking at your own writing and making revisions as well as creating the illustrations that will accompany your text.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98550"/>
            <a:ext cx="8520600" cy="43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identify where I will need to revise my field journal entry so that my ideas, organization, and language meet our rubric for quality.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 class today you will focus on revising (improving) the ideas.  For homework and then again tomorrow you will work on organization, language, and conventions.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75" name="Google Shape;75;p16"/>
          <p:cNvCxnSpPr/>
          <p:nvPr/>
        </p:nvCxnSpPr>
        <p:spPr>
          <a:xfrm>
            <a:off x="5767525" y="1219700"/>
            <a:ext cx="8511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6"/>
          <p:cNvCxnSpPr/>
          <p:nvPr/>
        </p:nvCxnSpPr>
        <p:spPr>
          <a:xfrm flipH="1" rot="10800000">
            <a:off x="880425" y="1758725"/>
            <a:ext cx="2060100" cy="10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6"/>
          <p:cNvCxnSpPr/>
          <p:nvPr/>
        </p:nvCxnSpPr>
        <p:spPr>
          <a:xfrm>
            <a:off x="3916600" y="1763975"/>
            <a:ext cx="1359300" cy="13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302550"/>
            <a:ext cx="8520600" cy="42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use text, </a:t>
            </a:r>
            <a:r>
              <a:rPr b="1" lang="en">
                <a:solidFill>
                  <a:srgbClr val="FF0000"/>
                </a:solidFill>
              </a:rPr>
              <a:t>formatting</a:t>
            </a:r>
            <a:r>
              <a:rPr lang="en"/>
              <a:t>, and </a:t>
            </a:r>
            <a:r>
              <a:rPr b="1" lang="en">
                <a:solidFill>
                  <a:srgbClr val="FF0000"/>
                </a:solidFill>
              </a:rPr>
              <a:t>illustrations</a:t>
            </a:r>
            <a:r>
              <a:rPr lang="en"/>
              <a:t> to support the topic of my rainforest field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do those words mean?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Formatting is the way a page is laid out, including the relationship of words to pictures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create a labeled drawing of an insect that is detailed and accurate.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Reflection and Revision (25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Join your expert groups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at an exemplar field journal that meets the criteria for “Ideas” on the Rubric.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does this show that the author has met the criteria on our rubric for “Ideas”?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**See teaching notes on exemplar paper**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29950"/>
            <a:ext cx="8520600" cy="44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out your own rainforest journal entry drafts.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Choose one aspect of quality from the “Ideas” section of the rubric and review your own work by checking to see if it matches the criteria.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Share with your groups a place in your draft that matches all of the criteria, and a place where you need to revise.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172225" y="445025"/>
            <a:ext cx="8877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Making Detailed Labeled Drawings (25 mins)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93541"/>
            <a:ext cx="9143999" cy="293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234875"/>
            <a:ext cx="8520600" cy="43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Roger Tory Peterson was one of the world’s greatest naturalists, and he has written and edited over 50 different field journal guides on many different topics of natural history.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Reread this quote silently, and then talk with your group about the gist.  Try and figure out unfamiliar words from the context clues.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311700" y="297500"/>
            <a:ext cx="8520600" cy="42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did Peterson prefer to put in his field guides--photos or drawings?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Why did he think that drawings are better than photographs for field guides?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0" y="445025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Criteria for Detailed and Accurate Labeled Drawings</a:t>
            </a:r>
            <a:endParaRPr sz="2800"/>
          </a:p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311700" y="1144525"/>
            <a:ext cx="8520600" cy="34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Shows important features of my insect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Scientific Drawings</a:t>
            </a:r>
            <a:endParaRPr/>
          </a:p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a moment to examine the illustrations and list everything you notice about these drawings.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can add those ideas to our Criteria anchor chart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0" y="445025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Criteria for Detailed and Accurate Labeled Drawings</a:t>
            </a:r>
            <a:endParaRPr sz="2800"/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311700" y="1144525"/>
            <a:ext cx="8520600" cy="34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Shows important features of my insect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Accurate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Detailed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Realistic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Labeled features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Photos</a:t>
            </a:r>
            <a:endParaRPr/>
          </a:p>
        </p:txBody>
      </p:sp>
      <p:sp>
        <p:nvSpPr>
          <p:cNvPr id="146" name="Google Shape;14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are now going to have an opportunity to view some photographs of ants or butterflies to help you with your own drawing.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Drawing Tips from lesson 3</a:t>
            </a:r>
            <a:endParaRPr/>
          </a:p>
        </p:txBody>
      </p:sp>
      <p:sp>
        <p:nvSpPr>
          <p:cNvPr id="152" name="Google Shape;152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these tips from lesson 3: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 your focus on the object you’re drawing, not on your page.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 the outline first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lift the pencil from the page as you draw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erase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Come to a stopping point in your drawing.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Let’s review the criteria for a detailed drawing and find areas in need of improvement.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/>
          <p:nvPr>
            <p:ph type="title"/>
          </p:nvPr>
        </p:nvSpPr>
        <p:spPr>
          <a:xfrm>
            <a:off x="0" y="445025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Criteria for Detailed and Accurate Labeled Drawings</a:t>
            </a:r>
            <a:endParaRPr sz="2800"/>
          </a:p>
        </p:txBody>
      </p:sp>
      <p:sp>
        <p:nvSpPr>
          <p:cNvPr id="164" name="Google Shape;164;p31"/>
          <p:cNvSpPr txBox="1"/>
          <p:nvPr>
            <p:ph idx="1" type="body"/>
          </p:nvPr>
        </p:nvSpPr>
        <p:spPr>
          <a:xfrm>
            <a:off x="311700" y="1144525"/>
            <a:ext cx="8520600" cy="34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Shows important features of my insect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Accurate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Detailed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Realistic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Labeled features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70" name="Google Shape;17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(5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is some helpful feedback that you received?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176" name="Google Shape;176;p33"/>
          <p:cNvSpPr txBox="1"/>
          <p:nvPr>
            <p:ph idx="1" type="body"/>
          </p:nvPr>
        </p:nvSpPr>
        <p:spPr>
          <a:xfrm>
            <a:off x="69725" y="636725"/>
            <a:ext cx="8994600" cy="393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self-assess our progress towards our goals: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identify where I will need to revise my field journal entry so that my ideas, organization, and language meet our rubric for quality.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use text, formatting, and illustrations to support the topic of my rainforest field research journal.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create a labeled drawing of an insect that is detailed and accurate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95020"/>
            <a:ext cx="9143999" cy="1049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