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8641c11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8641c11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28641c11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28641c11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8641c11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28641c11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8641c11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28641c11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8641c11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8641c11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28641c11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28641c11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8641c11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28641c11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28641c11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28641c11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8641c11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28641c11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28641c11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28641c11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8641c11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28641c11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28641c11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28641c11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28641c11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28641c11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28641c11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28641c11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8641c11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8641c11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28641c11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28641c11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28641c11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28641c11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28641c11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28641c11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28641c110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28641c110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8641c110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8641c11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8641c110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28641c11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8641c11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28641c11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0271"/>
            <a:ext cx="9144000" cy="201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7" y="-19825"/>
            <a:ext cx="886033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Engaging the Speaker and Introducing Learning Targets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282600"/>
            <a:ext cx="8520600" cy="42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Congratulations on all of the learning you have done so far in order to become experts on rainforest insects!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Remember, our focusing question: “What is the insect’s contribution to the rainforest ecosystem?”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78875"/>
            <a:ext cx="8520600" cy="43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back to the Science Talk you participated in at the end of Unit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Today you will be able to be part of another Science Talk.  Remember how last time we did a Science Talk you learned that scientists discuss relevant, or “big” questions? This time, the relevant questions will be the focusing questions of your research.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Reviewing Norms for a Science Talk (5 mins)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share my ideas with my peers during a Science Talk about the contribution of insects to the rainforest ecosystem.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use the ideas of my peers in order to help inform my ideas about the contribution of insects to the rainforest ecosystem.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Science Talk Norms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>
                <a:solidFill>
                  <a:schemeClr val="dk1"/>
                </a:solidFill>
              </a:rPr>
              <a:t>What does it look like and sound like to share ideas with peers?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>
                <a:solidFill>
                  <a:schemeClr val="dk1"/>
                </a:solidFill>
              </a:rPr>
              <a:t>What does it look like and sound like to use the ideas of your peers to inform your ideas?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5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Norms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828450"/>
            <a:ext cx="8520600" cy="37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thinking I have the one/right answer to the question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Listen to what other people say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evidence others use when discussing questions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Preparing for a Science Talk (5 mins)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gather my notes on informational texts as evidence in order to prepare for a Science Talk about the contribution of insects to the rainforest ecosystem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should refer to your C/F/Q/R note-catchers in your journals for ideas. You can also use all of the informational texts from this unit for reference.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Participating in a Science Talk (25 mins)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now going to participate in a Science Talk, like real scientists do.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Make sure to refer to the norms during the science talk to ensure all ideas are heard and respected.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978350"/>
            <a:ext cx="8520600" cy="35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Gather in two concentric circles on the floor, with your journals.  Each partner on the inner circle should be facing a partner on the outer circle.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7409" y="0"/>
            <a:ext cx="6366582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6"/>
          <p:cNvCxnSpPr/>
          <p:nvPr/>
        </p:nvCxnSpPr>
        <p:spPr>
          <a:xfrm flipH="1" rot="10800000">
            <a:off x="1712700" y="1674850"/>
            <a:ext cx="1450500" cy="616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4" name="Google Shape;134;p26"/>
          <p:cNvSpPr txBox="1"/>
          <p:nvPr/>
        </p:nvSpPr>
        <p:spPr>
          <a:xfrm>
            <a:off x="328875" y="1017725"/>
            <a:ext cx="1367100" cy="19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 the quotes and paraphrases from articles and/or journal notes that you refer to during the discussion of the questions</a:t>
            </a:r>
            <a:endParaRPr/>
          </a:p>
        </p:txBody>
      </p:sp>
      <p:cxnSp>
        <p:nvCxnSpPr>
          <p:cNvPr id="135" name="Google Shape;135;p26"/>
          <p:cNvCxnSpPr/>
          <p:nvPr/>
        </p:nvCxnSpPr>
        <p:spPr>
          <a:xfrm flipH="1" rot="10800000">
            <a:off x="2588000" y="1663050"/>
            <a:ext cx="4387200" cy="2054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6" name="Google Shape;136;p26"/>
          <p:cNvSpPr txBox="1"/>
          <p:nvPr/>
        </p:nvSpPr>
        <p:spPr>
          <a:xfrm>
            <a:off x="128800" y="3617125"/>
            <a:ext cx="24675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a brief statement of what your partner said the main idea is.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Question</a:t>
            </a:r>
            <a:endParaRPr/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311700" y="636725"/>
            <a:ext cx="8520600" cy="39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What are the contributions of ants and butterflies to the rainforest ecosystem?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Write the question on your note-catcher.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Remember, as you discuss your ideas about the questions, you will need to use notes you took when you read the scientific informational texts to support your thinking.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D. Synthesizing Information from 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Talk (10 mins)</a:t>
            </a:r>
            <a:endParaRPr/>
          </a:p>
        </p:txBody>
      </p:sp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311700" y="1658100"/>
            <a:ext cx="8520600" cy="29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your expert groups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synthesize my ideas about the contribution of insects to the rainforest ecosystem after the Science Talk.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idx="1" type="body"/>
          </p:nvPr>
        </p:nvSpPr>
        <p:spPr>
          <a:xfrm>
            <a:off x="311700" y="1148250"/>
            <a:ext cx="8520600" cy="34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just had an opportunity to participate in a Science Talk around the focusing questions for our rainforest insect research.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311700" y="138900"/>
            <a:ext cx="8520600" cy="44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Discuss with your expert group: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answers to the question did you and your peers give during the Science Talk?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notes from the informational texts did you and/or your peers use to support your thinking?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198875"/>
            <a:ext cx="8520600" cy="4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 a new page in your journal to write a </a:t>
            </a:r>
            <a:r>
              <a:rPr i="1" lang="en"/>
              <a:t>synthesis</a:t>
            </a:r>
            <a:r>
              <a:rPr lang="en"/>
              <a:t> statement responding to the big question: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are the contributions of ants or butterflies (choose the one you’re studying) to the rainforest ecosystem?  Use evidence and details from the Science Talk to support your response.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Think-Pair-Share</a:t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about your participation in this Science Talk compared to the first one.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Where you more or less successful in this Science Talk? Why?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Review Learning Targets Debrief (10  mins)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 Review</a:t>
            </a:r>
            <a:endParaRPr/>
          </a:p>
        </p:txBody>
      </p:sp>
      <p:sp>
        <p:nvSpPr>
          <p:cNvPr id="181" name="Google Shape;18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share my ideas with my peers during a Science Talk about the contribution of insects to the rainforest ecosystem.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use the ideas of my peers in order to help inform my ideas about the contribution of insects to the rainforest ecosystem.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18"/>
            <a:ext cx="9143999" cy="1554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