
<file path=[Content_Types].xml><?xml version="1.0" encoding="utf-8"?>
<Types xmlns="http://schemas.openxmlformats.org/package/2006/content-types">
  <Default ContentType="image/jpeg" Extension="jpg"/>
  <Default ContentType="image/gif" Extension="gif"/>
  <Default ContentType="application/xml" Extension="xml"/>
  <Default ContentType="image/png" Extension="png"/>
  <Default ContentType="application/vnd.openxmlformats-package.relationships+xml" Extension="rels"/>
  <Override ContentType="application/vnd.openxmlformats-officedocument.presentationml.notesSlide+xml" PartName="/ppt/notesSlides/notesSlide18.xml"/>
  <Override ContentType="application/vnd.openxmlformats-officedocument.presentationml.notesSlide+xml" PartName="/ppt/notesSlides/notesSlide6.xml"/>
  <Override ContentType="application/vnd.openxmlformats-officedocument.presentationml.notesSlide+xml" PartName="/ppt/notesSlides/notesSlide13.xml"/>
  <Override ContentType="application/vnd.openxmlformats-officedocument.presentationml.notesSlide+xml" PartName="/ppt/notesSlides/notesSlide1.xml"/>
  <Override ContentType="application/vnd.openxmlformats-officedocument.presentationml.notesSlide+xml" PartName="/ppt/notesSlides/notesSlide3.xml"/>
  <Override ContentType="application/vnd.openxmlformats-officedocument.presentationml.notesSlide+xml" PartName="/ppt/notesSlides/notesSlide22.xml"/>
  <Override ContentType="application/vnd.openxmlformats-officedocument.presentationml.notesSlide+xml" PartName="/ppt/notesSlides/notesSlide9.xml"/>
  <Override ContentType="application/vnd.openxmlformats-officedocument.presentationml.notesSlide+xml" PartName="/ppt/notesSlides/notesSlide15.xml"/>
  <Override ContentType="application/vnd.openxmlformats-officedocument.presentationml.notesSlide+xml" PartName="/ppt/notesSlides/notesSlide7.xml"/>
  <Override ContentType="application/vnd.openxmlformats-officedocument.presentationml.notesSlide+xml" PartName="/ppt/notesSlides/notesSlide11.xml"/>
  <Override ContentType="application/vnd.openxmlformats-officedocument.presentationml.notesSlide+xml" PartName="/ppt/notesSlides/notesSlide5.xml"/>
  <Override ContentType="application/vnd.openxmlformats-officedocument.presentationml.notesSlide+xml" PartName="/ppt/notesSlides/notesSlide12.xml"/>
  <Override ContentType="application/vnd.openxmlformats-officedocument.presentationml.notesSlide+xml" PartName="/ppt/notesSlides/notesSlide20.xml"/>
  <Override ContentType="application/vnd.openxmlformats-officedocument.presentationml.notesSlide+xml" PartName="/ppt/notesSlides/notesSlide17.xml"/>
  <Override ContentType="application/vnd.openxmlformats-officedocument.presentationml.notesSlide+xml" PartName="/ppt/notesSlides/notesSlide19.xml"/>
  <Override ContentType="application/vnd.openxmlformats-officedocument.presentationml.notesSlide+xml" PartName="/ppt/notesSlides/notesSlide16.xml"/>
  <Override ContentType="application/vnd.openxmlformats-officedocument.presentationml.notesSlide+xml" PartName="/ppt/notesSlides/notesSlide21.xml"/>
  <Override ContentType="application/vnd.openxmlformats-officedocument.presentationml.notesSlide+xml" PartName="/ppt/notesSlides/notesSlide8.xml"/>
  <Override ContentType="application/vnd.openxmlformats-officedocument.presentationml.notesSlide+xml" PartName="/ppt/notesSlides/notesSlide14.xml"/>
  <Override ContentType="application/vnd.openxmlformats-officedocument.presentationml.notesSlide+xml" PartName="/ppt/notesSlides/notesSlide2.xml"/>
  <Override ContentType="application/vnd.openxmlformats-officedocument.presentationml.notesSlide+xml" PartName="/ppt/notesSlides/notesSlide4.xml"/>
  <Override ContentType="application/vnd.openxmlformats-officedocument.presentationml.notesSlide+xml" PartName="/ppt/notesSlides/notesSlide10.xml"/>
  <Override ContentType="application/vnd.openxmlformats-officedocument.presentationml.slideLayout+xml" PartName="/ppt/slideLayouts/slideLayout3.xml"/>
  <Override ContentType="application/vnd.openxmlformats-officedocument.presentationml.slideLayout+xml" PartName="/ppt/slideLayouts/slideLayout4.xml"/>
  <Override ContentType="application/vnd.openxmlformats-officedocument.presentationml.slideLayout+xml" PartName="/ppt/slideLayouts/slideLayout5.xml"/>
  <Override ContentType="application/vnd.openxmlformats-officedocument.presentationml.slideLayout+xml" PartName="/ppt/slideLayouts/slideLayout2.xml"/>
  <Override ContentType="application/vnd.openxmlformats-officedocument.presentationml.slideLayout+xml" PartName="/ppt/slideLayouts/slideLayout11.xml"/>
  <Override ContentType="application/vnd.openxmlformats-officedocument.presentationml.slideLayout+xml" PartName="/ppt/slideLayouts/slideLayout1.xml"/>
  <Override ContentType="application/vnd.openxmlformats-officedocument.presentationml.slideLayout+xml" PartName="/ppt/slideLayouts/slideLayout10.xml"/>
  <Override ContentType="application/vnd.openxmlformats-officedocument.presentationml.slideLayout+xml" PartName="/ppt/slideLayouts/slideLayout7.xml"/>
  <Override ContentType="application/vnd.openxmlformats-officedocument.presentationml.slideLayout+xml" PartName="/ppt/slideLayouts/slideLayout6.xml"/>
  <Override ContentType="application/vnd.openxmlformats-officedocument.presentationml.slideLayout+xml" PartName="/ppt/slideLayouts/slideLayout8.xml"/>
  <Override ContentType="application/vnd.openxmlformats-officedocument.presentationml.slideLayout+xml" PartName="/ppt/slideLayouts/slideLayout9.xml"/>
  <Override ContentType="application/vnd.openxmlformats-officedocument.presentationml.slideMaster+xml" PartName="/ppt/slideMasters/slideMaster1.xml"/>
  <Override ContentType="application/vnd.openxmlformats-officedocument.presentationml.slide+xml" PartName="/ppt/slides/slide4.xml"/>
  <Override ContentType="application/vnd.openxmlformats-officedocument.presentationml.slide+xml" PartName="/ppt/slides/slide18.xml"/>
  <Override ContentType="application/vnd.openxmlformats-officedocument.presentationml.slide+xml" PartName="/ppt/slides/slide11.xml"/>
  <Override ContentType="application/vnd.openxmlformats-officedocument.presentationml.slide+xml" PartName="/ppt/slides/slide22.xml"/>
  <Override ContentType="application/vnd.openxmlformats-officedocument.presentationml.slide+xml" PartName="/ppt/slides/slide1.xml"/>
  <Override ContentType="application/vnd.openxmlformats-officedocument.presentationml.slide+xml" PartName="/ppt/slides/slide19.xml"/>
  <Override ContentType="application/vnd.openxmlformats-officedocument.presentationml.slide+xml" PartName="/ppt/slides/slide3.xml"/>
  <Override ContentType="application/vnd.openxmlformats-officedocument.presentationml.slide+xml" PartName="/ppt/slides/slide9.xml"/>
  <Override ContentType="application/vnd.openxmlformats-officedocument.presentationml.slide+xml" PartName="/ppt/slides/slide13.xml"/>
  <Override ContentType="application/vnd.openxmlformats-officedocument.presentationml.slide+xml" PartName="/ppt/slides/slide5.xml"/>
  <Override ContentType="application/vnd.openxmlformats-officedocument.presentationml.slide+xml" PartName="/ppt/slides/slide7.xml"/>
  <Override ContentType="application/vnd.openxmlformats-officedocument.presentationml.slide+xml" PartName="/ppt/slides/slide15.xml"/>
  <Override ContentType="application/vnd.openxmlformats-officedocument.presentationml.slide+xml" PartName="/ppt/slides/slide12.xml"/>
  <Override ContentType="application/vnd.openxmlformats-officedocument.presentationml.slide+xml" PartName="/ppt/slides/slide17.xml"/>
  <Override ContentType="application/vnd.openxmlformats-officedocument.presentationml.slide+xml" PartName="/ppt/slides/slide20.xml"/>
  <Override ContentType="application/vnd.openxmlformats-officedocument.presentationml.slide+xml" PartName="/ppt/slides/slide21.xml"/>
  <Override ContentType="application/vnd.openxmlformats-officedocument.presentationml.slide+xml" PartName="/ppt/slides/slide10.xml"/>
  <Override ContentType="application/vnd.openxmlformats-officedocument.presentationml.slide+xml" PartName="/ppt/slides/slide2.xml"/>
  <Override ContentType="application/vnd.openxmlformats-officedocument.presentationml.slide+xml" PartName="/ppt/slides/slide6.xml"/>
  <Override ContentType="application/vnd.openxmlformats-officedocument.presentationml.slide+xml" PartName="/ppt/slides/slide16.xml"/>
  <Override ContentType="application/vnd.openxmlformats-officedocument.presentationml.slide+xml" PartName="/ppt/slides/slide8.xml"/>
  <Override ContentType="application/vnd.openxmlformats-officedocument.presentationml.slide+xml" PartName="/ppt/slides/slide14.xml"/>
  <Override ContentType="application/vnd.openxmlformats-officedocument.presentationml.notesMaster+xml" PartName="/ppt/notesMasters/notesMaster1.xml"/>
  <Override ContentType="application/vnd.openxmlformats-officedocument.presentationml.presentation.main+xml" PartName="/ppt/presentation.xml"/>
  <Override ContentType="application/vnd.openxmlformats-officedocument.presentationml.presProps+xml" PartName="/ppt/presProps.xml"/>
  <Override ContentType="application/vnd.openxmlformats-officedocument.theme+xml" PartName="/ppt/theme/theme1.xml"/>
  <Override ContentType="application/vnd.openxmlformats-officedocument.theme+xml" PartName="/ppt/theme/theme2.xml"/>
</Types>
</file>

<file path=_rels/.rels><?xml version="1.0" encoding="UTF-8" standalone="yes"?><Relationships xmlns="http://schemas.openxmlformats.org/package/2006/relationships"><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autoCompressPictures="0" strictFirstAndLastChars="0" saveSubsetFonts="1">
  <p:sldMasterIdLst>
    <p:sldMasterId id="2147483659" r:id="rId3"/>
  </p:sldMasterIdLst>
  <p:notesMasterIdLst>
    <p:notesMasterId r:id="rId4"/>
  </p:notesMasterIdLst>
  <p:sldIdLst>
    <p:sldId id="256" r:id="rId5"/>
    <p:sldId id="257" r:id="rId6"/>
    <p:sldId id="258" r:id="rId7"/>
    <p:sldId id="259" r:id="rId8"/>
    <p:sldId id="260" r:id="rId9"/>
    <p:sldId id="261" r:id="rId10"/>
    <p:sldId id="262" r:id="rId11"/>
    <p:sldId id="263" r:id="rId12"/>
    <p:sldId id="264" r:id="rId13"/>
    <p:sldId id="265" r:id="rId14"/>
    <p:sldId id="266" r:id="rId15"/>
    <p:sldId id="267" r:id="rId16"/>
    <p:sldId id="268" r:id="rId17"/>
    <p:sldId id="269" r:id="rId18"/>
    <p:sldId id="270" r:id="rId19"/>
    <p:sldId id="271" r:id="rId20"/>
    <p:sldId id="272" r:id="rId21"/>
    <p:sldId id="273" r:id="rId22"/>
    <p:sldId id="274" r:id="rId23"/>
    <p:sldId id="275" r:id="rId24"/>
    <p:sldId id="276" r:id="rId25"/>
    <p:sldId id="277" r:id="rId26"/>
  </p:sldIdLst>
  <p:sldSz cy="5143500" cx="9144000"/>
  <p:notesSz cx="6858000" cy="9144000"/>
  <p:defaultText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defaultTextStyle>
</p:presentation>
</file>

<file path=ppt/presProps.xml><?xml version="1.0" encoding="utf-8"?>
<p:presentation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file>

<file path=ppt/_rels/presentation.xml.rels><?xml version="1.0" encoding="UTF-8" standalone="yes"?><Relationships xmlns="http://schemas.openxmlformats.org/package/2006/relationships"><Relationship Id="rId20" Type="http://schemas.openxmlformats.org/officeDocument/2006/relationships/slide" Target="slides/slide16.xml"/><Relationship Id="rId22" Type="http://schemas.openxmlformats.org/officeDocument/2006/relationships/slide" Target="slides/slide18.xml"/><Relationship Id="rId21" Type="http://schemas.openxmlformats.org/officeDocument/2006/relationships/slide" Target="slides/slide17.xml"/><Relationship Id="rId24" Type="http://schemas.openxmlformats.org/officeDocument/2006/relationships/slide" Target="slides/slide20.xml"/><Relationship Id="rId23" Type="http://schemas.openxmlformats.org/officeDocument/2006/relationships/slide" Target="slides/slide19.xml"/><Relationship Id="rId1" Type="http://schemas.openxmlformats.org/officeDocument/2006/relationships/theme" Target="theme/theme2.xml"/><Relationship Id="rId2" Type="http://schemas.openxmlformats.org/officeDocument/2006/relationships/presProps" Target="presProps.xml"/><Relationship Id="rId3" Type="http://schemas.openxmlformats.org/officeDocument/2006/relationships/slideMaster" Target="slideMasters/slideMaster1.xml"/><Relationship Id="rId4" Type="http://schemas.openxmlformats.org/officeDocument/2006/relationships/notesMaster" Target="notesMasters/notesMaster1.xml"/><Relationship Id="rId9" Type="http://schemas.openxmlformats.org/officeDocument/2006/relationships/slide" Target="slides/slide5.xml"/><Relationship Id="rId26" Type="http://schemas.openxmlformats.org/officeDocument/2006/relationships/slide" Target="slides/slide22.xml"/><Relationship Id="rId25" Type="http://schemas.openxmlformats.org/officeDocument/2006/relationships/slide" Target="slides/slide21.xml"/><Relationship Id="rId5" Type="http://schemas.openxmlformats.org/officeDocument/2006/relationships/slide" Target="slides/slide1.xml"/><Relationship Id="rId6" Type="http://schemas.openxmlformats.org/officeDocument/2006/relationships/slide" Target="slides/slide2.xml"/><Relationship Id="rId7" Type="http://schemas.openxmlformats.org/officeDocument/2006/relationships/slide" Target="slides/slide3.xml"/><Relationship Id="rId8" Type="http://schemas.openxmlformats.org/officeDocument/2006/relationships/slide" Target="slides/slide4.xml"/><Relationship Id="rId11" Type="http://schemas.openxmlformats.org/officeDocument/2006/relationships/slide" Target="slides/slide7.xml"/><Relationship Id="rId10" Type="http://schemas.openxmlformats.org/officeDocument/2006/relationships/slide" Target="slides/slide6.xml"/><Relationship Id="rId13" Type="http://schemas.openxmlformats.org/officeDocument/2006/relationships/slide" Target="slides/slide9.xml"/><Relationship Id="rId12" Type="http://schemas.openxmlformats.org/officeDocument/2006/relationships/slide" Target="slides/slide8.xml"/><Relationship Id="rId15" Type="http://schemas.openxmlformats.org/officeDocument/2006/relationships/slide" Target="slides/slide11.xml"/><Relationship Id="rId14" Type="http://schemas.openxmlformats.org/officeDocument/2006/relationships/slide" Target="slides/slide10.xml"/><Relationship Id="rId17" Type="http://schemas.openxmlformats.org/officeDocument/2006/relationships/slide" Target="slides/slide13.xml"/><Relationship Id="rId16" Type="http://schemas.openxmlformats.org/officeDocument/2006/relationships/slide" Target="slides/slide12.xml"/><Relationship Id="rId19" Type="http://schemas.openxmlformats.org/officeDocument/2006/relationships/slide" Target="slides/slide15.xml"/><Relationship Id="rId18" Type="http://schemas.openxmlformats.org/officeDocument/2006/relationships/slide" Target="slides/slide14.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1.xml"/></Relationships>
</file>

<file path=ppt/notesMasters/notesMaster1.xml><?xml version="1.0" encoding="utf-8"?>
<p:notes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 name="Shape 2"/>
        <p:cNvGrpSpPr/>
        <p:nvPr/>
      </p:nvGrpSpPr>
      <p:grpSpPr>
        <a:xfrm>
          <a:off x="0" y="0"/>
          <a:ext cx="0" cy="0"/>
          <a:chOff x="0" y="0"/>
          <a:chExt cx="0" cy="0"/>
        </a:xfrm>
      </p:grpSpPr>
      <p:sp>
        <p:nvSpPr>
          <p:cNvPr id="3" name="Google Shape;3;n"/>
          <p:cNvSpPr/>
          <p:nvPr>
            <p:ph idx="2" type="sldImg"/>
          </p:nvPr>
        </p:nvSpPr>
        <p:spPr>
          <a:xfrm>
            <a:off x="381300" y="685800"/>
            <a:ext cx="6096075"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4" name="Google Shape;4;n"/>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lvl1pPr indent="-317500" lvl="0" marL="457200">
              <a:spcBef>
                <a:spcPts val="0"/>
              </a:spcBef>
              <a:spcAft>
                <a:spcPts val="0"/>
              </a:spcAft>
              <a:buSzPts val="1400"/>
              <a:buChar char="●"/>
              <a:defRPr sz="1100"/>
            </a:lvl1pPr>
            <a:lvl2pPr indent="-317500" lvl="1" marL="914400">
              <a:spcBef>
                <a:spcPts val="0"/>
              </a:spcBef>
              <a:spcAft>
                <a:spcPts val="0"/>
              </a:spcAft>
              <a:buSzPts val="1400"/>
              <a:buChar char="○"/>
              <a:defRPr sz="1100"/>
            </a:lvl2pPr>
            <a:lvl3pPr indent="-317500" lvl="2" marL="1371600">
              <a:spcBef>
                <a:spcPts val="0"/>
              </a:spcBef>
              <a:spcAft>
                <a:spcPts val="0"/>
              </a:spcAft>
              <a:buSzPts val="1400"/>
              <a:buChar char="■"/>
              <a:defRPr sz="1100"/>
            </a:lvl3pPr>
            <a:lvl4pPr indent="-317500" lvl="3" marL="1828800">
              <a:spcBef>
                <a:spcPts val="0"/>
              </a:spcBef>
              <a:spcAft>
                <a:spcPts val="0"/>
              </a:spcAft>
              <a:buSzPts val="1400"/>
              <a:buChar char="●"/>
              <a:defRPr sz="1100"/>
            </a:lvl4pPr>
            <a:lvl5pPr indent="-317500" lvl="4" marL="2286000">
              <a:spcBef>
                <a:spcPts val="0"/>
              </a:spcBef>
              <a:spcAft>
                <a:spcPts val="0"/>
              </a:spcAft>
              <a:buSzPts val="1400"/>
              <a:buChar char="○"/>
              <a:defRPr sz="1100"/>
            </a:lvl5pPr>
            <a:lvl6pPr indent="-317500" lvl="5" marL="2743200">
              <a:spcBef>
                <a:spcPts val="0"/>
              </a:spcBef>
              <a:spcAft>
                <a:spcPts val="0"/>
              </a:spcAft>
              <a:buSzPts val="1400"/>
              <a:buChar char="■"/>
              <a:defRPr sz="1100"/>
            </a:lvl6pPr>
            <a:lvl7pPr indent="-317500" lvl="6" marL="3200400">
              <a:spcBef>
                <a:spcPts val="0"/>
              </a:spcBef>
              <a:spcAft>
                <a:spcPts val="0"/>
              </a:spcAft>
              <a:buSzPts val="1400"/>
              <a:buChar char="●"/>
              <a:defRPr sz="1100"/>
            </a:lvl7pPr>
            <a:lvl8pPr indent="-317500" lvl="7" marL="3657600">
              <a:spcBef>
                <a:spcPts val="0"/>
              </a:spcBef>
              <a:spcAft>
                <a:spcPts val="0"/>
              </a:spcAft>
              <a:buSzPts val="1400"/>
              <a:buChar char="○"/>
              <a:defRPr sz="1100"/>
            </a:lvl8pPr>
            <a:lvl9pPr indent="-317500" lvl="8" marL="4114800">
              <a:spcBef>
                <a:spcPts val="0"/>
              </a:spcBef>
              <a:spcAft>
                <a:spcPts val="0"/>
              </a:spcAft>
              <a:buSzPts val="1400"/>
              <a:buChar char="■"/>
              <a:defRPr sz="1100"/>
            </a:lvl9pPr>
          </a:lstStyle>
          <a:p/>
        </p:txBody>
      </p:sp>
    </p:spTree>
  </p:cSld>
  <p:clrMap accent1="accent1" accent2="accent2" accent3="accent3" accent4="accent4" accent5="accent5" accent6="accent6" bg1="lt1" bg2="dk2" tx1="dk1" tx2="lt2" folHlink="folHlink" hlink="hlink"/>
  <p:notes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0" name="Shape 50"/>
        <p:cNvGrpSpPr/>
        <p:nvPr/>
      </p:nvGrpSpPr>
      <p:grpSpPr>
        <a:xfrm>
          <a:off x="0" y="0"/>
          <a:ext cx="0" cy="0"/>
          <a:chOff x="0" y="0"/>
          <a:chExt cx="0" cy="0"/>
        </a:xfrm>
      </p:grpSpPr>
      <p:sp>
        <p:nvSpPr>
          <p:cNvPr id="51" name="Google Shape;51;p:notes"/>
          <p:cNvSpPr/>
          <p:nvPr>
            <p:ph idx="2" type="sldImg"/>
          </p:nvPr>
        </p:nvSpPr>
        <p:spPr>
          <a:xfrm>
            <a:off x="381300" y="685800"/>
            <a:ext cx="6096075" cy="3429000"/>
          </a:xfrm>
          <a:custGeom>
            <a:rect b="b" l="l" r="r" t="t"/>
            <a:pathLst>
              <a:path extrusionOk="0" h="120000" w="120000">
                <a:moveTo>
                  <a:pt x="0" y="0"/>
                </a:moveTo>
                <a:lnTo>
                  <a:pt x="120000" y="0"/>
                </a:lnTo>
                <a:lnTo>
                  <a:pt x="120000" y="120000"/>
                </a:lnTo>
                <a:lnTo>
                  <a:pt x="0" y="120000"/>
                </a:lnTo>
                <a:close/>
              </a:path>
            </a:pathLst>
          </a:custGeom>
        </p:spPr>
      </p:sp>
      <p:sp>
        <p:nvSpPr>
          <p:cNvPr id="52" name="Google Shape;52;p: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7" name="Shape 57"/>
        <p:cNvGrpSpPr/>
        <p:nvPr/>
      </p:nvGrpSpPr>
      <p:grpSpPr>
        <a:xfrm>
          <a:off x="0" y="0"/>
          <a:ext cx="0" cy="0"/>
          <a:chOff x="0" y="0"/>
          <a:chExt cx="0" cy="0"/>
        </a:xfrm>
      </p:grpSpPr>
      <p:sp>
        <p:nvSpPr>
          <p:cNvPr id="58" name="Google Shape;58;g128542e3c5_0_1: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59" name="Google Shape;59;g128542e3c5_0_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4" name="Shape 64"/>
        <p:cNvGrpSpPr/>
        <p:nvPr/>
      </p:nvGrpSpPr>
      <p:grpSpPr>
        <a:xfrm>
          <a:off x="0" y="0"/>
          <a:ext cx="0" cy="0"/>
          <a:chOff x="0" y="0"/>
          <a:chExt cx="0" cy="0"/>
        </a:xfrm>
      </p:grpSpPr>
      <p:sp>
        <p:nvSpPr>
          <p:cNvPr id="65" name="Google Shape;65;g128542e3c5_0_7: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66" name="Google Shape;66;g128542e3c5_0_7: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70" name="Shape 70"/>
        <p:cNvGrpSpPr/>
        <p:nvPr/>
      </p:nvGrpSpPr>
      <p:grpSpPr>
        <a:xfrm>
          <a:off x="0" y="0"/>
          <a:ext cx="0" cy="0"/>
          <a:chOff x="0" y="0"/>
          <a:chExt cx="0" cy="0"/>
        </a:xfrm>
      </p:grpSpPr>
      <p:sp>
        <p:nvSpPr>
          <p:cNvPr id="71" name="Google Shape;71;g128542e3c5_0_12: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72" name="Google Shape;72;g128542e3c5_0_12: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75" name="Shape 75"/>
        <p:cNvGrpSpPr/>
        <p:nvPr/>
      </p:nvGrpSpPr>
      <p:grpSpPr>
        <a:xfrm>
          <a:off x="0" y="0"/>
          <a:ext cx="0" cy="0"/>
          <a:chOff x="0" y="0"/>
          <a:chExt cx="0" cy="0"/>
        </a:xfrm>
      </p:grpSpPr>
      <p:sp>
        <p:nvSpPr>
          <p:cNvPr id="76" name="Google Shape;76;g128542e3c5_0_17: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77" name="Google Shape;77;g128542e3c5_0_17: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81" name="Shape 81"/>
        <p:cNvGrpSpPr/>
        <p:nvPr/>
      </p:nvGrpSpPr>
      <p:grpSpPr>
        <a:xfrm>
          <a:off x="0" y="0"/>
          <a:ext cx="0" cy="0"/>
          <a:chOff x="0" y="0"/>
          <a:chExt cx="0" cy="0"/>
        </a:xfrm>
      </p:grpSpPr>
      <p:sp>
        <p:nvSpPr>
          <p:cNvPr id="82" name="Google Shape;82;g128542e3c5_0_22: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83" name="Google Shape;83;g128542e3c5_0_22: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86" name="Shape 86"/>
        <p:cNvGrpSpPr/>
        <p:nvPr/>
      </p:nvGrpSpPr>
      <p:grpSpPr>
        <a:xfrm>
          <a:off x="0" y="0"/>
          <a:ext cx="0" cy="0"/>
          <a:chOff x="0" y="0"/>
          <a:chExt cx="0" cy="0"/>
        </a:xfrm>
      </p:grpSpPr>
      <p:sp>
        <p:nvSpPr>
          <p:cNvPr id="87" name="Google Shape;87;g128542e3c5_0_27: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88" name="Google Shape;88;g128542e3c5_0_27: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91" name="Shape 91"/>
        <p:cNvGrpSpPr/>
        <p:nvPr/>
      </p:nvGrpSpPr>
      <p:grpSpPr>
        <a:xfrm>
          <a:off x="0" y="0"/>
          <a:ext cx="0" cy="0"/>
          <a:chOff x="0" y="0"/>
          <a:chExt cx="0" cy="0"/>
        </a:xfrm>
      </p:grpSpPr>
      <p:sp>
        <p:nvSpPr>
          <p:cNvPr id="92" name="Google Shape;92;g128542e3c5_0_32: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93" name="Google Shape;93;g128542e3c5_0_32: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97" name="Shape 97"/>
        <p:cNvGrpSpPr/>
        <p:nvPr/>
      </p:nvGrpSpPr>
      <p:grpSpPr>
        <a:xfrm>
          <a:off x="0" y="0"/>
          <a:ext cx="0" cy="0"/>
          <a:chOff x="0" y="0"/>
          <a:chExt cx="0" cy="0"/>
        </a:xfrm>
      </p:grpSpPr>
      <p:sp>
        <p:nvSpPr>
          <p:cNvPr id="98" name="Google Shape;98;g128542e3c5_0_37: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99" name="Google Shape;99;g128542e3c5_0_37: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02" name="Shape 102"/>
        <p:cNvGrpSpPr/>
        <p:nvPr/>
      </p:nvGrpSpPr>
      <p:grpSpPr>
        <a:xfrm>
          <a:off x="0" y="0"/>
          <a:ext cx="0" cy="0"/>
          <a:chOff x="0" y="0"/>
          <a:chExt cx="0" cy="0"/>
        </a:xfrm>
      </p:grpSpPr>
      <p:sp>
        <p:nvSpPr>
          <p:cNvPr id="103" name="Google Shape;103;g128542e3c5_0_42: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04" name="Google Shape;104;g128542e3c5_0_42: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09" name="Shape 109"/>
        <p:cNvGrpSpPr/>
        <p:nvPr/>
      </p:nvGrpSpPr>
      <p:grpSpPr>
        <a:xfrm>
          <a:off x="0" y="0"/>
          <a:ext cx="0" cy="0"/>
          <a:chOff x="0" y="0"/>
          <a:chExt cx="0" cy="0"/>
        </a:xfrm>
      </p:grpSpPr>
      <p:sp>
        <p:nvSpPr>
          <p:cNvPr id="110" name="Google Shape;110;g128542e3c5_0_47: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11" name="Google Shape;111;g128542e3c5_0_47: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15" name="Shape 115"/>
        <p:cNvGrpSpPr/>
        <p:nvPr/>
      </p:nvGrpSpPr>
      <p:grpSpPr>
        <a:xfrm>
          <a:off x="0" y="0"/>
          <a:ext cx="0" cy="0"/>
          <a:chOff x="0" y="0"/>
          <a:chExt cx="0" cy="0"/>
        </a:xfrm>
      </p:grpSpPr>
      <p:sp>
        <p:nvSpPr>
          <p:cNvPr id="116" name="Google Shape;116;g128542e3c5_0_53: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17" name="Google Shape;117;g128542e3c5_0_53: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21" name="Shape 121"/>
        <p:cNvGrpSpPr/>
        <p:nvPr/>
      </p:nvGrpSpPr>
      <p:grpSpPr>
        <a:xfrm>
          <a:off x="0" y="0"/>
          <a:ext cx="0" cy="0"/>
          <a:chOff x="0" y="0"/>
          <a:chExt cx="0" cy="0"/>
        </a:xfrm>
      </p:grpSpPr>
      <p:sp>
        <p:nvSpPr>
          <p:cNvPr id="122" name="Google Shape;122;g52a69d3938_0_5: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23" name="Google Shape;123;g52a69d3938_0_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27" name="Shape 127"/>
        <p:cNvGrpSpPr/>
        <p:nvPr/>
      </p:nvGrpSpPr>
      <p:grpSpPr>
        <a:xfrm>
          <a:off x="0" y="0"/>
          <a:ext cx="0" cy="0"/>
          <a:chOff x="0" y="0"/>
          <a:chExt cx="0" cy="0"/>
        </a:xfrm>
      </p:grpSpPr>
      <p:sp>
        <p:nvSpPr>
          <p:cNvPr id="128" name="Google Shape;128;g128542e3c5_0_58: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29" name="Google Shape;129;g128542e3c5_0_58: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34" name="Shape 134"/>
        <p:cNvGrpSpPr/>
        <p:nvPr/>
      </p:nvGrpSpPr>
      <p:grpSpPr>
        <a:xfrm>
          <a:off x="0" y="0"/>
          <a:ext cx="0" cy="0"/>
          <a:chOff x="0" y="0"/>
          <a:chExt cx="0" cy="0"/>
        </a:xfrm>
      </p:grpSpPr>
      <p:sp>
        <p:nvSpPr>
          <p:cNvPr id="135" name="Google Shape;135;g128542e3c5_0_63: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36" name="Google Shape;136;g128542e3c5_0_63: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41" name="Shape 141"/>
        <p:cNvGrpSpPr/>
        <p:nvPr/>
      </p:nvGrpSpPr>
      <p:grpSpPr>
        <a:xfrm>
          <a:off x="0" y="0"/>
          <a:ext cx="0" cy="0"/>
          <a:chOff x="0" y="0"/>
          <a:chExt cx="0" cy="0"/>
        </a:xfrm>
      </p:grpSpPr>
      <p:sp>
        <p:nvSpPr>
          <p:cNvPr id="142" name="Google Shape;142;g128542e3c5_0_76: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43" name="Google Shape;143;g128542e3c5_0_76: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48" name="Shape 148"/>
        <p:cNvGrpSpPr/>
        <p:nvPr/>
      </p:nvGrpSpPr>
      <p:grpSpPr>
        <a:xfrm>
          <a:off x="0" y="0"/>
          <a:ext cx="0" cy="0"/>
          <a:chOff x="0" y="0"/>
          <a:chExt cx="0" cy="0"/>
        </a:xfrm>
      </p:grpSpPr>
      <p:sp>
        <p:nvSpPr>
          <p:cNvPr id="149" name="Google Shape;149;g85b8b6eb5_2_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50" name="Google Shape;150;g85b8b6eb5_2_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55" name="Shape 155"/>
        <p:cNvGrpSpPr/>
        <p:nvPr/>
      </p:nvGrpSpPr>
      <p:grpSpPr>
        <a:xfrm>
          <a:off x="0" y="0"/>
          <a:ext cx="0" cy="0"/>
          <a:chOff x="0" y="0"/>
          <a:chExt cx="0" cy="0"/>
        </a:xfrm>
      </p:grpSpPr>
      <p:sp>
        <p:nvSpPr>
          <p:cNvPr id="156" name="Google Shape;156;g85b8b6eb5_2_1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57" name="Google Shape;157;g85b8b6eb5_2_1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60" name="Shape 160"/>
        <p:cNvGrpSpPr/>
        <p:nvPr/>
      </p:nvGrpSpPr>
      <p:grpSpPr>
        <a:xfrm>
          <a:off x="0" y="0"/>
          <a:ext cx="0" cy="0"/>
          <a:chOff x="0" y="0"/>
          <a:chExt cx="0" cy="0"/>
        </a:xfrm>
      </p:grpSpPr>
      <p:sp>
        <p:nvSpPr>
          <p:cNvPr id="161" name="Google Shape;161;g128542e3c5_0_87: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62" name="Google Shape;162;g128542e3c5_0_87: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66" name="Shape 166"/>
        <p:cNvGrpSpPr/>
        <p:nvPr/>
      </p:nvGrpSpPr>
      <p:grpSpPr>
        <a:xfrm>
          <a:off x="0" y="0"/>
          <a:ext cx="0" cy="0"/>
          <a:chOff x="0" y="0"/>
          <a:chExt cx="0" cy="0"/>
        </a:xfrm>
      </p:grpSpPr>
      <p:sp>
        <p:nvSpPr>
          <p:cNvPr id="167" name="Google Shape;167;g128542e3c5_0_92: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68" name="Google Shape;168;g128542e3c5_0_92: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72" name="Shape 172"/>
        <p:cNvGrpSpPr/>
        <p:nvPr/>
      </p:nvGrpSpPr>
      <p:grpSpPr>
        <a:xfrm>
          <a:off x="0" y="0"/>
          <a:ext cx="0" cy="0"/>
          <a:chOff x="0" y="0"/>
          <a:chExt cx="0" cy="0"/>
        </a:xfrm>
      </p:grpSpPr>
      <p:sp>
        <p:nvSpPr>
          <p:cNvPr id="173" name="Google Shape;173;g128542e3c5_0_97: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74" name="Google Shape;174;g128542e3c5_0_97: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78" name="Shape 178"/>
        <p:cNvGrpSpPr/>
        <p:nvPr/>
      </p:nvGrpSpPr>
      <p:grpSpPr>
        <a:xfrm>
          <a:off x="0" y="0"/>
          <a:ext cx="0" cy="0"/>
          <a:chOff x="0" y="0"/>
          <a:chExt cx="0" cy="0"/>
        </a:xfrm>
      </p:grpSpPr>
      <p:sp>
        <p:nvSpPr>
          <p:cNvPr id="179" name="Google Shape;179;g128542e3c5_0_103: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80" name="Google Shape;180;g128542e3c5_0_103: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slide" type="title">
  <p:cSld name="TITLE">
    <p:spTree>
      <p:nvGrpSpPr>
        <p:cNvPr id="9" name="Shape 9"/>
        <p:cNvGrpSpPr/>
        <p:nvPr/>
      </p:nvGrpSpPr>
      <p:grpSpPr>
        <a:xfrm>
          <a:off x="0" y="0"/>
          <a:ext cx="0" cy="0"/>
          <a:chOff x="0" y="0"/>
          <a:chExt cx="0" cy="0"/>
        </a:xfrm>
      </p:grpSpPr>
      <p:sp>
        <p:nvSpPr>
          <p:cNvPr id="10" name="Google Shape;10;p2"/>
          <p:cNvSpPr txBox="1"/>
          <p:nvPr>
            <p:ph type="ctrTitle"/>
          </p:nvPr>
        </p:nvSpPr>
        <p:spPr>
          <a:xfrm>
            <a:off x="311708" y="744575"/>
            <a:ext cx="8520600" cy="2052600"/>
          </a:xfrm>
          <a:prstGeom prst="rect">
            <a:avLst/>
          </a:prstGeom>
        </p:spPr>
        <p:txBody>
          <a:bodyPr anchorCtr="0" anchor="b" bIns="91425" lIns="91425" spcFirstLastPara="1" rIns="91425" wrap="square" tIns="91425">
            <a:noAutofit/>
          </a:bodyPr>
          <a:lstStyle>
            <a:lvl1pPr lvl="0" algn="ctr">
              <a:spcBef>
                <a:spcPts val="0"/>
              </a:spcBef>
              <a:spcAft>
                <a:spcPts val="0"/>
              </a:spcAft>
              <a:buSzPts val="5200"/>
              <a:buNone/>
              <a:defRPr sz="5200"/>
            </a:lvl1pPr>
            <a:lvl2pPr lvl="1" algn="ctr">
              <a:spcBef>
                <a:spcPts val="0"/>
              </a:spcBef>
              <a:spcAft>
                <a:spcPts val="0"/>
              </a:spcAft>
              <a:buSzPts val="5200"/>
              <a:buNone/>
              <a:defRPr sz="5200"/>
            </a:lvl2pPr>
            <a:lvl3pPr lvl="2" algn="ctr">
              <a:spcBef>
                <a:spcPts val="0"/>
              </a:spcBef>
              <a:spcAft>
                <a:spcPts val="0"/>
              </a:spcAft>
              <a:buSzPts val="5200"/>
              <a:buNone/>
              <a:defRPr sz="5200"/>
            </a:lvl3pPr>
            <a:lvl4pPr lvl="3" algn="ctr">
              <a:spcBef>
                <a:spcPts val="0"/>
              </a:spcBef>
              <a:spcAft>
                <a:spcPts val="0"/>
              </a:spcAft>
              <a:buSzPts val="5200"/>
              <a:buNone/>
              <a:defRPr sz="5200"/>
            </a:lvl4pPr>
            <a:lvl5pPr lvl="4" algn="ctr">
              <a:spcBef>
                <a:spcPts val="0"/>
              </a:spcBef>
              <a:spcAft>
                <a:spcPts val="0"/>
              </a:spcAft>
              <a:buSzPts val="5200"/>
              <a:buNone/>
              <a:defRPr sz="5200"/>
            </a:lvl5pPr>
            <a:lvl6pPr lvl="5" algn="ctr">
              <a:spcBef>
                <a:spcPts val="0"/>
              </a:spcBef>
              <a:spcAft>
                <a:spcPts val="0"/>
              </a:spcAft>
              <a:buSzPts val="5200"/>
              <a:buNone/>
              <a:defRPr sz="5200"/>
            </a:lvl6pPr>
            <a:lvl7pPr lvl="6" algn="ctr">
              <a:spcBef>
                <a:spcPts val="0"/>
              </a:spcBef>
              <a:spcAft>
                <a:spcPts val="0"/>
              </a:spcAft>
              <a:buSzPts val="5200"/>
              <a:buNone/>
              <a:defRPr sz="5200"/>
            </a:lvl7pPr>
            <a:lvl8pPr lvl="7" algn="ctr">
              <a:spcBef>
                <a:spcPts val="0"/>
              </a:spcBef>
              <a:spcAft>
                <a:spcPts val="0"/>
              </a:spcAft>
              <a:buSzPts val="5200"/>
              <a:buNone/>
              <a:defRPr sz="5200"/>
            </a:lvl8pPr>
            <a:lvl9pPr lvl="8" algn="ctr">
              <a:spcBef>
                <a:spcPts val="0"/>
              </a:spcBef>
              <a:spcAft>
                <a:spcPts val="0"/>
              </a:spcAft>
              <a:buSzPts val="5200"/>
              <a:buNone/>
              <a:defRPr sz="5200"/>
            </a:lvl9pPr>
          </a:lstStyle>
          <a:p/>
        </p:txBody>
      </p:sp>
      <p:sp>
        <p:nvSpPr>
          <p:cNvPr id="11" name="Google Shape;11;p2"/>
          <p:cNvSpPr txBox="1"/>
          <p:nvPr>
            <p:ph idx="1" type="subTitle"/>
          </p:nvPr>
        </p:nvSpPr>
        <p:spPr>
          <a:xfrm>
            <a:off x="311700" y="2834125"/>
            <a:ext cx="8520600" cy="792600"/>
          </a:xfrm>
          <a:prstGeom prst="rect">
            <a:avLst/>
          </a:prstGeom>
        </p:spPr>
        <p:txBody>
          <a:bodyPr anchorCtr="0" anchor="t" bIns="91425" lIns="91425" spcFirstLastPara="1" rIns="91425" wrap="square" tIns="91425">
            <a:noAutofit/>
          </a:bodyPr>
          <a:lstStyle>
            <a:lvl1pPr lvl="0" algn="ctr">
              <a:lnSpc>
                <a:spcPct val="100000"/>
              </a:lnSpc>
              <a:spcBef>
                <a:spcPts val="0"/>
              </a:spcBef>
              <a:spcAft>
                <a:spcPts val="0"/>
              </a:spcAft>
              <a:buSzPts val="2800"/>
              <a:buNone/>
              <a:defRPr sz="2800"/>
            </a:lvl1pPr>
            <a:lvl2pPr lvl="1" algn="ctr">
              <a:lnSpc>
                <a:spcPct val="100000"/>
              </a:lnSpc>
              <a:spcBef>
                <a:spcPts val="0"/>
              </a:spcBef>
              <a:spcAft>
                <a:spcPts val="0"/>
              </a:spcAft>
              <a:buSzPts val="2800"/>
              <a:buNone/>
              <a:defRPr sz="2800"/>
            </a:lvl2pPr>
            <a:lvl3pPr lvl="2" algn="ctr">
              <a:lnSpc>
                <a:spcPct val="100000"/>
              </a:lnSpc>
              <a:spcBef>
                <a:spcPts val="0"/>
              </a:spcBef>
              <a:spcAft>
                <a:spcPts val="0"/>
              </a:spcAft>
              <a:buSzPts val="2800"/>
              <a:buNone/>
              <a:defRPr sz="2800"/>
            </a:lvl3pPr>
            <a:lvl4pPr lvl="3" algn="ctr">
              <a:lnSpc>
                <a:spcPct val="100000"/>
              </a:lnSpc>
              <a:spcBef>
                <a:spcPts val="0"/>
              </a:spcBef>
              <a:spcAft>
                <a:spcPts val="0"/>
              </a:spcAft>
              <a:buSzPts val="2800"/>
              <a:buNone/>
              <a:defRPr sz="2800"/>
            </a:lvl4pPr>
            <a:lvl5pPr lvl="4" algn="ctr">
              <a:lnSpc>
                <a:spcPct val="100000"/>
              </a:lnSpc>
              <a:spcBef>
                <a:spcPts val="0"/>
              </a:spcBef>
              <a:spcAft>
                <a:spcPts val="0"/>
              </a:spcAft>
              <a:buSzPts val="2800"/>
              <a:buNone/>
              <a:defRPr sz="2800"/>
            </a:lvl5pPr>
            <a:lvl6pPr lvl="5" algn="ctr">
              <a:lnSpc>
                <a:spcPct val="100000"/>
              </a:lnSpc>
              <a:spcBef>
                <a:spcPts val="0"/>
              </a:spcBef>
              <a:spcAft>
                <a:spcPts val="0"/>
              </a:spcAft>
              <a:buSzPts val="2800"/>
              <a:buNone/>
              <a:defRPr sz="2800"/>
            </a:lvl6pPr>
            <a:lvl7pPr lvl="6" algn="ctr">
              <a:lnSpc>
                <a:spcPct val="100000"/>
              </a:lnSpc>
              <a:spcBef>
                <a:spcPts val="0"/>
              </a:spcBef>
              <a:spcAft>
                <a:spcPts val="0"/>
              </a:spcAft>
              <a:buSzPts val="2800"/>
              <a:buNone/>
              <a:defRPr sz="2800"/>
            </a:lvl7pPr>
            <a:lvl8pPr lvl="7" algn="ctr">
              <a:lnSpc>
                <a:spcPct val="100000"/>
              </a:lnSpc>
              <a:spcBef>
                <a:spcPts val="0"/>
              </a:spcBef>
              <a:spcAft>
                <a:spcPts val="0"/>
              </a:spcAft>
              <a:buSzPts val="2800"/>
              <a:buNone/>
              <a:defRPr sz="2800"/>
            </a:lvl8pPr>
            <a:lvl9pPr lvl="8" algn="ctr">
              <a:lnSpc>
                <a:spcPct val="100000"/>
              </a:lnSpc>
              <a:spcBef>
                <a:spcPts val="0"/>
              </a:spcBef>
              <a:spcAft>
                <a:spcPts val="0"/>
              </a:spcAft>
              <a:buSzPts val="2800"/>
              <a:buNone/>
              <a:defRPr sz="2800"/>
            </a:lvl9pPr>
          </a:lstStyle>
          <a:p/>
        </p:txBody>
      </p:sp>
      <p:sp>
        <p:nvSpPr>
          <p:cNvPr id="12" name="Google Shape;12;p2"/>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header" type="secHead">
  <p:cSld name="SECTION_HEADER">
    <p:spTree>
      <p:nvGrpSpPr>
        <p:cNvPr id="13" name="Shape 13"/>
        <p:cNvGrpSpPr/>
        <p:nvPr/>
      </p:nvGrpSpPr>
      <p:grpSpPr>
        <a:xfrm>
          <a:off x="0" y="0"/>
          <a:ext cx="0" cy="0"/>
          <a:chOff x="0" y="0"/>
          <a:chExt cx="0" cy="0"/>
        </a:xfrm>
      </p:grpSpPr>
      <p:sp>
        <p:nvSpPr>
          <p:cNvPr id="14" name="Google Shape;14;p3"/>
          <p:cNvSpPr txBox="1"/>
          <p:nvPr>
            <p:ph type="title"/>
          </p:nvPr>
        </p:nvSpPr>
        <p:spPr>
          <a:xfrm>
            <a:off x="311700" y="2150850"/>
            <a:ext cx="8520600" cy="841800"/>
          </a:xfrm>
          <a:prstGeom prst="rect">
            <a:avLst/>
          </a:prstGeom>
        </p:spPr>
        <p:txBody>
          <a:bodyPr anchorCtr="0" anchor="ctr" bIns="91425" lIns="91425" spcFirstLastPara="1" rIns="91425" wrap="square" tIns="91425">
            <a:noAutofit/>
          </a:bodyPr>
          <a:lstStyle>
            <a:lvl1pPr lvl="0" algn="ctr">
              <a:spcBef>
                <a:spcPts val="0"/>
              </a:spcBef>
              <a:spcAft>
                <a:spcPts val="0"/>
              </a:spcAft>
              <a:buSzPts val="3600"/>
              <a:buNone/>
              <a:defRPr sz="3600"/>
            </a:lvl1pPr>
            <a:lvl2pPr lvl="1" algn="ctr">
              <a:spcBef>
                <a:spcPts val="0"/>
              </a:spcBef>
              <a:spcAft>
                <a:spcPts val="0"/>
              </a:spcAft>
              <a:buSzPts val="3600"/>
              <a:buNone/>
              <a:defRPr sz="3600"/>
            </a:lvl2pPr>
            <a:lvl3pPr lvl="2" algn="ctr">
              <a:spcBef>
                <a:spcPts val="0"/>
              </a:spcBef>
              <a:spcAft>
                <a:spcPts val="0"/>
              </a:spcAft>
              <a:buSzPts val="3600"/>
              <a:buNone/>
              <a:defRPr sz="3600"/>
            </a:lvl3pPr>
            <a:lvl4pPr lvl="3" algn="ctr">
              <a:spcBef>
                <a:spcPts val="0"/>
              </a:spcBef>
              <a:spcAft>
                <a:spcPts val="0"/>
              </a:spcAft>
              <a:buSzPts val="3600"/>
              <a:buNone/>
              <a:defRPr sz="3600"/>
            </a:lvl4pPr>
            <a:lvl5pPr lvl="4" algn="ctr">
              <a:spcBef>
                <a:spcPts val="0"/>
              </a:spcBef>
              <a:spcAft>
                <a:spcPts val="0"/>
              </a:spcAft>
              <a:buSzPts val="3600"/>
              <a:buNone/>
              <a:defRPr sz="3600"/>
            </a:lvl5pPr>
            <a:lvl6pPr lvl="5" algn="ctr">
              <a:spcBef>
                <a:spcPts val="0"/>
              </a:spcBef>
              <a:spcAft>
                <a:spcPts val="0"/>
              </a:spcAft>
              <a:buSzPts val="3600"/>
              <a:buNone/>
              <a:defRPr sz="3600"/>
            </a:lvl6pPr>
            <a:lvl7pPr lvl="6" algn="ctr">
              <a:spcBef>
                <a:spcPts val="0"/>
              </a:spcBef>
              <a:spcAft>
                <a:spcPts val="0"/>
              </a:spcAft>
              <a:buSzPts val="3600"/>
              <a:buNone/>
              <a:defRPr sz="3600"/>
            </a:lvl7pPr>
            <a:lvl8pPr lvl="7" algn="ctr">
              <a:spcBef>
                <a:spcPts val="0"/>
              </a:spcBef>
              <a:spcAft>
                <a:spcPts val="0"/>
              </a:spcAft>
              <a:buSzPts val="3600"/>
              <a:buNone/>
              <a:defRPr sz="3600"/>
            </a:lvl8pPr>
            <a:lvl9pPr lvl="8" algn="ctr">
              <a:spcBef>
                <a:spcPts val="0"/>
              </a:spcBef>
              <a:spcAft>
                <a:spcPts val="0"/>
              </a:spcAft>
              <a:buSzPts val="3600"/>
              <a:buNone/>
              <a:defRPr sz="3600"/>
            </a:lvl9pPr>
          </a:lstStyle>
          <a:p/>
        </p:txBody>
      </p:sp>
      <p:sp>
        <p:nvSpPr>
          <p:cNvPr id="15" name="Google Shape;15;p3"/>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body" type="tx">
  <p:cSld name="TITLE_AND_BODY">
    <p:spTree>
      <p:nvGrpSpPr>
        <p:cNvPr id="16" name="Shape 16"/>
        <p:cNvGrpSpPr/>
        <p:nvPr/>
      </p:nvGrpSpPr>
      <p:grpSpPr>
        <a:xfrm>
          <a:off x="0" y="0"/>
          <a:ext cx="0" cy="0"/>
          <a:chOff x="0" y="0"/>
          <a:chExt cx="0" cy="0"/>
        </a:xfrm>
      </p:grpSpPr>
      <p:sp>
        <p:nvSpPr>
          <p:cNvPr id="17" name="Google Shape;17;p4"/>
          <p:cNvSpPr txBox="1"/>
          <p:nvPr>
            <p:ph type="title"/>
          </p:nvPr>
        </p:nvSpPr>
        <p:spPr>
          <a:xfrm>
            <a:off x="311700" y="445025"/>
            <a:ext cx="8520600" cy="572700"/>
          </a:xfrm>
          <a:prstGeom prst="rect">
            <a:avLst/>
          </a:prstGeom>
        </p:spPr>
        <p:txBody>
          <a:bodyPr anchorCtr="0" anchor="t" bIns="91425" lIns="91425" spcFirstLastPara="1" rIns="91425" wrap="square" tIns="91425">
            <a:noAutofit/>
          </a:bodyPr>
          <a:lstStyle>
            <a:lvl1pPr lvl="0">
              <a:spcBef>
                <a:spcPts val="0"/>
              </a:spcBef>
              <a:spcAft>
                <a:spcPts val="0"/>
              </a:spcAft>
              <a:buSzPts val="2800"/>
              <a:buNone/>
              <a:defRPr b="1" sz="3000"/>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p:txBody>
      </p:sp>
      <p:sp>
        <p:nvSpPr>
          <p:cNvPr id="18" name="Google Shape;18;p4"/>
          <p:cNvSpPr txBox="1"/>
          <p:nvPr>
            <p:ph idx="1" type="body"/>
          </p:nvPr>
        </p:nvSpPr>
        <p:spPr>
          <a:xfrm>
            <a:off x="311700" y="1152475"/>
            <a:ext cx="8520600" cy="3416400"/>
          </a:xfrm>
          <a:prstGeom prst="rect">
            <a:avLst/>
          </a:prstGeom>
        </p:spPr>
        <p:txBody>
          <a:bodyPr anchorCtr="0" anchor="t" bIns="91425" lIns="91425" spcFirstLastPara="1" rIns="91425" wrap="square" tIns="91425">
            <a:noAutofit/>
          </a:bodyPr>
          <a:lstStyle>
            <a:lvl1pPr indent="-342900" lvl="0" marL="457200">
              <a:spcBef>
                <a:spcPts val="0"/>
              </a:spcBef>
              <a:spcAft>
                <a:spcPts val="0"/>
              </a:spcAft>
              <a:buSzPts val="1800"/>
              <a:buAutoNum type="alphaUcPeriod"/>
              <a:defRPr sz="3000"/>
            </a:lvl1pPr>
            <a:lvl2pPr indent="-317500" lvl="1" marL="914400">
              <a:spcBef>
                <a:spcPts val="1600"/>
              </a:spcBef>
              <a:spcAft>
                <a:spcPts val="0"/>
              </a:spcAft>
              <a:buSzPts val="1400"/>
              <a:buAutoNum type="alphaLcPeriod"/>
              <a:defRPr/>
            </a:lvl2pPr>
            <a:lvl3pPr indent="-317500" lvl="2" marL="1371600">
              <a:spcBef>
                <a:spcPts val="1600"/>
              </a:spcBef>
              <a:spcAft>
                <a:spcPts val="0"/>
              </a:spcAft>
              <a:buSzPts val="1400"/>
              <a:buAutoNum type="romanLcPeriod"/>
              <a:defRPr/>
            </a:lvl3pPr>
            <a:lvl4pPr indent="-317500" lvl="3" marL="1828800">
              <a:spcBef>
                <a:spcPts val="1600"/>
              </a:spcBef>
              <a:spcAft>
                <a:spcPts val="0"/>
              </a:spcAft>
              <a:buSzPts val="1400"/>
              <a:buAutoNum type="arabicPeriod"/>
              <a:defRPr/>
            </a:lvl4pPr>
            <a:lvl5pPr indent="-317500" lvl="4" marL="2286000">
              <a:spcBef>
                <a:spcPts val="1600"/>
              </a:spcBef>
              <a:spcAft>
                <a:spcPts val="0"/>
              </a:spcAft>
              <a:buSzPts val="1400"/>
              <a:buAutoNum type="alphaLcPeriod"/>
              <a:defRPr/>
            </a:lvl5pPr>
            <a:lvl6pPr indent="-317500" lvl="5" marL="2743200">
              <a:spcBef>
                <a:spcPts val="1600"/>
              </a:spcBef>
              <a:spcAft>
                <a:spcPts val="0"/>
              </a:spcAft>
              <a:buSzPts val="1400"/>
              <a:buAutoNum type="romanLcPeriod"/>
              <a:defRPr/>
            </a:lvl6pPr>
            <a:lvl7pPr indent="-317500" lvl="6" marL="3200400">
              <a:spcBef>
                <a:spcPts val="1600"/>
              </a:spcBef>
              <a:spcAft>
                <a:spcPts val="0"/>
              </a:spcAft>
              <a:buSzPts val="1400"/>
              <a:buAutoNum type="arabicPeriod"/>
              <a:defRPr/>
            </a:lvl7pPr>
            <a:lvl8pPr indent="-317500" lvl="7" marL="3657600">
              <a:spcBef>
                <a:spcPts val="1600"/>
              </a:spcBef>
              <a:spcAft>
                <a:spcPts val="0"/>
              </a:spcAft>
              <a:buSzPts val="1400"/>
              <a:buAutoNum type="alphaLcPeriod"/>
              <a:defRPr/>
            </a:lvl8pPr>
            <a:lvl9pPr indent="-317500" lvl="8" marL="4114800">
              <a:spcBef>
                <a:spcPts val="1600"/>
              </a:spcBef>
              <a:spcAft>
                <a:spcPts val="1600"/>
              </a:spcAft>
              <a:buSzPts val="1400"/>
              <a:buAutoNum type="romanLcPeriod"/>
              <a:defRPr/>
            </a:lvl9pPr>
          </a:lstStyle>
          <a:p/>
        </p:txBody>
      </p:sp>
      <p:sp>
        <p:nvSpPr>
          <p:cNvPr id="19" name="Google Shape;19;p4"/>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two columns" type="twoColTx">
  <p:cSld name="TITLE_AND_TWO_COLUMNS">
    <p:spTree>
      <p:nvGrpSpPr>
        <p:cNvPr id="20" name="Shape 20"/>
        <p:cNvGrpSpPr/>
        <p:nvPr/>
      </p:nvGrpSpPr>
      <p:grpSpPr>
        <a:xfrm>
          <a:off x="0" y="0"/>
          <a:ext cx="0" cy="0"/>
          <a:chOff x="0" y="0"/>
          <a:chExt cx="0" cy="0"/>
        </a:xfrm>
      </p:grpSpPr>
      <p:sp>
        <p:nvSpPr>
          <p:cNvPr id="21" name="Google Shape;21;p5"/>
          <p:cNvSpPr txBox="1"/>
          <p:nvPr>
            <p:ph type="title"/>
          </p:nvPr>
        </p:nvSpPr>
        <p:spPr>
          <a:xfrm>
            <a:off x="311700" y="445025"/>
            <a:ext cx="8520600" cy="572700"/>
          </a:xfrm>
          <a:prstGeom prst="rect">
            <a:avLst/>
          </a:prstGeom>
        </p:spPr>
        <p:txBody>
          <a:bodyPr anchorCtr="0" anchor="t" bIns="91425" lIns="91425" spcFirstLastPara="1" rIns="91425" wrap="square" tIns="91425">
            <a:no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p:txBody>
      </p:sp>
      <p:sp>
        <p:nvSpPr>
          <p:cNvPr id="22" name="Google Shape;22;p5"/>
          <p:cNvSpPr txBox="1"/>
          <p:nvPr>
            <p:ph idx="1" type="body"/>
          </p:nvPr>
        </p:nvSpPr>
        <p:spPr>
          <a:xfrm>
            <a:off x="311700" y="1152475"/>
            <a:ext cx="3999900" cy="3416400"/>
          </a:xfrm>
          <a:prstGeom prst="rect">
            <a:avLst/>
          </a:prstGeom>
        </p:spPr>
        <p:txBody>
          <a:bodyPr anchorCtr="0" anchor="t" bIns="91425" lIns="91425" spcFirstLastPara="1" rIns="91425" wrap="square" tIns="91425">
            <a:noAutofit/>
          </a:bodyPr>
          <a:lstStyle>
            <a:lvl1pPr indent="-317500" lvl="0" marL="457200">
              <a:spcBef>
                <a:spcPts val="0"/>
              </a:spcBef>
              <a:spcAft>
                <a:spcPts val="0"/>
              </a:spcAft>
              <a:buSzPts val="1400"/>
              <a:buChar char="●"/>
              <a:defRPr sz="1400"/>
            </a:lvl1pPr>
            <a:lvl2pPr indent="-304800" lvl="1" marL="914400">
              <a:spcBef>
                <a:spcPts val="1600"/>
              </a:spcBef>
              <a:spcAft>
                <a:spcPts val="0"/>
              </a:spcAft>
              <a:buSzPts val="1200"/>
              <a:buChar char="○"/>
              <a:defRPr sz="1200"/>
            </a:lvl2pPr>
            <a:lvl3pPr indent="-304800" lvl="2" marL="1371600">
              <a:spcBef>
                <a:spcPts val="1600"/>
              </a:spcBef>
              <a:spcAft>
                <a:spcPts val="0"/>
              </a:spcAft>
              <a:buSzPts val="1200"/>
              <a:buChar char="■"/>
              <a:defRPr sz="1200"/>
            </a:lvl3pPr>
            <a:lvl4pPr indent="-304800" lvl="3" marL="1828800">
              <a:spcBef>
                <a:spcPts val="1600"/>
              </a:spcBef>
              <a:spcAft>
                <a:spcPts val="0"/>
              </a:spcAft>
              <a:buSzPts val="1200"/>
              <a:buChar char="●"/>
              <a:defRPr sz="1200"/>
            </a:lvl4pPr>
            <a:lvl5pPr indent="-304800" lvl="4" marL="2286000">
              <a:spcBef>
                <a:spcPts val="1600"/>
              </a:spcBef>
              <a:spcAft>
                <a:spcPts val="0"/>
              </a:spcAft>
              <a:buSzPts val="1200"/>
              <a:buChar char="○"/>
              <a:defRPr sz="1200"/>
            </a:lvl5pPr>
            <a:lvl6pPr indent="-304800" lvl="5" marL="2743200">
              <a:spcBef>
                <a:spcPts val="1600"/>
              </a:spcBef>
              <a:spcAft>
                <a:spcPts val="0"/>
              </a:spcAft>
              <a:buSzPts val="1200"/>
              <a:buChar char="■"/>
              <a:defRPr sz="1200"/>
            </a:lvl6pPr>
            <a:lvl7pPr indent="-304800" lvl="6" marL="3200400">
              <a:spcBef>
                <a:spcPts val="1600"/>
              </a:spcBef>
              <a:spcAft>
                <a:spcPts val="0"/>
              </a:spcAft>
              <a:buSzPts val="1200"/>
              <a:buChar char="●"/>
              <a:defRPr sz="1200"/>
            </a:lvl7pPr>
            <a:lvl8pPr indent="-304800" lvl="7" marL="3657600">
              <a:spcBef>
                <a:spcPts val="1600"/>
              </a:spcBef>
              <a:spcAft>
                <a:spcPts val="0"/>
              </a:spcAft>
              <a:buSzPts val="1200"/>
              <a:buChar char="○"/>
              <a:defRPr sz="1200"/>
            </a:lvl8pPr>
            <a:lvl9pPr indent="-304800" lvl="8" marL="4114800">
              <a:spcBef>
                <a:spcPts val="1600"/>
              </a:spcBef>
              <a:spcAft>
                <a:spcPts val="1600"/>
              </a:spcAft>
              <a:buSzPts val="1200"/>
              <a:buChar char="■"/>
              <a:defRPr sz="1200"/>
            </a:lvl9pPr>
          </a:lstStyle>
          <a:p/>
        </p:txBody>
      </p:sp>
      <p:sp>
        <p:nvSpPr>
          <p:cNvPr id="23" name="Google Shape;23;p5"/>
          <p:cNvSpPr txBox="1"/>
          <p:nvPr>
            <p:ph idx="2" type="body"/>
          </p:nvPr>
        </p:nvSpPr>
        <p:spPr>
          <a:xfrm>
            <a:off x="4832400" y="1152475"/>
            <a:ext cx="3999900" cy="3416400"/>
          </a:xfrm>
          <a:prstGeom prst="rect">
            <a:avLst/>
          </a:prstGeom>
        </p:spPr>
        <p:txBody>
          <a:bodyPr anchorCtr="0" anchor="t" bIns="91425" lIns="91425" spcFirstLastPara="1" rIns="91425" wrap="square" tIns="91425">
            <a:noAutofit/>
          </a:bodyPr>
          <a:lstStyle>
            <a:lvl1pPr indent="-317500" lvl="0" marL="457200">
              <a:spcBef>
                <a:spcPts val="0"/>
              </a:spcBef>
              <a:spcAft>
                <a:spcPts val="0"/>
              </a:spcAft>
              <a:buSzPts val="1400"/>
              <a:buChar char="●"/>
              <a:defRPr sz="1400"/>
            </a:lvl1pPr>
            <a:lvl2pPr indent="-304800" lvl="1" marL="914400">
              <a:spcBef>
                <a:spcPts val="1600"/>
              </a:spcBef>
              <a:spcAft>
                <a:spcPts val="0"/>
              </a:spcAft>
              <a:buSzPts val="1200"/>
              <a:buChar char="○"/>
              <a:defRPr sz="1200"/>
            </a:lvl2pPr>
            <a:lvl3pPr indent="-304800" lvl="2" marL="1371600">
              <a:spcBef>
                <a:spcPts val="1600"/>
              </a:spcBef>
              <a:spcAft>
                <a:spcPts val="0"/>
              </a:spcAft>
              <a:buSzPts val="1200"/>
              <a:buChar char="■"/>
              <a:defRPr sz="1200"/>
            </a:lvl3pPr>
            <a:lvl4pPr indent="-304800" lvl="3" marL="1828800">
              <a:spcBef>
                <a:spcPts val="1600"/>
              </a:spcBef>
              <a:spcAft>
                <a:spcPts val="0"/>
              </a:spcAft>
              <a:buSzPts val="1200"/>
              <a:buChar char="●"/>
              <a:defRPr sz="1200"/>
            </a:lvl4pPr>
            <a:lvl5pPr indent="-304800" lvl="4" marL="2286000">
              <a:spcBef>
                <a:spcPts val="1600"/>
              </a:spcBef>
              <a:spcAft>
                <a:spcPts val="0"/>
              </a:spcAft>
              <a:buSzPts val="1200"/>
              <a:buChar char="○"/>
              <a:defRPr sz="1200"/>
            </a:lvl5pPr>
            <a:lvl6pPr indent="-304800" lvl="5" marL="2743200">
              <a:spcBef>
                <a:spcPts val="1600"/>
              </a:spcBef>
              <a:spcAft>
                <a:spcPts val="0"/>
              </a:spcAft>
              <a:buSzPts val="1200"/>
              <a:buChar char="■"/>
              <a:defRPr sz="1200"/>
            </a:lvl6pPr>
            <a:lvl7pPr indent="-304800" lvl="6" marL="3200400">
              <a:spcBef>
                <a:spcPts val="1600"/>
              </a:spcBef>
              <a:spcAft>
                <a:spcPts val="0"/>
              </a:spcAft>
              <a:buSzPts val="1200"/>
              <a:buChar char="●"/>
              <a:defRPr sz="1200"/>
            </a:lvl7pPr>
            <a:lvl8pPr indent="-304800" lvl="7" marL="3657600">
              <a:spcBef>
                <a:spcPts val="1600"/>
              </a:spcBef>
              <a:spcAft>
                <a:spcPts val="0"/>
              </a:spcAft>
              <a:buSzPts val="1200"/>
              <a:buChar char="○"/>
              <a:defRPr sz="1200"/>
            </a:lvl8pPr>
            <a:lvl9pPr indent="-304800" lvl="8" marL="4114800">
              <a:spcBef>
                <a:spcPts val="1600"/>
              </a:spcBef>
              <a:spcAft>
                <a:spcPts val="1600"/>
              </a:spcAft>
              <a:buSzPts val="1200"/>
              <a:buChar char="■"/>
              <a:defRPr sz="1200"/>
            </a:lvl9pPr>
          </a:lstStyle>
          <a:p/>
        </p:txBody>
      </p:sp>
      <p:sp>
        <p:nvSpPr>
          <p:cNvPr id="24" name="Google Shape;24;p5"/>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only" type="titleOnly">
  <p:cSld name="TITLE_ONLY">
    <p:spTree>
      <p:nvGrpSpPr>
        <p:cNvPr id="25" name="Shape 25"/>
        <p:cNvGrpSpPr/>
        <p:nvPr/>
      </p:nvGrpSpPr>
      <p:grpSpPr>
        <a:xfrm>
          <a:off x="0" y="0"/>
          <a:ext cx="0" cy="0"/>
          <a:chOff x="0" y="0"/>
          <a:chExt cx="0" cy="0"/>
        </a:xfrm>
      </p:grpSpPr>
      <p:sp>
        <p:nvSpPr>
          <p:cNvPr id="26" name="Google Shape;26;p6"/>
          <p:cNvSpPr txBox="1"/>
          <p:nvPr>
            <p:ph type="title"/>
          </p:nvPr>
        </p:nvSpPr>
        <p:spPr>
          <a:xfrm>
            <a:off x="311700" y="445025"/>
            <a:ext cx="8520600" cy="572700"/>
          </a:xfrm>
          <a:prstGeom prst="rect">
            <a:avLst/>
          </a:prstGeom>
        </p:spPr>
        <p:txBody>
          <a:bodyPr anchorCtr="0" anchor="t" bIns="91425" lIns="91425" spcFirstLastPara="1" rIns="91425" wrap="square" tIns="91425">
            <a:no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p:txBody>
      </p:sp>
      <p:sp>
        <p:nvSpPr>
          <p:cNvPr id="27" name="Google Shape;27;p6"/>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One column text">
  <p:cSld name="ONE_COLUMN_TEXT">
    <p:spTree>
      <p:nvGrpSpPr>
        <p:cNvPr id="28" name="Shape 28"/>
        <p:cNvGrpSpPr/>
        <p:nvPr/>
      </p:nvGrpSpPr>
      <p:grpSpPr>
        <a:xfrm>
          <a:off x="0" y="0"/>
          <a:ext cx="0" cy="0"/>
          <a:chOff x="0" y="0"/>
          <a:chExt cx="0" cy="0"/>
        </a:xfrm>
      </p:grpSpPr>
      <p:sp>
        <p:nvSpPr>
          <p:cNvPr id="29" name="Google Shape;29;p7"/>
          <p:cNvSpPr txBox="1"/>
          <p:nvPr>
            <p:ph type="title"/>
          </p:nvPr>
        </p:nvSpPr>
        <p:spPr>
          <a:xfrm>
            <a:off x="311700" y="555600"/>
            <a:ext cx="2808000" cy="755700"/>
          </a:xfrm>
          <a:prstGeom prst="rect">
            <a:avLst/>
          </a:prstGeom>
        </p:spPr>
        <p:txBody>
          <a:bodyPr anchorCtr="0" anchor="b" bIns="91425" lIns="91425" spcFirstLastPara="1" rIns="91425" wrap="square" tIns="91425">
            <a:noAutofit/>
          </a:bodyPr>
          <a:lstStyle>
            <a:lvl1pPr lvl="0">
              <a:spcBef>
                <a:spcPts val="0"/>
              </a:spcBef>
              <a:spcAft>
                <a:spcPts val="0"/>
              </a:spcAft>
              <a:buSzPts val="2400"/>
              <a:buNone/>
              <a:defRPr sz="2400"/>
            </a:lvl1pPr>
            <a:lvl2pPr lvl="1">
              <a:spcBef>
                <a:spcPts val="0"/>
              </a:spcBef>
              <a:spcAft>
                <a:spcPts val="0"/>
              </a:spcAft>
              <a:buSzPts val="2400"/>
              <a:buNone/>
              <a:defRPr sz="2400"/>
            </a:lvl2pPr>
            <a:lvl3pPr lvl="2">
              <a:spcBef>
                <a:spcPts val="0"/>
              </a:spcBef>
              <a:spcAft>
                <a:spcPts val="0"/>
              </a:spcAft>
              <a:buSzPts val="2400"/>
              <a:buNone/>
              <a:defRPr sz="2400"/>
            </a:lvl3pPr>
            <a:lvl4pPr lvl="3">
              <a:spcBef>
                <a:spcPts val="0"/>
              </a:spcBef>
              <a:spcAft>
                <a:spcPts val="0"/>
              </a:spcAft>
              <a:buSzPts val="2400"/>
              <a:buNone/>
              <a:defRPr sz="2400"/>
            </a:lvl4pPr>
            <a:lvl5pPr lvl="4">
              <a:spcBef>
                <a:spcPts val="0"/>
              </a:spcBef>
              <a:spcAft>
                <a:spcPts val="0"/>
              </a:spcAft>
              <a:buSzPts val="2400"/>
              <a:buNone/>
              <a:defRPr sz="2400"/>
            </a:lvl5pPr>
            <a:lvl6pPr lvl="5">
              <a:spcBef>
                <a:spcPts val="0"/>
              </a:spcBef>
              <a:spcAft>
                <a:spcPts val="0"/>
              </a:spcAft>
              <a:buSzPts val="2400"/>
              <a:buNone/>
              <a:defRPr sz="2400"/>
            </a:lvl6pPr>
            <a:lvl7pPr lvl="6">
              <a:spcBef>
                <a:spcPts val="0"/>
              </a:spcBef>
              <a:spcAft>
                <a:spcPts val="0"/>
              </a:spcAft>
              <a:buSzPts val="2400"/>
              <a:buNone/>
              <a:defRPr sz="2400"/>
            </a:lvl7pPr>
            <a:lvl8pPr lvl="7">
              <a:spcBef>
                <a:spcPts val="0"/>
              </a:spcBef>
              <a:spcAft>
                <a:spcPts val="0"/>
              </a:spcAft>
              <a:buSzPts val="2400"/>
              <a:buNone/>
              <a:defRPr sz="2400"/>
            </a:lvl8pPr>
            <a:lvl9pPr lvl="8">
              <a:spcBef>
                <a:spcPts val="0"/>
              </a:spcBef>
              <a:spcAft>
                <a:spcPts val="0"/>
              </a:spcAft>
              <a:buSzPts val="2400"/>
              <a:buNone/>
              <a:defRPr sz="2400"/>
            </a:lvl9pPr>
          </a:lstStyle>
          <a:p/>
        </p:txBody>
      </p:sp>
      <p:sp>
        <p:nvSpPr>
          <p:cNvPr id="30" name="Google Shape;30;p7"/>
          <p:cNvSpPr txBox="1"/>
          <p:nvPr>
            <p:ph idx="1" type="body"/>
          </p:nvPr>
        </p:nvSpPr>
        <p:spPr>
          <a:xfrm>
            <a:off x="311700" y="1389600"/>
            <a:ext cx="2808000" cy="3179400"/>
          </a:xfrm>
          <a:prstGeom prst="rect">
            <a:avLst/>
          </a:prstGeom>
        </p:spPr>
        <p:txBody>
          <a:bodyPr anchorCtr="0" anchor="t" bIns="91425" lIns="91425" spcFirstLastPara="1" rIns="91425" wrap="square" tIns="91425">
            <a:noAutofit/>
          </a:bodyPr>
          <a:lstStyle>
            <a:lvl1pPr indent="-304800" lvl="0" marL="457200">
              <a:spcBef>
                <a:spcPts val="0"/>
              </a:spcBef>
              <a:spcAft>
                <a:spcPts val="0"/>
              </a:spcAft>
              <a:buSzPts val="1200"/>
              <a:buChar char="●"/>
              <a:defRPr sz="1200"/>
            </a:lvl1pPr>
            <a:lvl2pPr indent="-304800" lvl="1" marL="914400">
              <a:spcBef>
                <a:spcPts val="1600"/>
              </a:spcBef>
              <a:spcAft>
                <a:spcPts val="0"/>
              </a:spcAft>
              <a:buSzPts val="1200"/>
              <a:buChar char="○"/>
              <a:defRPr sz="1200"/>
            </a:lvl2pPr>
            <a:lvl3pPr indent="-304800" lvl="2" marL="1371600">
              <a:spcBef>
                <a:spcPts val="1600"/>
              </a:spcBef>
              <a:spcAft>
                <a:spcPts val="0"/>
              </a:spcAft>
              <a:buSzPts val="1200"/>
              <a:buChar char="■"/>
              <a:defRPr sz="1200"/>
            </a:lvl3pPr>
            <a:lvl4pPr indent="-304800" lvl="3" marL="1828800">
              <a:spcBef>
                <a:spcPts val="1600"/>
              </a:spcBef>
              <a:spcAft>
                <a:spcPts val="0"/>
              </a:spcAft>
              <a:buSzPts val="1200"/>
              <a:buChar char="●"/>
              <a:defRPr sz="1200"/>
            </a:lvl4pPr>
            <a:lvl5pPr indent="-304800" lvl="4" marL="2286000">
              <a:spcBef>
                <a:spcPts val="1600"/>
              </a:spcBef>
              <a:spcAft>
                <a:spcPts val="0"/>
              </a:spcAft>
              <a:buSzPts val="1200"/>
              <a:buChar char="○"/>
              <a:defRPr sz="1200"/>
            </a:lvl5pPr>
            <a:lvl6pPr indent="-304800" lvl="5" marL="2743200">
              <a:spcBef>
                <a:spcPts val="1600"/>
              </a:spcBef>
              <a:spcAft>
                <a:spcPts val="0"/>
              </a:spcAft>
              <a:buSzPts val="1200"/>
              <a:buChar char="■"/>
              <a:defRPr sz="1200"/>
            </a:lvl6pPr>
            <a:lvl7pPr indent="-304800" lvl="6" marL="3200400">
              <a:spcBef>
                <a:spcPts val="1600"/>
              </a:spcBef>
              <a:spcAft>
                <a:spcPts val="0"/>
              </a:spcAft>
              <a:buSzPts val="1200"/>
              <a:buChar char="●"/>
              <a:defRPr sz="1200"/>
            </a:lvl7pPr>
            <a:lvl8pPr indent="-304800" lvl="7" marL="3657600">
              <a:spcBef>
                <a:spcPts val="1600"/>
              </a:spcBef>
              <a:spcAft>
                <a:spcPts val="0"/>
              </a:spcAft>
              <a:buSzPts val="1200"/>
              <a:buChar char="○"/>
              <a:defRPr sz="1200"/>
            </a:lvl8pPr>
            <a:lvl9pPr indent="-304800" lvl="8" marL="4114800">
              <a:spcBef>
                <a:spcPts val="1600"/>
              </a:spcBef>
              <a:spcAft>
                <a:spcPts val="1600"/>
              </a:spcAft>
              <a:buSzPts val="1200"/>
              <a:buChar char="■"/>
              <a:defRPr sz="1200"/>
            </a:lvl9pPr>
          </a:lstStyle>
          <a:p/>
        </p:txBody>
      </p:sp>
      <p:sp>
        <p:nvSpPr>
          <p:cNvPr id="31" name="Google Shape;31;p7"/>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Main point">
  <p:cSld name="MAIN_POINT">
    <p:spTree>
      <p:nvGrpSpPr>
        <p:cNvPr id="32" name="Shape 32"/>
        <p:cNvGrpSpPr/>
        <p:nvPr/>
      </p:nvGrpSpPr>
      <p:grpSpPr>
        <a:xfrm>
          <a:off x="0" y="0"/>
          <a:ext cx="0" cy="0"/>
          <a:chOff x="0" y="0"/>
          <a:chExt cx="0" cy="0"/>
        </a:xfrm>
      </p:grpSpPr>
      <p:sp>
        <p:nvSpPr>
          <p:cNvPr id="33" name="Google Shape;33;p8"/>
          <p:cNvSpPr txBox="1"/>
          <p:nvPr>
            <p:ph type="title"/>
          </p:nvPr>
        </p:nvSpPr>
        <p:spPr>
          <a:xfrm>
            <a:off x="490250" y="450150"/>
            <a:ext cx="6367800" cy="4090800"/>
          </a:xfrm>
          <a:prstGeom prst="rect">
            <a:avLst/>
          </a:prstGeom>
        </p:spPr>
        <p:txBody>
          <a:bodyPr anchorCtr="0" anchor="ctr" bIns="91425" lIns="91425" spcFirstLastPara="1" rIns="91425" wrap="square" tIns="91425">
            <a:noAutofit/>
          </a:bodyPr>
          <a:lstStyle>
            <a:lvl1pPr lvl="0">
              <a:spcBef>
                <a:spcPts val="0"/>
              </a:spcBef>
              <a:spcAft>
                <a:spcPts val="0"/>
              </a:spcAft>
              <a:buSzPts val="4800"/>
              <a:buNone/>
              <a:defRPr sz="4800"/>
            </a:lvl1pPr>
            <a:lvl2pPr lvl="1">
              <a:spcBef>
                <a:spcPts val="0"/>
              </a:spcBef>
              <a:spcAft>
                <a:spcPts val="0"/>
              </a:spcAft>
              <a:buSzPts val="4800"/>
              <a:buNone/>
              <a:defRPr sz="4800"/>
            </a:lvl2pPr>
            <a:lvl3pPr lvl="2">
              <a:spcBef>
                <a:spcPts val="0"/>
              </a:spcBef>
              <a:spcAft>
                <a:spcPts val="0"/>
              </a:spcAft>
              <a:buSzPts val="4800"/>
              <a:buNone/>
              <a:defRPr sz="4800"/>
            </a:lvl3pPr>
            <a:lvl4pPr lvl="3">
              <a:spcBef>
                <a:spcPts val="0"/>
              </a:spcBef>
              <a:spcAft>
                <a:spcPts val="0"/>
              </a:spcAft>
              <a:buSzPts val="4800"/>
              <a:buNone/>
              <a:defRPr sz="4800"/>
            </a:lvl4pPr>
            <a:lvl5pPr lvl="4">
              <a:spcBef>
                <a:spcPts val="0"/>
              </a:spcBef>
              <a:spcAft>
                <a:spcPts val="0"/>
              </a:spcAft>
              <a:buSzPts val="4800"/>
              <a:buNone/>
              <a:defRPr sz="4800"/>
            </a:lvl5pPr>
            <a:lvl6pPr lvl="5">
              <a:spcBef>
                <a:spcPts val="0"/>
              </a:spcBef>
              <a:spcAft>
                <a:spcPts val="0"/>
              </a:spcAft>
              <a:buSzPts val="4800"/>
              <a:buNone/>
              <a:defRPr sz="4800"/>
            </a:lvl6pPr>
            <a:lvl7pPr lvl="6">
              <a:spcBef>
                <a:spcPts val="0"/>
              </a:spcBef>
              <a:spcAft>
                <a:spcPts val="0"/>
              </a:spcAft>
              <a:buSzPts val="4800"/>
              <a:buNone/>
              <a:defRPr sz="4800"/>
            </a:lvl7pPr>
            <a:lvl8pPr lvl="7">
              <a:spcBef>
                <a:spcPts val="0"/>
              </a:spcBef>
              <a:spcAft>
                <a:spcPts val="0"/>
              </a:spcAft>
              <a:buSzPts val="4800"/>
              <a:buNone/>
              <a:defRPr sz="4800"/>
            </a:lvl8pPr>
            <a:lvl9pPr lvl="8">
              <a:spcBef>
                <a:spcPts val="0"/>
              </a:spcBef>
              <a:spcAft>
                <a:spcPts val="0"/>
              </a:spcAft>
              <a:buSzPts val="4800"/>
              <a:buNone/>
              <a:defRPr sz="4800"/>
            </a:lvl9pPr>
          </a:lstStyle>
          <a:p/>
        </p:txBody>
      </p:sp>
      <p:sp>
        <p:nvSpPr>
          <p:cNvPr id="34" name="Google Shape;34;p8"/>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title and description">
  <p:cSld name="SECTION_TITLE_AND_DESCRIPTION">
    <p:spTree>
      <p:nvGrpSpPr>
        <p:cNvPr id="35" name="Shape 35"/>
        <p:cNvGrpSpPr/>
        <p:nvPr/>
      </p:nvGrpSpPr>
      <p:grpSpPr>
        <a:xfrm>
          <a:off x="0" y="0"/>
          <a:ext cx="0" cy="0"/>
          <a:chOff x="0" y="0"/>
          <a:chExt cx="0" cy="0"/>
        </a:xfrm>
      </p:grpSpPr>
      <p:sp>
        <p:nvSpPr>
          <p:cNvPr id="36" name="Google Shape;36;p9"/>
          <p:cNvSpPr/>
          <p:nvPr/>
        </p:nvSpPr>
        <p:spPr>
          <a:xfrm>
            <a:off x="4572000" y="-125"/>
            <a:ext cx="4572000" cy="5143500"/>
          </a:xfrm>
          <a:prstGeom prst="rect">
            <a:avLst/>
          </a:pr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7" name="Google Shape;37;p9"/>
          <p:cNvSpPr txBox="1"/>
          <p:nvPr>
            <p:ph type="title"/>
          </p:nvPr>
        </p:nvSpPr>
        <p:spPr>
          <a:xfrm>
            <a:off x="265500" y="1233175"/>
            <a:ext cx="4045200" cy="1482300"/>
          </a:xfrm>
          <a:prstGeom prst="rect">
            <a:avLst/>
          </a:prstGeom>
        </p:spPr>
        <p:txBody>
          <a:bodyPr anchorCtr="0" anchor="b" bIns="91425" lIns="91425" spcFirstLastPara="1" rIns="91425" wrap="square" tIns="91425">
            <a:noAutofit/>
          </a:bodyPr>
          <a:lstStyle>
            <a:lvl1pPr lvl="0" algn="ctr">
              <a:spcBef>
                <a:spcPts val="0"/>
              </a:spcBef>
              <a:spcAft>
                <a:spcPts val="0"/>
              </a:spcAft>
              <a:buSzPts val="4200"/>
              <a:buNone/>
              <a:defRPr sz="4200"/>
            </a:lvl1pPr>
            <a:lvl2pPr lvl="1" algn="ctr">
              <a:spcBef>
                <a:spcPts val="0"/>
              </a:spcBef>
              <a:spcAft>
                <a:spcPts val="0"/>
              </a:spcAft>
              <a:buSzPts val="4200"/>
              <a:buNone/>
              <a:defRPr sz="4200"/>
            </a:lvl2pPr>
            <a:lvl3pPr lvl="2" algn="ctr">
              <a:spcBef>
                <a:spcPts val="0"/>
              </a:spcBef>
              <a:spcAft>
                <a:spcPts val="0"/>
              </a:spcAft>
              <a:buSzPts val="4200"/>
              <a:buNone/>
              <a:defRPr sz="4200"/>
            </a:lvl3pPr>
            <a:lvl4pPr lvl="3" algn="ctr">
              <a:spcBef>
                <a:spcPts val="0"/>
              </a:spcBef>
              <a:spcAft>
                <a:spcPts val="0"/>
              </a:spcAft>
              <a:buSzPts val="4200"/>
              <a:buNone/>
              <a:defRPr sz="4200"/>
            </a:lvl4pPr>
            <a:lvl5pPr lvl="4" algn="ctr">
              <a:spcBef>
                <a:spcPts val="0"/>
              </a:spcBef>
              <a:spcAft>
                <a:spcPts val="0"/>
              </a:spcAft>
              <a:buSzPts val="4200"/>
              <a:buNone/>
              <a:defRPr sz="4200"/>
            </a:lvl5pPr>
            <a:lvl6pPr lvl="5" algn="ctr">
              <a:spcBef>
                <a:spcPts val="0"/>
              </a:spcBef>
              <a:spcAft>
                <a:spcPts val="0"/>
              </a:spcAft>
              <a:buSzPts val="4200"/>
              <a:buNone/>
              <a:defRPr sz="4200"/>
            </a:lvl6pPr>
            <a:lvl7pPr lvl="6" algn="ctr">
              <a:spcBef>
                <a:spcPts val="0"/>
              </a:spcBef>
              <a:spcAft>
                <a:spcPts val="0"/>
              </a:spcAft>
              <a:buSzPts val="4200"/>
              <a:buNone/>
              <a:defRPr sz="4200"/>
            </a:lvl7pPr>
            <a:lvl8pPr lvl="7" algn="ctr">
              <a:spcBef>
                <a:spcPts val="0"/>
              </a:spcBef>
              <a:spcAft>
                <a:spcPts val="0"/>
              </a:spcAft>
              <a:buSzPts val="4200"/>
              <a:buNone/>
              <a:defRPr sz="4200"/>
            </a:lvl8pPr>
            <a:lvl9pPr lvl="8" algn="ctr">
              <a:spcBef>
                <a:spcPts val="0"/>
              </a:spcBef>
              <a:spcAft>
                <a:spcPts val="0"/>
              </a:spcAft>
              <a:buSzPts val="4200"/>
              <a:buNone/>
              <a:defRPr sz="4200"/>
            </a:lvl9pPr>
          </a:lstStyle>
          <a:p/>
        </p:txBody>
      </p:sp>
      <p:sp>
        <p:nvSpPr>
          <p:cNvPr id="38" name="Google Shape;38;p9"/>
          <p:cNvSpPr txBox="1"/>
          <p:nvPr>
            <p:ph idx="1" type="subTitle"/>
          </p:nvPr>
        </p:nvSpPr>
        <p:spPr>
          <a:xfrm>
            <a:off x="265500" y="2803075"/>
            <a:ext cx="4045200" cy="1235100"/>
          </a:xfrm>
          <a:prstGeom prst="rect">
            <a:avLst/>
          </a:prstGeom>
        </p:spPr>
        <p:txBody>
          <a:bodyPr anchorCtr="0" anchor="t" bIns="91425" lIns="91425" spcFirstLastPara="1" rIns="91425" wrap="square" tIns="91425">
            <a:noAutofit/>
          </a:bodyPr>
          <a:lstStyle>
            <a:lvl1pPr lvl="0" algn="ctr">
              <a:lnSpc>
                <a:spcPct val="100000"/>
              </a:lnSpc>
              <a:spcBef>
                <a:spcPts val="0"/>
              </a:spcBef>
              <a:spcAft>
                <a:spcPts val="0"/>
              </a:spcAft>
              <a:buSzPts val="2100"/>
              <a:buNone/>
              <a:defRPr sz="2100"/>
            </a:lvl1pPr>
            <a:lvl2pPr lvl="1" algn="ctr">
              <a:lnSpc>
                <a:spcPct val="100000"/>
              </a:lnSpc>
              <a:spcBef>
                <a:spcPts val="0"/>
              </a:spcBef>
              <a:spcAft>
                <a:spcPts val="0"/>
              </a:spcAft>
              <a:buSzPts val="2100"/>
              <a:buNone/>
              <a:defRPr sz="2100"/>
            </a:lvl2pPr>
            <a:lvl3pPr lvl="2" algn="ctr">
              <a:lnSpc>
                <a:spcPct val="100000"/>
              </a:lnSpc>
              <a:spcBef>
                <a:spcPts val="0"/>
              </a:spcBef>
              <a:spcAft>
                <a:spcPts val="0"/>
              </a:spcAft>
              <a:buSzPts val="2100"/>
              <a:buNone/>
              <a:defRPr sz="2100"/>
            </a:lvl3pPr>
            <a:lvl4pPr lvl="3" algn="ctr">
              <a:lnSpc>
                <a:spcPct val="100000"/>
              </a:lnSpc>
              <a:spcBef>
                <a:spcPts val="0"/>
              </a:spcBef>
              <a:spcAft>
                <a:spcPts val="0"/>
              </a:spcAft>
              <a:buSzPts val="2100"/>
              <a:buNone/>
              <a:defRPr sz="2100"/>
            </a:lvl4pPr>
            <a:lvl5pPr lvl="4" algn="ctr">
              <a:lnSpc>
                <a:spcPct val="100000"/>
              </a:lnSpc>
              <a:spcBef>
                <a:spcPts val="0"/>
              </a:spcBef>
              <a:spcAft>
                <a:spcPts val="0"/>
              </a:spcAft>
              <a:buSzPts val="2100"/>
              <a:buNone/>
              <a:defRPr sz="2100"/>
            </a:lvl5pPr>
            <a:lvl6pPr lvl="5" algn="ctr">
              <a:lnSpc>
                <a:spcPct val="100000"/>
              </a:lnSpc>
              <a:spcBef>
                <a:spcPts val="0"/>
              </a:spcBef>
              <a:spcAft>
                <a:spcPts val="0"/>
              </a:spcAft>
              <a:buSzPts val="2100"/>
              <a:buNone/>
              <a:defRPr sz="2100"/>
            </a:lvl6pPr>
            <a:lvl7pPr lvl="6" algn="ctr">
              <a:lnSpc>
                <a:spcPct val="100000"/>
              </a:lnSpc>
              <a:spcBef>
                <a:spcPts val="0"/>
              </a:spcBef>
              <a:spcAft>
                <a:spcPts val="0"/>
              </a:spcAft>
              <a:buSzPts val="2100"/>
              <a:buNone/>
              <a:defRPr sz="2100"/>
            </a:lvl7pPr>
            <a:lvl8pPr lvl="7" algn="ctr">
              <a:lnSpc>
                <a:spcPct val="100000"/>
              </a:lnSpc>
              <a:spcBef>
                <a:spcPts val="0"/>
              </a:spcBef>
              <a:spcAft>
                <a:spcPts val="0"/>
              </a:spcAft>
              <a:buSzPts val="2100"/>
              <a:buNone/>
              <a:defRPr sz="2100"/>
            </a:lvl8pPr>
            <a:lvl9pPr lvl="8" algn="ctr">
              <a:lnSpc>
                <a:spcPct val="100000"/>
              </a:lnSpc>
              <a:spcBef>
                <a:spcPts val="0"/>
              </a:spcBef>
              <a:spcAft>
                <a:spcPts val="0"/>
              </a:spcAft>
              <a:buSzPts val="2100"/>
              <a:buNone/>
              <a:defRPr sz="2100"/>
            </a:lvl9pPr>
          </a:lstStyle>
          <a:p/>
        </p:txBody>
      </p:sp>
      <p:sp>
        <p:nvSpPr>
          <p:cNvPr id="39" name="Google Shape;39;p9"/>
          <p:cNvSpPr txBox="1"/>
          <p:nvPr>
            <p:ph idx="2" type="body"/>
          </p:nvPr>
        </p:nvSpPr>
        <p:spPr>
          <a:xfrm>
            <a:off x="4939500" y="724075"/>
            <a:ext cx="3837000" cy="3695100"/>
          </a:xfrm>
          <a:prstGeom prst="rect">
            <a:avLst/>
          </a:prstGeom>
        </p:spPr>
        <p:txBody>
          <a:bodyPr anchorCtr="0" anchor="ctr" bIns="91425" lIns="91425" spcFirstLastPara="1" rIns="91425" wrap="square" tIns="91425">
            <a:noAutofit/>
          </a:bodyPr>
          <a:lstStyle>
            <a:lvl1pPr indent="-342900" lvl="0" marL="457200">
              <a:spcBef>
                <a:spcPts val="0"/>
              </a:spcBef>
              <a:spcAft>
                <a:spcPts val="0"/>
              </a:spcAft>
              <a:buSzPts val="1800"/>
              <a:buChar char="●"/>
              <a:defRPr/>
            </a:lvl1pPr>
            <a:lvl2pPr indent="-317500" lvl="1" marL="914400">
              <a:spcBef>
                <a:spcPts val="1600"/>
              </a:spcBef>
              <a:spcAft>
                <a:spcPts val="0"/>
              </a:spcAft>
              <a:buSzPts val="1400"/>
              <a:buChar char="○"/>
              <a:defRPr/>
            </a:lvl2pPr>
            <a:lvl3pPr indent="-317500" lvl="2" marL="1371600">
              <a:spcBef>
                <a:spcPts val="1600"/>
              </a:spcBef>
              <a:spcAft>
                <a:spcPts val="0"/>
              </a:spcAft>
              <a:buSzPts val="1400"/>
              <a:buChar char="■"/>
              <a:defRPr/>
            </a:lvl3pPr>
            <a:lvl4pPr indent="-317500" lvl="3" marL="1828800">
              <a:spcBef>
                <a:spcPts val="1600"/>
              </a:spcBef>
              <a:spcAft>
                <a:spcPts val="0"/>
              </a:spcAft>
              <a:buSzPts val="1400"/>
              <a:buChar char="●"/>
              <a:defRPr/>
            </a:lvl4pPr>
            <a:lvl5pPr indent="-317500" lvl="4" marL="2286000">
              <a:spcBef>
                <a:spcPts val="1600"/>
              </a:spcBef>
              <a:spcAft>
                <a:spcPts val="0"/>
              </a:spcAft>
              <a:buSzPts val="1400"/>
              <a:buChar char="○"/>
              <a:defRPr/>
            </a:lvl5pPr>
            <a:lvl6pPr indent="-317500" lvl="5" marL="2743200">
              <a:spcBef>
                <a:spcPts val="1600"/>
              </a:spcBef>
              <a:spcAft>
                <a:spcPts val="0"/>
              </a:spcAft>
              <a:buSzPts val="1400"/>
              <a:buChar char="■"/>
              <a:defRPr/>
            </a:lvl6pPr>
            <a:lvl7pPr indent="-317500" lvl="6" marL="3200400">
              <a:spcBef>
                <a:spcPts val="1600"/>
              </a:spcBef>
              <a:spcAft>
                <a:spcPts val="0"/>
              </a:spcAft>
              <a:buSzPts val="1400"/>
              <a:buChar char="●"/>
              <a:defRPr/>
            </a:lvl7pPr>
            <a:lvl8pPr indent="-317500" lvl="7" marL="3657600">
              <a:spcBef>
                <a:spcPts val="1600"/>
              </a:spcBef>
              <a:spcAft>
                <a:spcPts val="0"/>
              </a:spcAft>
              <a:buSzPts val="1400"/>
              <a:buChar char="○"/>
              <a:defRPr/>
            </a:lvl8pPr>
            <a:lvl9pPr indent="-317500" lvl="8" marL="4114800">
              <a:spcBef>
                <a:spcPts val="1600"/>
              </a:spcBef>
              <a:spcAft>
                <a:spcPts val="1600"/>
              </a:spcAft>
              <a:buSzPts val="1400"/>
              <a:buChar char="■"/>
              <a:defRPr/>
            </a:lvl9pPr>
          </a:lstStyle>
          <a:p/>
        </p:txBody>
      </p:sp>
      <p:sp>
        <p:nvSpPr>
          <p:cNvPr id="40" name="Google Shape;40;p9"/>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aption">
  <p:cSld name="CAPTION_ONLY">
    <p:spTree>
      <p:nvGrpSpPr>
        <p:cNvPr id="41" name="Shape 41"/>
        <p:cNvGrpSpPr/>
        <p:nvPr/>
      </p:nvGrpSpPr>
      <p:grpSpPr>
        <a:xfrm>
          <a:off x="0" y="0"/>
          <a:ext cx="0" cy="0"/>
          <a:chOff x="0" y="0"/>
          <a:chExt cx="0" cy="0"/>
        </a:xfrm>
      </p:grpSpPr>
      <p:sp>
        <p:nvSpPr>
          <p:cNvPr id="42" name="Google Shape;42;p10"/>
          <p:cNvSpPr txBox="1"/>
          <p:nvPr>
            <p:ph idx="1" type="body"/>
          </p:nvPr>
        </p:nvSpPr>
        <p:spPr>
          <a:xfrm>
            <a:off x="311700" y="4230575"/>
            <a:ext cx="5998800" cy="605100"/>
          </a:xfrm>
          <a:prstGeom prst="rect">
            <a:avLst/>
          </a:prstGeom>
        </p:spPr>
        <p:txBody>
          <a:bodyPr anchorCtr="0" anchor="ctr" bIns="91425" lIns="91425" spcFirstLastPara="1" rIns="91425" wrap="square" tIns="91425">
            <a:noAutofit/>
          </a:bodyPr>
          <a:lstStyle>
            <a:lvl1pPr indent="-228600" lvl="0" marL="457200">
              <a:lnSpc>
                <a:spcPct val="100000"/>
              </a:lnSpc>
              <a:spcBef>
                <a:spcPts val="0"/>
              </a:spcBef>
              <a:spcAft>
                <a:spcPts val="0"/>
              </a:spcAft>
              <a:buSzPts val="1800"/>
              <a:buNone/>
              <a:defRPr/>
            </a:lvl1pPr>
          </a:lstStyle>
          <a:p/>
        </p:txBody>
      </p:sp>
      <p:sp>
        <p:nvSpPr>
          <p:cNvPr id="43" name="Google Shape;43;p10"/>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ig number">
  <p:cSld name="BIG_NUMBER">
    <p:spTree>
      <p:nvGrpSpPr>
        <p:cNvPr id="44" name="Shape 44"/>
        <p:cNvGrpSpPr/>
        <p:nvPr/>
      </p:nvGrpSpPr>
      <p:grpSpPr>
        <a:xfrm>
          <a:off x="0" y="0"/>
          <a:ext cx="0" cy="0"/>
          <a:chOff x="0" y="0"/>
          <a:chExt cx="0" cy="0"/>
        </a:xfrm>
      </p:grpSpPr>
      <p:sp>
        <p:nvSpPr>
          <p:cNvPr id="45" name="Google Shape;45;p11"/>
          <p:cNvSpPr txBox="1"/>
          <p:nvPr>
            <p:ph hasCustomPrompt="1" type="title"/>
          </p:nvPr>
        </p:nvSpPr>
        <p:spPr>
          <a:xfrm>
            <a:off x="311700" y="1106125"/>
            <a:ext cx="8520600" cy="1963500"/>
          </a:xfrm>
          <a:prstGeom prst="rect">
            <a:avLst/>
          </a:prstGeom>
        </p:spPr>
        <p:txBody>
          <a:bodyPr anchorCtr="0" anchor="b" bIns="91425" lIns="91425" spcFirstLastPara="1" rIns="91425" wrap="square" tIns="91425">
            <a:noAutofit/>
          </a:bodyPr>
          <a:lstStyle>
            <a:lvl1pPr lvl="0" algn="ctr">
              <a:spcBef>
                <a:spcPts val="0"/>
              </a:spcBef>
              <a:spcAft>
                <a:spcPts val="0"/>
              </a:spcAft>
              <a:buSzPts val="12000"/>
              <a:buNone/>
              <a:defRPr sz="12000"/>
            </a:lvl1pPr>
            <a:lvl2pPr lvl="1" algn="ctr">
              <a:spcBef>
                <a:spcPts val="0"/>
              </a:spcBef>
              <a:spcAft>
                <a:spcPts val="0"/>
              </a:spcAft>
              <a:buSzPts val="12000"/>
              <a:buNone/>
              <a:defRPr sz="12000"/>
            </a:lvl2pPr>
            <a:lvl3pPr lvl="2" algn="ctr">
              <a:spcBef>
                <a:spcPts val="0"/>
              </a:spcBef>
              <a:spcAft>
                <a:spcPts val="0"/>
              </a:spcAft>
              <a:buSzPts val="12000"/>
              <a:buNone/>
              <a:defRPr sz="12000"/>
            </a:lvl3pPr>
            <a:lvl4pPr lvl="3" algn="ctr">
              <a:spcBef>
                <a:spcPts val="0"/>
              </a:spcBef>
              <a:spcAft>
                <a:spcPts val="0"/>
              </a:spcAft>
              <a:buSzPts val="12000"/>
              <a:buNone/>
              <a:defRPr sz="12000"/>
            </a:lvl4pPr>
            <a:lvl5pPr lvl="4" algn="ctr">
              <a:spcBef>
                <a:spcPts val="0"/>
              </a:spcBef>
              <a:spcAft>
                <a:spcPts val="0"/>
              </a:spcAft>
              <a:buSzPts val="12000"/>
              <a:buNone/>
              <a:defRPr sz="12000"/>
            </a:lvl5pPr>
            <a:lvl6pPr lvl="5" algn="ctr">
              <a:spcBef>
                <a:spcPts val="0"/>
              </a:spcBef>
              <a:spcAft>
                <a:spcPts val="0"/>
              </a:spcAft>
              <a:buSzPts val="12000"/>
              <a:buNone/>
              <a:defRPr sz="12000"/>
            </a:lvl6pPr>
            <a:lvl7pPr lvl="6" algn="ctr">
              <a:spcBef>
                <a:spcPts val="0"/>
              </a:spcBef>
              <a:spcAft>
                <a:spcPts val="0"/>
              </a:spcAft>
              <a:buSzPts val="12000"/>
              <a:buNone/>
              <a:defRPr sz="12000"/>
            </a:lvl7pPr>
            <a:lvl8pPr lvl="7" algn="ctr">
              <a:spcBef>
                <a:spcPts val="0"/>
              </a:spcBef>
              <a:spcAft>
                <a:spcPts val="0"/>
              </a:spcAft>
              <a:buSzPts val="12000"/>
              <a:buNone/>
              <a:defRPr sz="12000"/>
            </a:lvl8pPr>
            <a:lvl9pPr lvl="8" algn="ctr">
              <a:spcBef>
                <a:spcPts val="0"/>
              </a:spcBef>
              <a:spcAft>
                <a:spcPts val="0"/>
              </a:spcAft>
              <a:buSzPts val="12000"/>
              <a:buNone/>
              <a:defRPr sz="12000"/>
            </a:lvl9pPr>
          </a:lstStyle>
          <a:p>
            <a:r>
              <a:t>xx%</a:t>
            </a:r>
          </a:p>
        </p:txBody>
      </p:sp>
      <p:sp>
        <p:nvSpPr>
          <p:cNvPr id="46" name="Google Shape;46;p11"/>
          <p:cNvSpPr txBox="1"/>
          <p:nvPr>
            <p:ph idx="1" type="body"/>
          </p:nvPr>
        </p:nvSpPr>
        <p:spPr>
          <a:xfrm>
            <a:off x="311700" y="3152225"/>
            <a:ext cx="8520600" cy="1300800"/>
          </a:xfrm>
          <a:prstGeom prst="rect">
            <a:avLst/>
          </a:prstGeom>
        </p:spPr>
        <p:txBody>
          <a:bodyPr anchorCtr="0" anchor="t" bIns="91425" lIns="91425" spcFirstLastPara="1" rIns="91425" wrap="square" tIns="91425">
            <a:noAutofit/>
          </a:bodyPr>
          <a:lstStyle>
            <a:lvl1pPr indent="-342900" lvl="0" marL="457200" algn="ctr">
              <a:spcBef>
                <a:spcPts val="0"/>
              </a:spcBef>
              <a:spcAft>
                <a:spcPts val="0"/>
              </a:spcAft>
              <a:buSzPts val="1800"/>
              <a:buChar char="●"/>
              <a:defRPr/>
            </a:lvl1pPr>
            <a:lvl2pPr indent="-317500" lvl="1" marL="914400" algn="ctr">
              <a:spcBef>
                <a:spcPts val="1600"/>
              </a:spcBef>
              <a:spcAft>
                <a:spcPts val="0"/>
              </a:spcAft>
              <a:buSzPts val="1400"/>
              <a:buChar char="○"/>
              <a:defRPr/>
            </a:lvl2pPr>
            <a:lvl3pPr indent="-317500" lvl="2" marL="1371600" algn="ctr">
              <a:spcBef>
                <a:spcPts val="1600"/>
              </a:spcBef>
              <a:spcAft>
                <a:spcPts val="0"/>
              </a:spcAft>
              <a:buSzPts val="1400"/>
              <a:buChar char="■"/>
              <a:defRPr/>
            </a:lvl3pPr>
            <a:lvl4pPr indent="-317500" lvl="3" marL="1828800" algn="ctr">
              <a:spcBef>
                <a:spcPts val="1600"/>
              </a:spcBef>
              <a:spcAft>
                <a:spcPts val="0"/>
              </a:spcAft>
              <a:buSzPts val="1400"/>
              <a:buChar char="●"/>
              <a:defRPr/>
            </a:lvl4pPr>
            <a:lvl5pPr indent="-317500" lvl="4" marL="2286000" algn="ctr">
              <a:spcBef>
                <a:spcPts val="1600"/>
              </a:spcBef>
              <a:spcAft>
                <a:spcPts val="0"/>
              </a:spcAft>
              <a:buSzPts val="1400"/>
              <a:buChar char="○"/>
              <a:defRPr/>
            </a:lvl5pPr>
            <a:lvl6pPr indent="-317500" lvl="5" marL="2743200" algn="ctr">
              <a:spcBef>
                <a:spcPts val="1600"/>
              </a:spcBef>
              <a:spcAft>
                <a:spcPts val="0"/>
              </a:spcAft>
              <a:buSzPts val="1400"/>
              <a:buChar char="■"/>
              <a:defRPr/>
            </a:lvl6pPr>
            <a:lvl7pPr indent="-317500" lvl="6" marL="3200400" algn="ctr">
              <a:spcBef>
                <a:spcPts val="1600"/>
              </a:spcBef>
              <a:spcAft>
                <a:spcPts val="0"/>
              </a:spcAft>
              <a:buSzPts val="1400"/>
              <a:buChar char="●"/>
              <a:defRPr/>
            </a:lvl7pPr>
            <a:lvl8pPr indent="-317500" lvl="7" marL="3657600" algn="ctr">
              <a:spcBef>
                <a:spcPts val="1600"/>
              </a:spcBef>
              <a:spcAft>
                <a:spcPts val="0"/>
              </a:spcAft>
              <a:buSzPts val="1400"/>
              <a:buChar char="○"/>
              <a:defRPr/>
            </a:lvl8pPr>
            <a:lvl9pPr indent="-317500" lvl="8" marL="4114800" algn="ctr">
              <a:spcBef>
                <a:spcPts val="1600"/>
              </a:spcBef>
              <a:spcAft>
                <a:spcPts val="1600"/>
              </a:spcAft>
              <a:buSzPts val="1400"/>
              <a:buChar char="■"/>
              <a:defRPr/>
            </a:lvl9pPr>
          </a:lstStyle>
          <a:p/>
        </p:txBody>
      </p:sp>
      <p:sp>
        <p:nvSpPr>
          <p:cNvPr id="47" name="Google Shape;47;p11"/>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lank" type="blank">
  <p:cSld name="BLANK">
    <p:spTree>
      <p:nvGrpSpPr>
        <p:cNvPr id="48" name="Shape 48"/>
        <p:cNvGrpSpPr/>
        <p:nvPr/>
      </p:nvGrpSpPr>
      <p:grpSpPr>
        <a:xfrm>
          <a:off x="0" y="0"/>
          <a:ext cx="0" cy="0"/>
          <a:chOff x="0" y="0"/>
          <a:chExt cx="0" cy="0"/>
        </a:xfrm>
      </p:grpSpPr>
      <p:sp>
        <p:nvSpPr>
          <p:cNvPr id="49" name="Google Shape;49;p12"/>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11" Type="http://schemas.openxmlformats.org/officeDocument/2006/relationships/slideLayout" Target="../slideLayouts/slideLayout11.xml"/><Relationship Id="rId10" Type="http://schemas.openxmlformats.org/officeDocument/2006/relationships/slideLayout" Target="../slideLayouts/slideLayout10.xml"/><Relationship Id="rId12" Type="http://schemas.openxmlformats.org/officeDocument/2006/relationships/theme" Target="../theme/theme2.xml"/><Relationship Id="rId9" Type="http://schemas.openxmlformats.org/officeDocument/2006/relationships/slideLayout" Target="../slideLayouts/slideLayout9.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s>
</file>

<file path=ppt/slideMasters/slideMaster1.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name="simple-light-2">
    <p:bg>
      <p:bgPr>
        <a:solidFill>
          <a:schemeClr val="lt1"/>
        </a:solidFill>
      </p:bgPr>
    </p:bg>
    <p:spTree>
      <p:nvGrpSpPr>
        <p:cNvPr id="5" name="Shape 5"/>
        <p:cNvGrpSpPr/>
        <p:nvPr/>
      </p:nvGrpSpPr>
      <p:grpSpPr>
        <a:xfrm>
          <a:off x="0" y="0"/>
          <a:ext cx="0" cy="0"/>
          <a:chOff x="0" y="0"/>
          <a:chExt cx="0" cy="0"/>
        </a:xfrm>
      </p:grpSpPr>
      <p:sp>
        <p:nvSpPr>
          <p:cNvPr id="6" name="Google Shape;6;p1"/>
          <p:cNvSpPr txBox="1"/>
          <p:nvPr>
            <p:ph type="title"/>
          </p:nvPr>
        </p:nvSpPr>
        <p:spPr>
          <a:xfrm>
            <a:off x="311700" y="445025"/>
            <a:ext cx="8520600" cy="572700"/>
          </a:xfrm>
          <a:prstGeom prst="rect">
            <a:avLst/>
          </a:prstGeom>
          <a:noFill/>
          <a:ln>
            <a:noFill/>
          </a:ln>
        </p:spPr>
        <p:txBody>
          <a:bodyPr anchorCtr="0" anchor="t" bIns="91425" lIns="91425" spcFirstLastPara="1" rIns="91425" wrap="square" tIns="91425">
            <a:noAutofit/>
          </a:bodyPr>
          <a:lstStyle>
            <a:lvl1pPr lvl="0">
              <a:spcBef>
                <a:spcPts val="0"/>
              </a:spcBef>
              <a:spcAft>
                <a:spcPts val="0"/>
              </a:spcAft>
              <a:buClr>
                <a:schemeClr val="dk1"/>
              </a:buClr>
              <a:buSzPts val="2800"/>
              <a:buNone/>
              <a:defRPr sz="2800">
                <a:solidFill>
                  <a:schemeClr val="dk1"/>
                </a:solidFill>
              </a:defRPr>
            </a:lvl1pPr>
            <a:lvl2pPr lvl="1">
              <a:spcBef>
                <a:spcPts val="0"/>
              </a:spcBef>
              <a:spcAft>
                <a:spcPts val="0"/>
              </a:spcAft>
              <a:buClr>
                <a:schemeClr val="dk1"/>
              </a:buClr>
              <a:buSzPts val="2800"/>
              <a:buNone/>
              <a:defRPr sz="2800">
                <a:solidFill>
                  <a:schemeClr val="dk1"/>
                </a:solidFill>
              </a:defRPr>
            </a:lvl2pPr>
            <a:lvl3pPr lvl="2">
              <a:spcBef>
                <a:spcPts val="0"/>
              </a:spcBef>
              <a:spcAft>
                <a:spcPts val="0"/>
              </a:spcAft>
              <a:buClr>
                <a:schemeClr val="dk1"/>
              </a:buClr>
              <a:buSzPts val="2800"/>
              <a:buNone/>
              <a:defRPr sz="2800">
                <a:solidFill>
                  <a:schemeClr val="dk1"/>
                </a:solidFill>
              </a:defRPr>
            </a:lvl3pPr>
            <a:lvl4pPr lvl="3">
              <a:spcBef>
                <a:spcPts val="0"/>
              </a:spcBef>
              <a:spcAft>
                <a:spcPts val="0"/>
              </a:spcAft>
              <a:buClr>
                <a:schemeClr val="dk1"/>
              </a:buClr>
              <a:buSzPts val="2800"/>
              <a:buNone/>
              <a:defRPr sz="2800">
                <a:solidFill>
                  <a:schemeClr val="dk1"/>
                </a:solidFill>
              </a:defRPr>
            </a:lvl4pPr>
            <a:lvl5pPr lvl="4">
              <a:spcBef>
                <a:spcPts val="0"/>
              </a:spcBef>
              <a:spcAft>
                <a:spcPts val="0"/>
              </a:spcAft>
              <a:buClr>
                <a:schemeClr val="dk1"/>
              </a:buClr>
              <a:buSzPts val="2800"/>
              <a:buNone/>
              <a:defRPr sz="2800">
                <a:solidFill>
                  <a:schemeClr val="dk1"/>
                </a:solidFill>
              </a:defRPr>
            </a:lvl5pPr>
            <a:lvl6pPr lvl="5">
              <a:spcBef>
                <a:spcPts val="0"/>
              </a:spcBef>
              <a:spcAft>
                <a:spcPts val="0"/>
              </a:spcAft>
              <a:buClr>
                <a:schemeClr val="dk1"/>
              </a:buClr>
              <a:buSzPts val="2800"/>
              <a:buNone/>
              <a:defRPr sz="2800">
                <a:solidFill>
                  <a:schemeClr val="dk1"/>
                </a:solidFill>
              </a:defRPr>
            </a:lvl6pPr>
            <a:lvl7pPr lvl="6">
              <a:spcBef>
                <a:spcPts val="0"/>
              </a:spcBef>
              <a:spcAft>
                <a:spcPts val="0"/>
              </a:spcAft>
              <a:buClr>
                <a:schemeClr val="dk1"/>
              </a:buClr>
              <a:buSzPts val="2800"/>
              <a:buNone/>
              <a:defRPr sz="2800">
                <a:solidFill>
                  <a:schemeClr val="dk1"/>
                </a:solidFill>
              </a:defRPr>
            </a:lvl7pPr>
            <a:lvl8pPr lvl="7">
              <a:spcBef>
                <a:spcPts val="0"/>
              </a:spcBef>
              <a:spcAft>
                <a:spcPts val="0"/>
              </a:spcAft>
              <a:buClr>
                <a:schemeClr val="dk1"/>
              </a:buClr>
              <a:buSzPts val="2800"/>
              <a:buNone/>
              <a:defRPr sz="2800">
                <a:solidFill>
                  <a:schemeClr val="dk1"/>
                </a:solidFill>
              </a:defRPr>
            </a:lvl8pPr>
            <a:lvl9pPr lvl="8">
              <a:spcBef>
                <a:spcPts val="0"/>
              </a:spcBef>
              <a:spcAft>
                <a:spcPts val="0"/>
              </a:spcAft>
              <a:buClr>
                <a:schemeClr val="dk1"/>
              </a:buClr>
              <a:buSzPts val="2800"/>
              <a:buNone/>
              <a:defRPr sz="2800">
                <a:solidFill>
                  <a:schemeClr val="dk1"/>
                </a:solidFill>
              </a:defRPr>
            </a:lvl9pPr>
          </a:lstStyle>
          <a:p/>
        </p:txBody>
      </p:sp>
      <p:sp>
        <p:nvSpPr>
          <p:cNvPr id="7" name="Google Shape;7;p1"/>
          <p:cNvSpPr txBox="1"/>
          <p:nvPr>
            <p:ph idx="1" type="body"/>
          </p:nvPr>
        </p:nvSpPr>
        <p:spPr>
          <a:xfrm>
            <a:off x="311700" y="1152475"/>
            <a:ext cx="8520600" cy="3416400"/>
          </a:xfrm>
          <a:prstGeom prst="rect">
            <a:avLst/>
          </a:prstGeom>
          <a:noFill/>
          <a:ln>
            <a:noFill/>
          </a:ln>
        </p:spPr>
        <p:txBody>
          <a:bodyPr anchorCtr="0" anchor="t" bIns="91425" lIns="91425" spcFirstLastPara="1" rIns="91425" wrap="square" tIns="91425">
            <a:noAutofit/>
          </a:bodyPr>
          <a:lstStyle>
            <a:lvl1pPr indent="-342900" lvl="0" marL="457200">
              <a:lnSpc>
                <a:spcPct val="115000"/>
              </a:lnSpc>
              <a:spcBef>
                <a:spcPts val="0"/>
              </a:spcBef>
              <a:spcAft>
                <a:spcPts val="0"/>
              </a:spcAft>
              <a:buClr>
                <a:schemeClr val="dk2"/>
              </a:buClr>
              <a:buSzPts val="1800"/>
              <a:buChar char="●"/>
              <a:defRPr sz="1800">
                <a:solidFill>
                  <a:schemeClr val="dk2"/>
                </a:solidFill>
              </a:defRPr>
            </a:lvl1pPr>
            <a:lvl2pPr indent="-317500" lvl="1" marL="914400">
              <a:lnSpc>
                <a:spcPct val="115000"/>
              </a:lnSpc>
              <a:spcBef>
                <a:spcPts val="1600"/>
              </a:spcBef>
              <a:spcAft>
                <a:spcPts val="0"/>
              </a:spcAft>
              <a:buClr>
                <a:schemeClr val="dk2"/>
              </a:buClr>
              <a:buSzPts val="1400"/>
              <a:buChar char="○"/>
              <a:defRPr>
                <a:solidFill>
                  <a:schemeClr val="dk2"/>
                </a:solidFill>
              </a:defRPr>
            </a:lvl2pPr>
            <a:lvl3pPr indent="-317500" lvl="2" marL="1371600">
              <a:lnSpc>
                <a:spcPct val="115000"/>
              </a:lnSpc>
              <a:spcBef>
                <a:spcPts val="1600"/>
              </a:spcBef>
              <a:spcAft>
                <a:spcPts val="0"/>
              </a:spcAft>
              <a:buClr>
                <a:schemeClr val="dk2"/>
              </a:buClr>
              <a:buSzPts val="1400"/>
              <a:buChar char="■"/>
              <a:defRPr>
                <a:solidFill>
                  <a:schemeClr val="dk2"/>
                </a:solidFill>
              </a:defRPr>
            </a:lvl3pPr>
            <a:lvl4pPr indent="-317500" lvl="3" marL="1828800">
              <a:lnSpc>
                <a:spcPct val="115000"/>
              </a:lnSpc>
              <a:spcBef>
                <a:spcPts val="1600"/>
              </a:spcBef>
              <a:spcAft>
                <a:spcPts val="0"/>
              </a:spcAft>
              <a:buClr>
                <a:schemeClr val="dk2"/>
              </a:buClr>
              <a:buSzPts val="1400"/>
              <a:buChar char="●"/>
              <a:defRPr>
                <a:solidFill>
                  <a:schemeClr val="dk2"/>
                </a:solidFill>
              </a:defRPr>
            </a:lvl4pPr>
            <a:lvl5pPr indent="-317500" lvl="4" marL="2286000">
              <a:lnSpc>
                <a:spcPct val="115000"/>
              </a:lnSpc>
              <a:spcBef>
                <a:spcPts val="1600"/>
              </a:spcBef>
              <a:spcAft>
                <a:spcPts val="0"/>
              </a:spcAft>
              <a:buClr>
                <a:schemeClr val="dk2"/>
              </a:buClr>
              <a:buSzPts val="1400"/>
              <a:buChar char="○"/>
              <a:defRPr>
                <a:solidFill>
                  <a:schemeClr val="dk2"/>
                </a:solidFill>
              </a:defRPr>
            </a:lvl5pPr>
            <a:lvl6pPr indent="-317500" lvl="5" marL="2743200">
              <a:lnSpc>
                <a:spcPct val="115000"/>
              </a:lnSpc>
              <a:spcBef>
                <a:spcPts val="1600"/>
              </a:spcBef>
              <a:spcAft>
                <a:spcPts val="0"/>
              </a:spcAft>
              <a:buClr>
                <a:schemeClr val="dk2"/>
              </a:buClr>
              <a:buSzPts val="1400"/>
              <a:buChar char="■"/>
              <a:defRPr>
                <a:solidFill>
                  <a:schemeClr val="dk2"/>
                </a:solidFill>
              </a:defRPr>
            </a:lvl6pPr>
            <a:lvl7pPr indent="-317500" lvl="6" marL="3200400">
              <a:lnSpc>
                <a:spcPct val="115000"/>
              </a:lnSpc>
              <a:spcBef>
                <a:spcPts val="1600"/>
              </a:spcBef>
              <a:spcAft>
                <a:spcPts val="0"/>
              </a:spcAft>
              <a:buClr>
                <a:schemeClr val="dk2"/>
              </a:buClr>
              <a:buSzPts val="1400"/>
              <a:buChar char="●"/>
              <a:defRPr>
                <a:solidFill>
                  <a:schemeClr val="dk2"/>
                </a:solidFill>
              </a:defRPr>
            </a:lvl7pPr>
            <a:lvl8pPr indent="-317500" lvl="7" marL="3657600">
              <a:lnSpc>
                <a:spcPct val="115000"/>
              </a:lnSpc>
              <a:spcBef>
                <a:spcPts val="1600"/>
              </a:spcBef>
              <a:spcAft>
                <a:spcPts val="0"/>
              </a:spcAft>
              <a:buClr>
                <a:schemeClr val="dk2"/>
              </a:buClr>
              <a:buSzPts val="1400"/>
              <a:buChar char="○"/>
              <a:defRPr>
                <a:solidFill>
                  <a:schemeClr val="dk2"/>
                </a:solidFill>
              </a:defRPr>
            </a:lvl8pPr>
            <a:lvl9pPr indent="-317500" lvl="8" marL="4114800">
              <a:lnSpc>
                <a:spcPct val="115000"/>
              </a:lnSpc>
              <a:spcBef>
                <a:spcPts val="1600"/>
              </a:spcBef>
              <a:spcAft>
                <a:spcPts val="1600"/>
              </a:spcAft>
              <a:buClr>
                <a:schemeClr val="dk2"/>
              </a:buClr>
              <a:buSzPts val="1400"/>
              <a:buChar char="■"/>
              <a:defRPr>
                <a:solidFill>
                  <a:schemeClr val="dk2"/>
                </a:solidFill>
              </a:defRPr>
            </a:lvl9pPr>
          </a:lstStyle>
          <a:p/>
        </p:txBody>
      </p:sp>
      <p:sp>
        <p:nvSpPr>
          <p:cNvPr id="8" name="Google Shape;8;p1"/>
          <p:cNvSpPr txBox="1"/>
          <p:nvPr>
            <p:ph idx="12" type="sldNum"/>
          </p:nvPr>
        </p:nvSpPr>
        <p:spPr>
          <a:xfrm>
            <a:off x="8472458" y="4663217"/>
            <a:ext cx="548700" cy="393600"/>
          </a:xfrm>
          <a:prstGeom prst="rect">
            <a:avLst/>
          </a:prstGeom>
          <a:noFill/>
          <a:ln>
            <a:noFill/>
          </a:ln>
        </p:spPr>
        <p:txBody>
          <a:bodyPr anchorCtr="0" anchor="ctr" bIns="91425" lIns="91425" spcFirstLastPara="1" rIns="91425" wrap="square" tIns="91425">
            <a:noAutofit/>
          </a:bodyPr>
          <a:lstStyle>
            <a:lvl1pPr lvl="0" algn="r">
              <a:buNone/>
              <a:defRPr sz="1000">
                <a:solidFill>
                  <a:schemeClr val="dk2"/>
                </a:solidFill>
              </a:defRPr>
            </a:lvl1pPr>
            <a:lvl2pPr lvl="1" algn="r">
              <a:buNone/>
              <a:defRPr sz="1000">
                <a:solidFill>
                  <a:schemeClr val="dk2"/>
                </a:solidFill>
              </a:defRPr>
            </a:lvl2pPr>
            <a:lvl3pPr lvl="2" algn="r">
              <a:buNone/>
              <a:defRPr sz="1000">
                <a:solidFill>
                  <a:schemeClr val="dk2"/>
                </a:solidFill>
              </a:defRPr>
            </a:lvl3pPr>
            <a:lvl4pPr lvl="3" algn="r">
              <a:buNone/>
              <a:defRPr sz="1000">
                <a:solidFill>
                  <a:schemeClr val="dk2"/>
                </a:solidFill>
              </a:defRPr>
            </a:lvl4pPr>
            <a:lvl5pPr lvl="4" algn="r">
              <a:buNone/>
              <a:defRPr sz="1000">
                <a:solidFill>
                  <a:schemeClr val="dk2"/>
                </a:solidFill>
              </a:defRPr>
            </a:lvl5pPr>
            <a:lvl6pPr lvl="5" algn="r">
              <a:buNone/>
              <a:defRPr sz="1000">
                <a:solidFill>
                  <a:schemeClr val="dk2"/>
                </a:solidFill>
              </a:defRPr>
            </a:lvl6pPr>
            <a:lvl7pPr lvl="6" algn="r">
              <a:buNone/>
              <a:defRPr sz="1000">
                <a:solidFill>
                  <a:schemeClr val="dk2"/>
                </a:solidFill>
              </a:defRPr>
            </a:lvl7pPr>
            <a:lvl8pPr lvl="7" algn="r">
              <a:buNone/>
              <a:defRPr sz="1000">
                <a:solidFill>
                  <a:schemeClr val="dk2"/>
                </a:solidFill>
              </a:defRPr>
            </a:lvl8pPr>
            <a:lvl9pPr lvl="8" algn="r">
              <a:buNone/>
              <a:defRPr sz="1000">
                <a:solidFill>
                  <a:schemeClr val="dk2"/>
                </a:solidFill>
              </a:defRPr>
            </a:lvl9pPr>
          </a:lstStyle>
          <a:p>
            <a:pPr indent="0" lvl="0" marL="0" rtl="0" algn="r">
              <a:spcBef>
                <a:spcPts val="0"/>
              </a:spcBef>
              <a:spcAft>
                <a:spcPts val="0"/>
              </a:spcAft>
              <a:buNone/>
            </a:pPr>
            <a:fld id="{00000000-1234-1234-1234-123412341234}" type="slidenum">
              <a:rPr lang="en"/>
              <a:t>‹#›</a:t>
            </a:fld>
            <a:endParaRPr/>
          </a:p>
        </p:txBody>
      </p:sp>
    </p:spTree>
  </p:cSld>
  <p:clrMap accent1="accent1" accent2="accent2" accent3="accent3" accent4="accent4" accent5="accent5" accent6="accent6" bg1="lt1" bg2="dk2" tx1="dk1" tx2="lt2" folHlink="folHlink" hlink="hlink"/>
  <p:sldLayoutIdLst>
    <p:sldLayoutId id="2147483648" r:id="rId1"/>
    <p:sldLayoutId id="2147483649" r:id="rId2"/>
    <p:sldLayoutId id="2147483650" r:id="rId3"/>
    <p:sldLayoutId id="2147483651" r:id="rId4"/>
    <p:sldLayoutId id="2147483652" r:id="rId5"/>
    <p:sldLayoutId id="2147483653" r:id="rId6"/>
    <p:sldLayoutId id="2147483654" r:id="rId7"/>
    <p:sldLayoutId id="2147483655" r:id="rId8"/>
    <p:sldLayoutId id="2147483656" r:id="rId9"/>
    <p:sldLayoutId id="2147483657" r:id="rId10"/>
    <p:sldLayoutId id="2147483658" r:id="rId11"/>
  </p:sldLayoutIdLst>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xml"/><Relationship Id="rId3" Type="http://schemas.openxmlformats.org/officeDocument/2006/relationships/image" Target="../media/image6.pn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xml"/><Relationship Id="rId3" Type="http://schemas.openxmlformats.org/officeDocument/2006/relationships/image" Target="../media/image1.png"/></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0.xml"/><Relationship Id="rId3" Type="http://schemas.openxmlformats.org/officeDocument/2006/relationships/image" Target="../media/image7.png"/></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1.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4.xml"/><Relationship Id="rId3" Type="http://schemas.openxmlformats.org/officeDocument/2006/relationships/hyperlink" Target="http://www.youtube.com/watch?v=REPoVfN-Ij4" TargetMode="External"/><Relationship Id="rId4" Type="http://schemas.openxmlformats.org/officeDocument/2006/relationships/image" Target="../media/image8.jpg"/></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5.xml"/><Relationship Id="rId3" Type="http://schemas.openxmlformats.org/officeDocument/2006/relationships/image" Target="../media/image3.png"/></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6.xml"/><Relationship Id="rId3" Type="http://schemas.openxmlformats.org/officeDocument/2006/relationships/hyperlink" Target="http://www.youtube.com/watch?v=REPoVfN-Ij4" TargetMode="External"/><Relationship Id="rId4" Type="http://schemas.openxmlformats.org/officeDocument/2006/relationships/image" Target="../media/image8.jpg"/></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7.xml"/><Relationship Id="rId3" Type="http://schemas.openxmlformats.org/officeDocument/2006/relationships/image" Target="../media/image2.gif"/><Relationship Id="rId4" Type="http://schemas.openxmlformats.org/officeDocument/2006/relationships/image" Target="../media/image5.png"/></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8.xml"/><Relationship Id="rId3" Type="http://schemas.openxmlformats.org/officeDocument/2006/relationships/hyperlink" Target="http://animals.nationalgeographic.com/animals/mammals/howler-monkey" TargetMode="Externa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9.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0.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1.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2.xml"/><Relationship Id="rId3" Type="http://schemas.openxmlformats.org/officeDocument/2006/relationships/image" Target="../media/image4.png"/></Relationships>
</file>

<file path=ppt/slides/slide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3" name="Shape 53"/>
        <p:cNvGrpSpPr/>
        <p:nvPr/>
      </p:nvGrpSpPr>
      <p:grpSpPr>
        <a:xfrm>
          <a:off x="0" y="0"/>
          <a:ext cx="0" cy="0"/>
          <a:chOff x="0" y="0"/>
          <a:chExt cx="0" cy="0"/>
        </a:xfrm>
      </p:grpSpPr>
      <p:sp>
        <p:nvSpPr>
          <p:cNvPr id="54" name="Google Shape;54;p13"/>
          <p:cNvSpPr txBox="1"/>
          <p:nvPr>
            <p:ph type="ctrTitle"/>
          </p:nvPr>
        </p:nvSpPr>
        <p:spPr>
          <a:xfrm>
            <a:off x="311708" y="744575"/>
            <a:ext cx="8520600" cy="2052600"/>
          </a:xfrm>
          <a:prstGeom prst="rect">
            <a:avLst/>
          </a:prstGeom>
        </p:spPr>
        <p:txBody>
          <a:bodyPr anchorCtr="0" anchor="b" bIns="91425" lIns="91425" spcFirstLastPara="1" rIns="91425" wrap="square" tIns="91425">
            <a:noAutofit/>
          </a:bodyPr>
          <a:lstStyle/>
          <a:p>
            <a:pPr indent="0" lvl="0" marL="0" rtl="0" algn="ctr">
              <a:spcBef>
                <a:spcPts val="0"/>
              </a:spcBef>
              <a:spcAft>
                <a:spcPts val="0"/>
              </a:spcAft>
              <a:buNone/>
            </a:pPr>
            <a:r>
              <a:t/>
            </a:r>
            <a:endParaRPr/>
          </a:p>
        </p:txBody>
      </p:sp>
      <p:sp>
        <p:nvSpPr>
          <p:cNvPr id="55" name="Google Shape;55;p13"/>
          <p:cNvSpPr txBox="1"/>
          <p:nvPr>
            <p:ph idx="1" type="subTitle"/>
          </p:nvPr>
        </p:nvSpPr>
        <p:spPr>
          <a:xfrm>
            <a:off x="311700" y="2834125"/>
            <a:ext cx="8520600" cy="792600"/>
          </a:xfrm>
          <a:prstGeom prst="rect">
            <a:avLst/>
          </a:prstGeom>
        </p:spPr>
        <p:txBody>
          <a:bodyPr anchorCtr="0" anchor="t" bIns="91425" lIns="91425" spcFirstLastPara="1" rIns="91425" wrap="square" tIns="91425">
            <a:noAutofit/>
          </a:bodyPr>
          <a:lstStyle/>
          <a:p>
            <a:pPr indent="0" lvl="0" marL="0" rtl="0" algn="ctr">
              <a:spcBef>
                <a:spcPts val="0"/>
              </a:spcBef>
              <a:spcAft>
                <a:spcPts val="0"/>
              </a:spcAft>
              <a:buNone/>
            </a:pPr>
            <a:r>
              <a:t/>
            </a:r>
            <a:endParaRPr/>
          </a:p>
        </p:txBody>
      </p:sp>
      <p:pic>
        <p:nvPicPr>
          <p:cNvPr id="56" name="Google Shape;56;p13"/>
          <p:cNvPicPr preferRelativeResize="0"/>
          <p:nvPr/>
        </p:nvPicPr>
        <p:blipFill>
          <a:blip r:embed="rId3">
            <a:alphaModFix/>
          </a:blip>
          <a:stretch>
            <a:fillRect/>
          </a:stretch>
        </p:blipFill>
        <p:spPr>
          <a:xfrm>
            <a:off x="0" y="1585127"/>
            <a:ext cx="9143999" cy="1584647"/>
          </a:xfrm>
          <a:prstGeom prst="rect">
            <a:avLst/>
          </a:prstGeom>
          <a:noFill/>
          <a:ln>
            <a:noFill/>
          </a:ln>
        </p:spPr>
      </p:pic>
    </p:spTree>
  </p:cSld>
  <p:clrMapOvr>
    <a:masterClrMapping/>
  </p:clrMapOvr>
</p:sld>
</file>

<file path=ppt/slides/slide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60" name="Shape 60"/>
        <p:cNvGrpSpPr/>
        <p:nvPr/>
      </p:nvGrpSpPr>
      <p:grpSpPr>
        <a:xfrm>
          <a:off x="0" y="0"/>
          <a:ext cx="0" cy="0"/>
          <a:chOff x="0" y="0"/>
          <a:chExt cx="0" cy="0"/>
        </a:xfrm>
      </p:grpSpPr>
      <p:sp>
        <p:nvSpPr>
          <p:cNvPr id="61" name="Google Shape;61;p14"/>
          <p:cNvSpPr txBox="1"/>
          <p:nvPr>
            <p:ph type="title"/>
          </p:nvPr>
        </p:nvSpPr>
        <p:spPr>
          <a:xfrm>
            <a:off x="311700" y="445025"/>
            <a:ext cx="8520600" cy="5727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62" name="Google Shape;62;p14"/>
          <p:cNvSpPr txBox="1"/>
          <p:nvPr>
            <p:ph idx="1" type="body"/>
          </p:nvPr>
        </p:nvSpPr>
        <p:spPr>
          <a:xfrm>
            <a:off x="311700" y="1152475"/>
            <a:ext cx="8520600" cy="3416400"/>
          </a:xfrm>
          <a:prstGeom prst="rect">
            <a:avLst/>
          </a:prstGeom>
        </p:spPr>
        <p:txBody>
          <a:bodyPr anchorCtr="0" anchor="t" bIns="91425" lIns="91425" spcFirstLastPara="1" rIns="91425" wrap="square" tIns="91425">
            <a:noAutofit/>
          </a:bodyPr>
          <a:lstStyle/>
          <a:p>
            <a:pPr indent="0" lvl="0" marL="0" rtl="0" algn="l">
              <a:spcBef>
                <a:spcPts val="0"/>
              </a:spcBef>
              <a:spcAft>
                <a:spcPts val="1600"/>
              </a:spcAft>
              <a:buNone/>
            </a:pPr>
            <a:r>
              <a:t/>
            </a:r>
            <a:endParaRPr/>
          </a:p>
        </p:txBody>
      </p:sp>
      <p:pic>
        <p:nvPicPr>
          <p:cNvPr id="63" name="Google Shape;63;p14"/>
          <p:cNvPicPr preferRelativeResize="0"/>
          <p:nvPr/>
        </p:nvPicPr>
        <p:blipFill>
          <a:blip r:embed="rId3">
            <a:alphaModFix/>
          </a:blip>
          <a:stretch>
            <a:fillRect/>
          </a:stretch>
        </p:blipFill>
        <p:spPr>
          <a:xfrm>
            <a:off x="0" y="575297"/>
            <a:ext cx="9143999" cy="3766207"/>
          </a:xfrm>
          <a:prstGeom prst="rect">
            <a:avLst/>
          </a:prstGeom>
          <a:noFill/>
          <a:ln>
            <a:noFill/>
          </a:ln>
        </p:spPr>
      </p:pic>
    </p:spTree>
  </p:cSld>
  <p:clrMapOvr>
    <a:masterClrMapping/>
  </p:clrMapOvr>
</p:sld>
</file>

<file path=ppt/slides/slide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67" name="Shape 67"/>
        <p:cNvGrpSpPr/>
        <p:nvPr/>
      </p:nvGrpSpPr>
      <p:grpSpPr>
        <a:xfrm>
          <a:off x="0" y="0"/>
          <a:ext cx="0" cy="0"/>
          <a:chOff x="0" y="0"/>
          <a:chExt cx="0" cy="0"/>
        </a:xfrm>
      </p:grpSpPr>
      <p:sp>
        <p:nvSpPr>
          <p:cNvPr id="68" name="Google Shape;68;p15"/>
          <p:cNvSpPr txBox="1"/>
          <p:nvPr>
            <p:ph type="title"/>
          </p:nvPr>
        </p:nvSpPr>
        <p:spPr>
          <a:xfrm>
            <a:off x="311700" y="445025"/>
            <a:ext cx="8520600" cy="5727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Opening</a:t>
            </a:r>
            <a:endParaRPr/>
          </a:p>
        </p:txBody>
      </p:sp>
      <p:sp>
        <p:nvSpPr>
          <p:cNvPr id="69" name="Google Shape;69;p15"/>
          <p:cNvSpPr txBox="1"/>
          <p:nvPr>
            <p:ph idx="1" type="body"/>
          </p:nvPr>
        </p:nvSpPr>
        <p:spPr>
          <a:xfrm>
            <a:off x="311700" y="1152475"/>
            <a:ext cx="8520600" cy="3416400"/>
          </a:xfrm>
          <a:prstGeom prst="rect">
            <a:avLst/>
          </a:prstGeom>
        </p:spPr>
        <p:txBody>
          <a:bodyPr anchorCtr="0" anchor="t" bIns="91425" lIns="91425" spcFirstLastPara="1" rIns="91425" wrap="square" tIns="91425">
            <a:noAutofit/>
          </a:bodyPr>
          <a:lstStyle/>
          <a:p>
            <a:pPr indent="-419100" lvl="0" marL="457200" rtl="0" algn="l">
              <a:spcBef>
                <a:spcPts val="0"/>
              </a:spcBef>
              <a:spcAft>
                <a:spcPts val="0"/>
              </a:spcAft>
              <a:buSzPts val="3000"/>
              <a:buAutoNum type="alphaUcPeriod"/>
            </a:pPr>
            <a:r>
              <a:rPr lang="en"/>
              <a:t>Review Learning Targets (5 mins)</a:t>
            </a:r>
            <a:endParaRPr/>
          </a:p>
        </p:txBody>
      </p:sp>
    </p:spTree>
  </p:cSld>
  <p:clrMapOvr>
    <a:masterClrMapping/>
  </p:clrMapOvr>
</p:sld>
</file>

<file path=ppt/slides/slide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73" name="Shape 73"/>
        <p:cNvGrpSpPr/>
        <p:nvPr/>
      </p:nvGrpSpPr>
      <p:grpSpPr>
        <a:xfrm>
          <a:off x="0" y="0"/>
          <a:ext cx="0" cy="0"/>
          <a:chOff x="0" y="0"/>
          <a:chExt cx="0" cy="0"/>
        </a:xfrm>
      </p:grpSpPr>
      <p:sp>
        <p:nvSpPr>
          <p:cNvPr id="74" name="Google Shape;74;p16"/>
          <p:cNvSpPr txBox="1"/>
          <p:nvPr>
            <p:ph idx="1" type="body"/>
          </p:nvPr>
        </p:nvSpPr>
        <p:spPr>
          <a:xfrm>
            <a:off x="311700" y="315950"/>
            <a:ext cx="8520600" cy="4252800"/>
          </a:xfrm>
          <a:prstGeom prst="rect">
            <a:avLst/>
          </a:prstGeom>
        </p:spPr>
        <p:txBody>
          <a:bodyPr anchorCtr="0" anchor="t" bIns="91425" lIns="91425" spcFirstLastPara="1" rIns="91425" wrap="square" tIns="91425">
            <a:noAutofit/>
          </a:bodyPr>
          <a:lstStyle/>
          <a:p>
            <a:pPr indent="0" lvl="0" marL="0" rtl="0" algn="l">
              <a:spcBef>
                <a:spcPts val="0"/>
              </a:spcBef>
              <a:spcAft>
                <a:spcPts val="1600"/>
              </a:spcAft>
              <a:buNone/>
            </a:pPr>
            <a:r>
              <a:rPr lang="en"/>
              <a:t>Today you will be working independently to demonstrate what you have learned about reading and taking notes on informational texts by organizing quotes and paraphrased information into useful categories.</a:t>
            </a:r>
            <a:endParaRPr/>
          </a:p>
        </p:txBody>
      </p:sp>
    </p:spTree>
  </p:cSld>
  <p:clrMapOvr>
    <a:masterClrMapping/>
  </p:clrMapOvr>
</p:sld>
</file>

<file path=ppt/slides/slide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78" name="Shape 78"/>
        <p:cNvGrpSpPr/>
        <p:nvPr/>
      </p:nvGrpSpPr>
      <p:grpSpPr>
        <a:xfrm>
          <a:off x="0" y="0"/>
          <a:ext cx="0" cy="0"/>
          <a:chOff x="0" y="0"/>
          <a:chExt cx="0" cy="0"/>
        </a:xfrm>
      </p:grpSpPr>
      <p:sp>
        <p:nvSpPr>
          <p:cNvPr id="79" name="Google Shape;79;p17"/>
          <p:cNvSpPr txBox="1"/>
          <p:nvPr>
            <p:ph type="title"/>
          </p:nvPr>
        </p:nvSpPr>
        <p:spPr>
          <a:xfrm>
            <a:off x="311700" y="445025"/>
            <a:ext cx="8520600" cy="5727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Learning Targets</a:t>
            </a:r>
            <a:endParaRPr/>
          </a:p>
        </p:txBody>
      </p:sp>
      <p:sp>
        <p:nvSpPr>
          <p:cNvPr id="80" name="Google Shape;80;p17"/>
          <p:cNvSpPr txBox="1"/>
          <p:nvPr>
            <p:ph idx="1" type="body"/>
          </p:nvPr>
        </p:nvSpPr>
        <p:spPr>
          <a:xfrm>
            <a:off x="311700" y="1152475"/>
            <a:ext cx="8520600" cy="3416400"/>
          </a:xfrm>
          <a:prstGeom prst="rect">
            <a:avLst/>
          </a:prstGeom>
        </p:spPr>
        <p:txBody>
          <a:bodyPr anchorCtr="0" anchor="t" bIns="91425" lIns="91425" spcFirstLastPara="1" rIns="91425" wrap="square" tIns="91425">
            <a:noAutofit/>
          </a:bodyPr>
          <a:lstStyle/>
          <a:p>
            <a:pPr indent="-342900" lvl="0" marL="457200" rtl="0" algn="l">
              <a:spcBef>
                <a:spcPts val="0"/>
              </a:spcBef>
              <a:spcAft>
                <a:spcPts val="0"/>
              </a:spcAft>
              <a:buSzPts val="1800"/>
              <a:buChar char="●"/>
            </a:pPr>
            <a:r>
              <a:rPr lang="en"/>
              <a:t>I can use three different sources to find information about howler monkeys.</a:t>
            </a:r>
            <a:endParaRPr/>
          </a:p>
          <a:p>
            <a:pPr indent="-342900" lvl="0" marL="457200" rtl="0" algn="l">
              <a:spcBef>
                <a:spcPts val="0"/>
              </a:spcBef>
              <a:spcAft>
                <a:spcPts val="0"/>
              </a:spcAft>
              <a:buSzPts val="1800"/>
              <a:buChar char="●"/>
            </a:pPr>
            <a:r>
              <a:rPr lang="en"/>
              <a:t>I can record my information about howler monkeys in an accurate and organized way.</a:t>
            </a:r>
            <a:endParaRPr/>
          </a:p>
        </p:txBody>
      </p:sp>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80">
                                            <p:txEl>
                                              <p:pRg end="0" st="0"/>
                                            </p:txEl>
                                          </p:spTgt>
                                        </p:tgtEl>
                                        <p:attrNameLst>
                                          <p:attrName>style.visibility</p:attrName>
                                        </p:attrNameLst>
                                      </p:cBhvr>
                                      <p:to>
                                        <p:strVal val="visible"/>
                                      </p:to>
                                    </p:set>
                                    <p:animEffect filter="fade" transition="in">
                                      <p:cBhvr>
                                        <p:cTn dur="1000"/>
                                        <p:tgtEl>
                                          <p:spTgt spid="80">
                                            <p:txEl>
                                              <p:pRg end="0" st="0"/>
                                            </p:txEl>
                                          </p:spTgt>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80">
                                            <p:txEl>
                                              <p:pRg end="1" st="1"/>
                                            </p:txEl>
                                          </p:spTgt>
                                        </p:tgtEl>
                                        <p:attrNameLst>
                                          <p:attrName>style.visibility</p:attrName>
                                        </p:attrNameLst>
                                      </p:cBhvr>
                                      <p:to>
                                        <p:strVal val="visible"/>
                                      </p:to>
                                    </p:set>
                                    <p:animEffect filter="fade" transition="in">
                                      <p:cBhvr>
                                        <p:cTn dur="1000"/>
                                        <p:tgtEl>
                                          <p:spTgt spid="80">
                                            <p:txEl>
                                              <p:pRg end="1" st="1"/>
                                            </p:txEl>
                                          </p:spTgt>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84" name="Shape 84"/>
        <p:cNvGrpSpPr/>
        <p:nvPr/>
      </p:nvGrpSpPr>
      <p:grpSpPr>
        <a:xfrm>
          <a:off x="0" y="0"/>
          <a:ext cx="0" cy="0"/>
          <a:chOff x="0" y="0"/>
          <a:chExt cx="0" cy="0"/>
        </a:xfrm>
      </p:grpSpPr>
      <p:sp>
        <p:nvSpPr>
          <p:cNvPr id="85" name="Google Shape;85;p18"/>
          <p:cNvSpPr txBox="1"/>
          <p:nvPr>
            <p:ph idx="1" type="body"/>
          </p:nvPr>
        </p:nvSpPr>
        <p:spPr>
          <a:xfrm>
            <a:off x="311700" y="888425"/>
            <a:ext cx="8520600" cy="3680400"/>
          </a:xfrm>
          <a:prstGeom prst="rect">
            <a:avLst/>
          </a:prstGeom>
        </p:spPr>
        <p:txBody>
          <a:bodyPr anchorCtr="0" anchor="t" bIns="91425" lIns="91425" spcFirstLastPara="1" rIns="91425" wrap="square" tIns="91425">
            <a:noAutofit/>
          </a:bodyPr>
          <a:lstStyle/>
          <a:p>
            <a:pPr indent="0" lvl="0" marL="0" rtl="0" algn="l">
              <a:spcBef>
                <a:spcPts val="0"/>
              </a:spcBef>
              <a:spcAft>
                <a:spcPts val="1600"/>
              </a:spcAft>
              <a:buNone/>
            </a:pPr>
            <a:r>
              <a:rPr lang="en"/>
              <a:t>Talk with your partner about the work you have done and the skills you have learned that are related to your learning targets.</a:t>
            </a:r>
            <a:endParaRPr/>
          </a:p>
        </p:txBody>
      </p:sp>
    </p:spTree>
  </p:cSld>
  <p:clrMapOvr>
    <a:masterClrMapping/>
  </p:clrMapOvr>
</p:sld>
</file>

<file path=ppt/slides/slide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89" name="Shape 89"/>
        <p:cNvGrpSpPr/>
        <p:nvPr/>
      </p:nvGrpSpPr>
      <p:grpSpPr>
        <a:xfrm>
          <a:off x="0" y="0"/>
          <a:ext cx="0" cy="0"/>
          <a:chOff x="0" y="0"/>
          <a:chExt cx="0" cy="0"/>
        </a:xfrm>
      </p:grpSpPr>
      <p:sp>
        <p:nvSpPr>
          <p:cNvPr id="90" name="Google Shape;90;p19"/>
          <p:cNvSpPr txBox="1"/>
          <p:nvPr>
            <p:ph idx="1" type="body"/>
          </p:nvPr>
        </p:nvSpPr>
        <p:spPr>
          <a:xfrm>
            <a:off x="311700" y="208875"/>
            <a:ext cx="8520600" cy="43599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Today you will be reading about an animal that lives in the rainforest, but that is very different from ants or butterflies.</a:t>
            </a:r>
            <a:endParaRPr/>
          </a:p>
          <a:p>
            <a:pPr indent="0" lvl="0" marL="0" rtl="0" algn="l">
              <a:spcBef>
                <a:spcPts val="1600"/>
              </a:spcBef>
              <a:spcAft>
                <a:spcPts val="0"/>
              </a:spcAft>
              <a:buNone/>
            </a:pPr>
            <a:r>
              <a:rPr lang="en"/>
              <a:t>You will be using text, video, and graphic information for your research.</a:t>
            </a:r>
            <a:endParaRPr/>
          </a:p>
          <a:p>
            <a:pPr indent="0" lvl="0" marL="0" rtl="0" algn="l">
              <a:spcBef>
                <a:spcPts val="1600"/>
              </a:spcBef>
              <a:spcAft>
                <a:spcPts val="1600"/>
              </a:spcAft>
              <a:buNone/>
            </a:pPr>
            <a:r>
              <a:rPr lang="en"/>
              <a:t>You will be taking organized notes on these texts, including direct quotes and paraphrased information.</a:t>
            </a:r>
            <a:endParaRPr/>
          </a:p>
        </p:txBody>
      </p:sp>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90">
                                            <p:txEl>
                                              <p:pRg end="0" st="0"/>
                                            </p:txEl>
                                          </p:spTgt>
                                        </p:tgtEl>
                                        <p:attrNameLst>
                                          <p:attrName>style.visibility</p:attrName>
                                        </p:attrNameLst>
                                      </p:cBhvr>
                                      <p:to>
                                        <p:strVal val="visible"/>
                                      </p:to>
                                    </p:set>
                                    <p:animEffect filter="fade" transition="in">
                                      <p:cBhvr>
                                        <p:cTn dur="1000"/>
                                        <p:tgtEl>
                                          <p:spTgt spid="90">
                                            <p:txEl>
                                              <p:pRg end="0" st="0"/>
                                            </p:txEl>
                                          </p:spTgt>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90">
                                            <p:txEl>
                                              <p:pRg end="1" st="1"/>
                                            </p:txEl>
                                          </p:spTgt>
                                        </p:tgtEl>
                                        <p:attrNameLst>
                                          <p:attrName>style.visibility</p:attrName>
                                        </p:attrNameLst>
                                      </p:cBhvr>
                                      <p:to>
                                        <p:strVal val="visible"/>
                                      </p:to>
                                    </p:set>
                                    <p:animEffect filter="fade" transition="in">
                                      <p:cBhvr>
                                        <p:cTn dur="1000"/>
                                        <p:tgtEl>
                                          <p:spTgt spid="90">
                                            <p:txEl>
                                              <p:pRg end="1" st="1"/>
                                            </p:txEl>
                                          </p:spTgt>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90">
                                            <p:txEl>
                                              <p:pRg end="2" st="2"/>
                                            </p:txEl>
                                          </p:spTgt>
                                        </p:tgtEl>
                                        <p:attrNameLst>
                                          <p:attrName>style.visibility</p:attrName>
                                        </p:attrNameLst>
                                      </p:cBhvr>
                                      <p:to>
                                        <p:strVal val="visible"/>
                                      </p:to>
                                    </p:set>
                                    <p:animEffect filter="fade" transition="in">
                                      <p:cBhvr>
                                        <p:cTn dur="1000"/>
                                        <p:tgtEl>
                                          <p:spTgt spid="90">
                                            <p:txEl>
                                              <p:pRg end="2" st="2"/>
                                            </p:txEl>
                                          </p:spTgt>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94" name="Shape 94"/>
        <p:cNvGrpSpPr/>
        <p:nvPr/>
      </p:nvGrpSpPr>
      <p:grpSpPr>
        <a:xfrm>
          <a:off x="0" y="0"/>
          <a:ext cx="0" cy="0"/>
          <a:chOff x="0" y="0"/>
          <a:chExt cx="0" cy="0"/>
        </a:xfrm>
      </p:grpSpPr>
      <p:sp>
        <p:nvSpPr>
          <p:cNvPr id="95" name="Google Shape;95;p20"/>
          <p:cNvSpPr txBox="1"/>
          <p:nvPr>
            <p:ph type="title"/>
          </p:nvPr>
        </p:nvSpPr>
        <p:spPr>
          <a:xfrm>
            <a:off x="311700" y="445025"/>
            <a:ext cx="8520600" cy="5727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Work Time</a:t>
            </a:r>
            <a:endParaRPr/>
          </a:p>
        </p:txBody>
      </p:sp>
      <p:sp>
        <p:nvSpPr>
          <p:cNvPr id="96" name="Google Shape;96;p20"/>
          <p:cNvSpPr txBox="1"/>
          <p:nvPr>
            <p:ph idx="1" type="body"/>
          </p:nvPr>
        </p:nvSpPr>
        <p:spPr>
          <a:xfrm>
            <a:off x="311700" y="1152475"/>
            <a:ext cx="8520600" cy="3416400"/>
          </a:xfrm>
          <a:prstGeom prst="rect">
            <a:avLst/>
          </a:prstGeom>
        </p:spPr>
        <p:txBody>
          <a:bodyPr anchorCtr="0" anchor="t" bIns="91425" lIns="91425" spcFirstLastPara="1" rIns="91425" wrap="square" tIns="91425">
            <a:noAutofit/>
          </a:bodyPr>
          <a:lstStyle/>
          <a:p>
            <a:pPr indent="-342900" lvl="0" marL="457200" rtl="0" algn="l">
              <a:spcBef>
                <a:spcPts val="0"/>
              </a:spcBef>
              <a:spcAft>
                <a:spcPts val="0"/>
              </a:spcAft>
              <a:buSzPts val="1800"/>
              <a:buAutoNum type="alphaUcPeriod"/>
            </a:pPr>
            <a:r>
              <a:rPr lang="en"/>
              <a:t>Mid-Unit Assessment (40 mins)</a:t>
            </a:r>
            <a:endParaRPr/>
          </a:p>
        </p:txBody>
      </p:sp>
    </p:spTree>
  </p:cSld>
  <p:clrMapOvr>
    <a:masterClrMapping/>
  </p:clrMapOvr>
</p:sld>
</file>

<file path=ppt/slides/slide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00" name="Shape 100"/>
        <p:cNvGrpSpPr/>
        <p:nvPr/>
      </p:nvGrpSpPr>
      <p:grpSpPr>
        <a:xfrm>
          <a:off x="0" y="0"/>
          <a:ext cx="0" cy="0"/>
          <a:chOff x="0" y="0"/>
          <a:chExt cx="0" cy="0"/>
        </a:xfrm>
      </p:grpSpPr>
      <p:sp>
        <p:nvSpPr>
          <p:cNvPr id="101" name="Google Shape;101;p21"/>
          <p:cNvSpPr txBox="1"/>
          <p:nvPr>
            <p:ph idx="1" type="body"/>
          </p:nvPr>
        </p:nvSpPr>
        <p:spPr>
          <a:xfrm>
            <a:off x="311700" y="698550"/>
            <a:ext cx="8520600" cy="3870300"/>
          </a:xfrm>
          <a:prstGeom prst="rect">
            <a:avLst/>
          </a:prstGeom>
        </p:spPr>
        <p:txBody>
          <a:bodyPr anchorCtr="0" anchor="t" bIns="91425" lIns="91425" spcFirstLastPara="1" rIns="91425" wrap="square" tIns="91425">
            <a:noAutofit/>
          </a:bodyPr>
          <a:lstStyle/>
          <a:p>
            <a:pPr indent="0" lvl="0" marL="0" rtl="0" algn="l">
              <a:spcBef>
                <a:spcPts val="0"/>
              </a:spcBef>
              <a:spcAft>
                <a:spcPts val="1600"/>
              </a:spcAft>
              <a:buNone/>
            </a:pPr>
            <a:r>
              <a:rPr lang="en"/>
              <a:t>Think about the C/F/Q/R that you’ve been using to take notes.  You will be turning in your notes at the end of the lesson, but you will get them back so that you can use them to write your rainforest field journals.</a:t>
            </a:r>
            <a:endParaRPr/>
          </a:p>
        </p:txBody>
      </p:sp>
    </p:spTree>
  </p:cSld>
  <p:clrMapOvr>
    <a:masterClrMapping/>
  </p:clrMapOvr>
</p:sld>
</file>

<file path=ppt/slides/slide1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05" name="Shape 105"/>
        <p:cNvGrpSpPr/>
        <p:nvPr/>
      </p:nvGrpSpPr>
      <p:grpSpPr>
        <a:xfrm>
          <a:off x="0" y="0"/>
          <a:ext cx="0" cy="0"/>
          <a:chOff x="0" y="0"/>
          <a:chExt cx="0" cy="0"/>
        </a:xfrm>
      </p:grpSpPr>
      <p:sp>
        <p:nvSpPr>
          <p:cNvPr id="106" name="Google Shape;106;p22"/>
          <p:cNvSpPr txBox="1"/>
          <p:nvPr>
            <p:ph type="title"/>
          </p:nvPr>
        </p:nvSpPr>
        <p:spPr>
          <a:xfrm>
            <a:off x="311700" y="445025"/>
            <a:ext cx="8520600" cy="5727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107" name="Google Shape;107;p22"/>
          <p:cNvSpPr txBox="1"/>
          <p:nvPr>
            <p:ph idx="1" type="body"/>
          </p:nvPr>
        </p:nvSpPr>
        <p:spPr>
          <a:xfrm>
            <a:off x="311700" y="1152475"/>
            <a:ext cx="8520600" cy="3416400"/>
          </a:xfrm>
          <a:prstGeom prst="rect">
            <a:avLst/>
          </a:prstGeom>
        </p:spPr>
        <p:txBody>
          <a:bodyPr anchorCtr="0" anchor="t" bIns="91425" lIns="91425" spcFirstLastPara="1" rIns="91425" wrap="square" tIns="91425">
            <a:noAutofit/>
          </a:bodyPr>
          <a:lstStyle/>
          <a:p>
            <a:pPr indent="0" lvl="0" marL="0" rtl="0" algn="l">
              <a:spcBef>
                <a:spcPts val="0"/>
              </a:spcBef>
              <a:spcAft>
                <a:spcPts val="1600"/>
              </a:spcAft>
              <a:buNone/>
            </a:pPr>
            <a:r>
              <a:t/>
            </a:r>
            <a:endParaRPr/>
          </a:p>
        </p:txBody>
      </p:sp>
      <p:pic>
        <p:nvPicPr>
          <p:cNvPr id="108" name="Google Shape;108;p22"/>
          <p:cNvPicPr preferRelativeResize="0"/>
          <p:nvPr/>
        </p:nvPicPr>
        <p:blipFill>
          <a:blip r:embed="rId3">
            <a:alphaModFix/>
          </a:blip>
          <a:stretch>
            <a:fillRect/>
          </a:stretch>
        </p:blipFill>
        <p:spPr>
          <a:xfrm>
            <a:off x="1806466" y="0"/>
            <a:ext cx="5390169" cy="5143500"/>
          </a:xfrm>
          <a:prstGeom prst="rect">
            <a:avLst/>
          </a:prstGeom>
          <a:noFill/>
          <a:ln>
            <a:noFill/>
          </a:ln>
        </p:spPr>
      </p:pic>
    </p:spTree>
  </p:cSld>
  <p:clrMapOvr>
    <a:masterClrMapping/>
  </p:clrMapOvr>
</p:sld>
</file>

<file path=ppt/slides/slide1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12" name="Shape 112"/>
        <p:cNvGrpSpPr/>
        <p:nvPr/>
      </p:nvGrpSpPr>
      <p:grpSpPr>
        <a:xfrm>
          <a:off x="0" y="0"/>
          <a:ext cx="0" cy="0"/>
          <a:chOff x="0" y="0"/>
          <a:chExt cx="0" cy="0"/>
        </a:xfrm>
      </p:grpSpPr>
      <p:sp>
        <p:nvSpPr>
          <p:cNvPr id="113" name="Google Shape;113;p23"/>
          <p:cNvSpPr txBox="1"/>
          <p:nvPr>
            <p:ph type="title"/>
          </p:nvPr>
        </p:nvSpPr>
        <p:spPr>
          <a:xfrm>
            <a:off x="311700" y="445025"/>
            <a:ext cx="8520600" cy="5727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Part 1 (20 mins)</a:t>
            </a:r>
            <a:endParaRPr/>
          </a:p>
        </p:txBody>
      </p:sp>
      <p:sp>
        <p:nvSpPr>
          <p:cNvPr id="114" name="Google Shape;114;p23"/>
          <p:cNvSpPr txBox="1"/>
          <p:nvPr>
            <p:ph idx="1" type="body"/>
          </p:nvPr>
        </p:nvSpPr>
        <p:spPr>
          <a:xfrm>
            <a:off x="311700" y="1152475"/>
            <a:ext cx="8520600" cy="3416400"/>
          </a:xfrm>
          <a:prstGeom prst="rect">
            <a:avLst/>
          </a:prstGeom>
        </p:spPr>
        <p:txBody>
          <a:bodyPr anchorCtr="0" anchor="t" bIns="91425" lIns="91425" spcFirstLastPara="1" rIns="91425" wrap="square" tIns="91425">
            <a:noAutofit/>
          </a:bodyPr>
          <a:lstStyle/>
          <a:p>
            <a:pPr indent="-342900" lvl="0" marL="457200" rtl="0" algn="l">
              <a:spcBef>
                <a:spcPts val="0"/>
              </a:spcBef>
              <a:spcAft>
                <a:spcPts val="0"/>
              </a:spcAft>
              <a:buSzPts val="1800"/>
              <a:buChar char="●"/>
            </a:pPr>
            <a:r>
              <a:rPr lang="en"/>
              <a:t>Write your name &amp; date at the top of the lined paper.</a:t>
            </a:r>
            <a:endParaRPr/>
          </a:p>
          <a:p>
            <a:pPr indent="-342900" lvl="0" marL="457200" rtl="0" algn="l">
              <a:spcBef>
                <a:spcPts val="0"/>
              </a:spcBef>
              <a:spcAft>
                <a:spcPts val="0"/>
              </a:spcAft>
              <a:buSzPts val="1800"/>
              <a:buChar char="●"/>
            </a:pPr>
            <a:r>
              <a:rPr lang="en"/>
              <a:t>You will have 20 mins to read the text and take notes.</a:t>
            </a:r>
            <a:endParaRPr/>
          </a:p>
          <a:p>
            <a:pPr indent="-342900" lvl="0" marL="457200" rtl="0" algn="l">
              <a:spcBef>
                <a:spcPts val="0"/>
              </a:spcBef>
              <a:spcAft>
                <a:spcPts val="0"/>
              </a:spcAft>
              <a:buSzPts val="1800"/>
              <a:buChar char="●"/>
            </a:pPr>
            <a:r>
              <a:rPr lang="en"/>
              <a:t>STOP taking notes and draw a line across your page showing the end of part 1</a:t>
            </a:r>
            <a:endParaRPr/>
          </a:p>
        </p:txBody>
      </p:sp>
    </p:spTree>
  </p:cSld>
  <p:clrMapOvr>
    <a:masterClrMapping/>
  </p:clrMapOvr>
</p:sld>
</file>

<file path=ppt/slides/slide1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18" name="Shape 118"/>
        <p:cNvGrpSpPr/>
        <p:nvPr/>
      </p:nvGrpSpPr>
      <p:grpSpPr>
        <a:xfrm>
          <a:off x="0" y="0"/>
          <a:ext cx="0" cy="0"/>
          <a:chOff x="0" y="0"/>
          <a:chExt cx="0" cy="0"/>
        </a:xfrm>
      </p:grpSpPr>
      <p:sp>
        <p:nvSpPr>
          <p:cNvPr id="119" name="Google Shape;119;p24"/>
          <p:cNvSpPr txBox="1"/>
          <p:nvPr>
            <p:ph type="title"/>
          </p:nvPr>
        </p:nvSpPr>
        <p:spPr>
          <a:xfrm>
            <a:off x="311700" y="445025"/>
            <a:ext cx="8520600" cy="5727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Part 2 (10 mins)</a:t>
            </a:r>
            <a:endParaRPr/>
          </a:p>
        </p:txBody>
      </p:sp>
      <p:sp>
        <p:nvSpPr>
          <p:cNvPr id="120" name="Google Shape;120;p24"/>
          <p:cNvSpPr txBox="1"/>
          <p:nvPr>
            <p:ph idx="1" type="body"/>
          </p:nvPr>
        </p:nvSpPr>
        <p:spPr>
          <a:xfrm>
            <a:off x="311700" y="1152475"/>
            <a:ext cx="8520600" cy="34164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You’re now going to watch a video.</a:t>
            </a:r>
            <a:endParaRPr/>
          </a:p>
          <a:p>
            <a:pPr indent="0" lvl="0" marL="0" rtl="0" algn="l">
              <a:spcBef>
                <a:spcPts val="1600"/>
              </a:spcBef>
              <a:spcAft>
                <a:spcPts val="1600"/>
              </a:spcAft>
              <a:buNone/>
            </a:pPr>
            <a:r>
              <a:rPr lang="en"/>
              <a:t>You’ll watch it twice: once just to watch and listen, then a second time to take notes.</a:t>
            </a:r>
            <a:endParaRPr/>
          </a:p>
        </p:txBody>
      </p:sp>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120">
                                            <p:txEl>
                                              <p:pRg end="0" st="0"/>
                                            </p:txEl>
                                          </p:spTgt>
                                        </p:tgtEl>
                                        <p:attrNameLst>
                                          <p:attrName>style.visibility</p:attrName>
                                        </p:attrNameLst>
                                      </p:cBhvr>
                                      <p:to>
                                        <p:strVal val="visible"/>
                                      </p:to>
                                    </p:set>
                                    <p:animEffect filter="fade" transition="in">
                                      <p:cBhvr>
                                        <p:cTn dur="1000"/>
                                        <p:tgtEl>
                                          <p:spTgt spid="120">
                                            <p:txEl>
                                              <p:pRg end="0" st="0"/>
                                            </p:txEl>
                                          </p:spTgt>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120">
                                            <p:txEl>
                                              <p:pRg end="1" st="1"/>
                                            </p:txEl>
                                          </p:spTgt>
                                        </p:tgtEl>
                                        <p:attrNameLst>
                                          <p:attrName>style.visibility</p:attrName>
                                        </p:attrNameLst>
                                      </p:cBhvr>
                                      <p:to>
                                        <p:strVal val="visible"/>
                                      </p:to>
                                    </p:set>
                                    <p:animEffect filter="fade" transition="in">
                                      <p:cBhvr>
                                        <p:cTn dur="1000"/>
                                        <p:tgtEl>
                                          <p:spTgt spid="120">
                                            <p:txEl>
                                              <p:pRg end="1" st="1"/>
                                            </p:txEl>
                                          </p:spTgt>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1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24" name="Shape 124"/>
        <p:cNvGrpSpPr/>
        <p:nvPr/>
      </p:nvGrpSpPr>
      <p:grpSpPr>
        <a:xfrm>
          <a:off x="0" y="0"/>
          <a:ext cx="0" cy="0"/>
          <a:chOff x="0" y="0"/>
          <a:chExt cx="0" cy="0"/>
        </a:xfrm>
      </p:grpSpPr>
      <p:sp>
        <p:nvSpPr>
          <p:cNvPr id="125" name="Google Shape;125;p25"/>
          <p:cNvSpPr txBox="1"/>
          <p:nvPr>
            <p:ph type="title"/>
          </p:nvPr>
        </p:nvSpPr>
        <p:spPr>
          <a:xfrm>
            <a:off x="311700" y="445025"/>
            <a:ext cx="8520600" cy="5727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126" name="Google Shape;126;p25"/>
          <p:cNvSpPr txBox="1"/>
          <p:nvPr>
            <p:ph idx="1" type="body"/>
          </p:nvPr>
        </p:nvSpPr>
        <p:spPr>
          <a:xfrm>
            <a:off x="311700" y="1152475"/>
            <a:ext cx="8520600" cy="3416400"/>
          </a:xfrm>
          <a:prstGeom prst="rect">
            <a:avLst/>
          </a:prstGeom>
        </p:spPr>
        <p:txBody>
          <a:bodyPr anchorCtr="0" anchor="t" bIns="91425" lIns="91425" spcFirstLastPara="1" rIns="91425" wrap="square" tIns="91425">
            <a:noAutofit/>
          </a:bodyPr>
          <a:lstStyle/>
          <a:p>
            <a:pPr indent="0" lvl="0" marL="0" rtl="0" algn="l">
              <a:spcBef>
                <a:spcPts val="0"/>
              </a:spcBef>
              <a:spcAft>
                <a:spcPts val="1600"/>
              </a:spcAft>
              <a:buNone/>
            </a:pPr>
            <a:r>
              <a:t/>
            </a:r>
            <a:endParaRPr/>
          </a:p>
        </p:txBody>
      </p:sp>
    </p:spTree>
  </p:cSld>
  <p:clrMapOvr>
    <a:masterClrMapping/>
  </p:clrMapOvr>
</p:sld>
</file>

<file path=ppt/slides/slide1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30" name="Shape 130"/>
        <p:cNvGrpSpPr/>
        <p:nvPr/>
      </p:nvGrpSpPr>
      <p:grpSpPr>
        <a:xfrm>
          <a:off x="0" y="0"/>
          <a:ext cx="0" cy="0"/>
          <a:chOff x="0" y="0"/>
          <a:chExt cx="0" cy="0"/>
        </a:xfrm>
      </p:grpSpPr>
      <p:sp>
        <p:nvSpPr>
          <p:cNvPr id="131" name="Google Shape;131;p26"/>
          <p:cNvSpPr txBox="1"/>
          <p:nvPr>
            <p:ph type="title"/>
          </p:nvPr>
        </p:nvSpPr>
        <p:spPr>
          <a:xfrm>
            <a:off x="311700" y="140225"/>
            <a:ext cx="8520600" cy="5727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First Viewing-No Notes</a:t>
            </a:r>
            <a:endParaRPr/>
          </a:p>
        </p:txBody>
      </p:sp>
      <p:sp>
        <p:nvSpPr>
          <p:cNvPr id="132" name="Google Shape;132;p26"/>
          <p:cNvSpPr txBox="1"/>
          <p:nvPr>
            <p:ph idx="1" type="body"/>
          </p:nvPr>
        </p:nvSpPr>
        <p:spPr>
          <a:xfrm>
            <a:off x="311700" y="1152475"/>
            <a:ext cx="8520600" cy="3416400"/>
          </a:xfrm>
          <a:prstGeom prst="rect">
            <a:avLst/>
          </a:prstGeom>
        </p:spPr>
        <p:txBody>
          <a:bodyPr anchorCtr="0" anchor="t" bIns="91425" lIns="91425" spcFirstLastPara="1" rIns="91425" wrap="square" tIns="91425">
            <a:noAutofit/>
          </a:bodyPr>
          <a:lstStyle/>
          <a:p>
            <a:pPr indent="0" lvl="0" marL="0" rtl="0" algn="l">
              <a:spcBef>
                <a:spcPts val="0"/>
              </a:spcBef>
              <a:spcAft>
                <a:spcPts val="1600"/>
              </a:spcAft>
              <a:buNone/>
            </a:pPr>
            <a:r>
              <a:t/>
            </a:r>
            <a:endParaRPr/>
          </a:p>
        </p:txBody>
      </p:sp>
      <p:pic>
        <p:nvPicPr>
          <p:cNvPr descr="Don't tell these howler monkeys to pipe down.  They won't unless there sleeping, which is about 15 hours a day. &#10; &#10;See All National Geographic Videos http://video.nationalgeographic.com/video/?source=4001" id="133" name="Google Shape;133;p26" title="Howler Monkeys">
            <a:hlinkClick r:id="rId3"/>
          </p:cNvPr>
          <p:cNvPicPr preferRelativeResize="0"/>
          <p:nvPr/>
        </p:nvPicPr>
        <p:blipFill>
          <a:blip r:embed="rId4">
            <a:alphaModFix/>
          </a:blip>
          <a:stretch>
            <a:fillRect/>
          </a:stretch>
        </p:blipFill>
        <p:spPr>
          <a:xfrm>
            <a:off x="2286000" y="857250"/>
            <a:ext cx="5715000" cy="4286250"/>
          </a:xfrm>
          <a:prstGeom prst="rect">
            <a:avLst/>
          </a:prstGeom>
          <a:noFill/>
          <a:ln>
            <a:noFill/>
          </a:ln>
        </p:spPr>
      </p:pic>
    </p:spTree>
  </p:cSld>
  <p:clrMapOvr>
    <a:masterClrMapping/>
  </p:clrMapOvr>
</p:sld>
</file>

<file path=ppt/slides/slide1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37" name="Shape 137"/>
        <p:cNvGrpSpPr/>
        <p:nvPr/>
      </p:nvGrpSpPr>
      <p:grpSpPr>
        <a:xfrm>
          <a:off x="0" y="0"/>
          <a:ext cx="0" cy="0"/>
          <a:chOff x="0" y="0"/>
          <a:chExt cx="0" cy="0"/>
        </a:xfrm>
      </p:grpSpPr>
      <p:sp>
        <p:nvSpPr>
          <p:cNvPr id="138" name="Google Shape;138;p27"/>
          <p:cNvSpPr txBox="1"/>
          <p:nvPr>
            <p:ph type="title"/>
          </p:nvPr>
        </p:nvSpPr>
        <p:spPr>
          <a:xfrm>
            <a:off x="311700" y="445025"/>
            <a:ext cx="8520600" cy="5727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2nd Viewing</a:t>
            </a:r>
            <a:endParaRPr/>
          </a:p>
        </p:txBody>
      </p:sp>
      <p:sp>
        <p:nvSpPr>
          <p:cNvPr id="139" name="Google Shape;139;p27"/>
          <p:cNvSpPr txBox="1"/>
          <p:nvPr>
            <p:ph idx="1" type="body"/>
          </p:nvPr>
        </p:nvSpPr>
        <p:spPr>
          <a:xfrm>
            <a:off x="311700" y="1152475"/>
            <a:ext cx="8520600" cy="3416400"/>
          </a:xfrm>
          <a:prstGeom prst="rect">
            <a:avLst/>
          </a:prstGeom>
        </p:spPr>
        <p:txBody>
          <a:bodyPr anchorCtr="0" anchor="t" bIns="91425" lIns="91425" spcFirstLastPara="1" rIns="91425" wrap="square" tIns="91425">
            <a:noAutofit/>
          </a:bodyPr>
          <a:lstStyle/>
          <a:p>
            <a:pPr indent="0" lvl="0" marL="0" rtl="0" algn="l">
              <a:spcBef>
                <a:spcPts val="0"/>
              </a:spcBef>
              <a:spcAft>
                <a:spcPts val="1600"/>
              </a:spcAft>
              <a:buNone/>
            </a:pPr>
            <a:r>
              <a:rPr lang="en"/>
              <a:t>When you hear new information you should record it on your paper, below the line that you drew.  If you see or hear something in the video that repeats information you took in your notes in part 1, you can put a checkmark     by that note to indicate you heard it from the video as well as the text.</a:t>
            </a:r>
            <a:endParaRPr/>
          </a:p>
        </p:txBody>
      </p:sp>
      <p:pic>
        <p:nvPicPr>
          <p:cNvPr descr="Image result for checkmark" id="140" name="Google Shape;140;p27"/>
          <p:cNvPicPr preferRelativeResize="0"/>
          <p:nvPr/>
        </p:nvPicPr>
        <p:blipFill>
          <a:blip r:embed="rId3">
            <a:alphaModFix/>
          </a:blip>
          <a:stretch>
            <a:fillRect/>
          </a:stretch>
        </p:blipFill>
        <p:spPr>
          <a:xfrm>
            <a:off x="5919100" y="3344400"/>
            <a:ext cx="391250" cy="368475"/>
          </a:xfrm>
          <a:prstGeom prst="rect">
            <a:avLst/>
          </a:prstGeom>
          <a:noFill/>
          <a:ln>
            <a:noFill/>
          </a:ln>
        </p:spPr>
      </p:pic>
    </p:spTree>
  </p:cSld>
  <p:clrMapOvr>
    <a:masterClrMapping/>
  </p:clrMapOvr>
</p:sld>
</file>

<file path=ppt/slides/slide1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44" name="Shape 144"/>
        <p:cNvGrpSpPr/>
        <p:nvPr/>
      </p:nvGrpSpPr>
      <p:grpSpPr>
        <a:xfrm>
          <a:off x="0" y="0"/>
          <a:ext cx="0" cy="0"/>
          <a:chOff x="0" y="0"/>
          <a:chExt cx="0" cy="0"/>
        </a:xfrm>
      </p:grpSpPr>
      <p:sp>
        <p:nvSpPr>
          <p:cNvPr id="145" name="Google Shape;145;p28"/>
          <p:cNvSpPr txBox="1"/>
          <p:nvPr>
            <p:ph type="title"/>
          </p:nvPr>
        </p:nvSpPr>
        <p:spPr>
          <a:xfrm>
            <a:off x="311700" y="140225"/>
            <a:ext cx="8520600" cy="5727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2nd viewing...pause every 20 seconds</a:t>
            </a:r>
            <a:endParaRPr/>
          </a:p>
        </p:txBody>
      </p:sp>
      <p:sp>
        <p:nvSpPr>
          <p:cNvPr id="146" name="Google Shape;146;p28"/>
          <p:cNvSpPr txBox="1"/>
          <p:nvPr>
            <p:ph idx="1" type="body"/>
          </p:nvPr>
        </p:nvSpPr>
        <p:spPr>
          <a:xfrm>
            <a:off x="311700" y="1152475"/>
            <a:ext cx="8520600" cy="3416400"/>
          </a:xfrm>
          <a:prstGeom prst="rect">
            <a:avLst/>
          </a:prstGeom>
        </p:spPr>
        <p:txBody>
          <a:bodyPr anchorCtr="0" anchor="t" bIns="91425" lIns="91425" spcFirstLastPara="1" rIns="91425" wrap="square" tIns="91425">
            <a:noAutofit/>
          </a:bodyPr>
          <a:lstStyle/>
          <a:p>
            <a:pPr indent="0" lvl="0" marL="0" rtl="0" algn="l">
              <a:spcBef>
                <a:spcPts val="0"/>
              </a:spcBef>
              <a:spcAft>
                <a:spcPts val="1600"/>
              </a:spcAft>
              <a:buNone/>
            </a:pPr>
            <a:r>
              <a:t/>
            </a:r>
            <a:endParaRPr/>
          </a:p>
        </p:txBody>
      </p:sp>
      <p:pic>
        <p:nvPicPr>
          <p:cNvPr descr="Don't tell these howler monkeys to pipe down.  They won't unless there sleeping, which is about 15 hours a day. &#10; &#10;See All National Geographic Videos http://video.nationalgeographic.com/video/?source=4001" id="147" name="Google Shape;147;p28" title="Howler Monkeys">
            <a:hlinkClick r:id="rId3"/>
          </p:cNvPr>
          <p:cNvPicPr preferRelativeResize="0"/>
          <p:nvPr/>
        </p:nvPicPr>
        <p:blipFill>
          <a:blip r:embed="rId4">
            <a:alphaModFix/>
          </a:blip>
          <a:stretch>
            <a:fillRect/>
          </a:stretch>
        </p:blipFill>
        <p:spPr>
          <a:xfrm>
            <a:off x="2286000" y="857250"/>
            <a:ext cx="5715000" cy="4286250"/>
          </a:xfrm>
          <a:prstGeom prst="rect">
            <a:avLst/>
          </a:prstGeom>
          <a:noFill/>
          <a:ln>
            <a:noFill/>
          </a:ln>
        </p:spPr>
      </p:pic>
    </p:spTree>
  </p:cSld>
  <p:clrMapOvr>
    <a:masterClrMapping/>
  </p:clrMapOvr>
</p:sld>
</file>

<file path=ppt/slides/slide1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51" name="Shape 151"/>
        <p:cNvGrpSpPr/>
        <p:nvPr/>
      </p:nvGrpSpPr>
      <p:grpSpPr>
        <a:xfrm>
          <a:off x="0" y="0"/>
          <a:ext cx="0" cy="0"/>
          <a:chOff x="0" y="0"/>
          <a:chExt cx="0" cy="0"/>
        </a:xfrm>
      </p:grpSpPr>
      <p:sp>
        <p:nvSpPr>
          <p:cNvPr id="152" name="Google Shape;152;p29"/>
          <p:cNvSpPr txBox="1"/>
          <p:nvPr>
            <p:ph idx="1" type="body"/>
          </p:nvPr>
        </p:nvSpPr>
        <p:spPr>
          <a:xfrm>
            <a:off x="311700" y="161925"/>
            <a:ext cx="4679400" cy="44070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Study the map and the fast facts.</a:t>
            </a:r>
            <a:endParaRPr/>
          </a:p>
          <a:p>
            <a:pPr indent="0" lvl="0" marL="0" rtl="0" algn="l">
              <a:spcBef>
                <a:spcPts val="1600"/>
              </a:spcBef>
              <a:spcAft>
                <a:spcPts val="0"/>
              </a:spcAft>
              <a:buNone/>
            </a:pPr>
            <a:r>
              <a:t/>
            </a:r>
            <a:endParaRPr/>
          </a:p>
          <a:p>
            <a:pPr indent="0" lvl="0" marL="0" rtl="0" algn="l">
              <a:spcBef>
                <a:spcPts val="1600"/>
              </a:spcBef>
              <a:spcAft>
                <a:spcPts val="0"/>
              </a:spcAft>
              <a:buNone/>
            </a:pPr>
            <a:r>
              <a:t/>
            </a:r>
            <a:endParaRPr/>
          </a:p>
          <a:p>
            <a:pPr indent="0" lvl="0" marL="0" rtl="0" algn="l">
              <a:spcBef>
                <a:spcPts val="1600"/>
              </a:spcBef>
              <a:spcAft>
                <a:spcPts val="0"/>
              </a:spcAft>
              <a:buNone/>
            </a:pPr>
            <a:r>
              <a:t/>
            </a:r>
            <a:endParaRPr/>
          </a:p>
          <a:p>
            <a:pPr indent="0" lvl="0" marL="0" rtl="0" algn="l">
              <a:spcBef>
                <a:spcPts val="1600"/>
              </a:spcBef>
              <a:spcAft>
                <a:spcPts val="0"/>
              </a:spcAft>
              <a:buClr>
                <a:schemeClr val="dk1"/>
              </a:buClr>
              <a:buSzPts val="1100"/>
              <a:buFont typeface="Arial"/>
              <a:buNone/>
            </a:pPr>
            <a:r>
              <a:t/>
            </a:r>
            <a:endParaRPr/>
          </a:p>
          <a:p>
            <a:pPr indent="0" lvl="0" marL="0" rtl="0" algn="l">
              <a:spcBef>
                <a:spcPts val="1600"/>
              </a:spcBef>
              <a:spcAft>
                <a:spcPts val="1600"/>
              </a:spcAft>
              <a:buNone/>
            </a:pPr>
            <a:r>
              <a:t/>
            </a:r>
            <a:endParaRPr/>
          </a:p>
        </p:txBody>
      </p:sp>
      <p:pic>
        <p:nvPicPr>
          <p:cNvPr id="153" name="Google Shape;153;p29"/>
          <p:cNvPicPr preferRelativeResize="0"/>
          <p:nvPr/>
        </p:nvPicPr>
        <p:blipFill>
          <a:blip r:embed="rId3">
            <a:alphaModFix/>
          </a:blip>
          <a:stretch>
            <a:fillRect/>
          </a:stretch>
        </p:blipFill>
        <p:spPr>
          <a:xfrm>
            <a:off x="495300" y="1419225"/>
            <a:ext cx="3009875" cy="2257425"/>
          </a:xfrm>
          <a:prstGeom prst="rect">
            <a:avLst/>
          </a:prstGeom>
          <a:noFill/>
          <a:ln>
            <a:noFill/>
          </a:ln>
        </p:spPr>
      </p:pic>
      <p:pic>
        <p:nvPicPr>
          <p:cNvPr id="154" name="Google Shape;154;p29"/>
          <p:cNvPicPr preferRelativeResize="0"/>
          <p:nvPr/>
        </p:nvPicPr>
        <p:blipFill>
          <a:blip r:embed="rId4">
            <a:alphaModFix/>
          </a:blip>
          <a:stretch>
            <a:fillRect/>
          </a:stretch>
        </p:blipFill>
        <p:spPr>
          <a:xfrm>
            <a:off x="5047690" y="0"/>
            <a:ext cx="4096320" cy="5143500"/>
          </a:xfrm>
          <a:prstGeom prst="rect">
            <a:avLst/>
          </a:prstGeom>
          <a:noFill/>
          <a:ln>
            <a:noFill/>
          </a:ln>
        </p:spPr>
      </p:pic>
    </p:spTree>
  </p:cSld>
  <p:clrMapOvr>
    <a:masterClrMapping/>
  </p:clrMapOvr>
</p:sld>
</file>

<file path=ppt/slides/slide1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58" name="Shape 158"/>
        <p:cNvGrpSpPr/>
        <p:nvPr/>
      </p:nvGrpSpPr>
      <p:grpSpPr>
        <a:xfrm>
          <a:off x="0" y="0"/>
          <a:ext cx="0" cy="0"/>
          <a:chOff x="0" y="0"/>
          <a:chExt cx="0" cy="0"/>
        </a:xfrm>
      </p:grpSpPr>
      <p:sp>
        <p:nvSpPr>
          <p:cNvPr id="159" name="Google Shape;159;p30"/>
          <p:cNvSpPr txBox="1"/>
          <p:nvPr>
            <p:ph idx="1" type="body"/>
          </p:nvPr>
        </p:nvSpPr>
        <p:spPr>
          <a:xfrm>
            <a:off x="311700" y="238125"/>
            <a:ext cx="8520600" cy="44070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Then take notes on the text.</a:t>
            </a:r>
            <a:endParaRPr/>
          </a:p>
          <a:p>
            <a:pPr indent="0" lvl="0" marL="0" rtl="0" algn="l">
              <a:spcBef>
                <a:spcPts val="1600"/>
              </a:spcBef>
              <a:spcAft>
                <a:spcPts val="0"/>
              </a:spcAft>
              <a:buNone/>
            </a:pPr>
            <a:r>
              <a:rPr lang="en" u="sng">
                <a:solidFill>
                  <a:schemeClr val="accent5"/>
                </a:solidFill>
                <a:hlinkClick r:id="rId3">
                  <a:extLst>
                    <a:ext uri="{A12FA001-AC4F-418D-AE19-62706E023703}">
                      <ahyp:hlinkClr val="tx"/>
                    </a:ext>
                  </a:extLst>
                </a:hlinkClick>
              </a:rPr>
              <a:t>Source 3</a:t>
            </a:r>
            <a:r>
              <a:rPr lang="en"/>
              <a:t> </a:t>
            </a:r>
            <a:r>
              <a:rPr lang="en" sz="2500"/>
              <a:t>(view as a class for students to take notes on)</a:t>
            </a:r>
            <a:endParaRPr sz="2500"/>
          </a:p>
          <a:p>
            <a:pPr indent="0" lvl="0" marL="0" rtl="0" algn="l">
              <a:spcBef>
                <a:spcPts val="1600"/>
              </a:spcBef>
              <a:spcAft>
                <a:spcPts val="1600"/>
              </a:spcAft>
              <a:buClr>
                <a:schemeClr val="dk1"/>
              </a:buClr>
              <a:buSzPts val="1100"/>
              <a:buFont typeface="Arial"/>
              <a:buNone/>
            </a:pPr>
            <a:r>
              <a:rPr lang="en"/>
              <a:t>Your page as the same text as on the website</a:t>
            </a:r>
            <a:endParaRPr/>
          </a:p>
        </p:txBody>
      </p:sp>
    </p:spTree>
  </p:cSld>
  <p:clrMapOvr>
    <a:masterClrMapping/>
  </p:clrMapOvr>
</p:sld>
</file>

<file path=ppt/slides/slide1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63" name="Shape 163"/>
        <p:cNvGrpSpPr/>
        <p:nvPr/>
      </p:nvGrpSpPr>
      <p:grpSpPr>
        <a:xfrm>
          <a:off x="0" y="0"/>
          <a:ext cx="0" cy="0"/>
          <a:chOff x="0" y="0"/>
          <a:chExt cx="0" cy="0"/>
        </a:xfrm>
      </p:grpSpPr>
      <p:sp>
        <p:nvSpPr>
          <p:cNvPr id="164" name="Google Shape;164;p31"/>
          <p:cNvSpPr txBox="1"/>
          <p:nvPr>
            <p:ph type="title"/>
          </p:nvPr>
        </p:nvSpPr>
        <p:spPr>
          <a:xfrm>
            <a:off x="311700" y="445025"/>
            <a:ext cx="8520600" cy="5727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B. Learning Target Reflection (10 mins)</a:t>
            </a:r>
            <a:endParaRPr/>
          </a:p>
        </p:txBody>
      </p:sp>
      <p:sp>
        <p:nvSpPr>
          <p:cNvPr id="165" name="Google Shape;165;p31"/>
          <p:cNvSpPr txBox="1"/>
          <p:nvPr>
            <p:ph idx="1" type="body"/>
          </p:nvPr>
        </p:nvSpPr>
        <p:spPr>
          <a:xfrm>
            <a:off x="311700" y="1152475"/>
            <a:ext cx="8520600" cy="34164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I can reflect on my learning</a:t>
            </a:r>
            <a:endParaRPr/>
          </a:p>
          <a:p>
            <a:pPr indent="0" lvl="0" marL="0" rtl="0" algn="l">
              <a:spcBef>
                <a:spcPts val="1600"/>
              </a:spcBef>
              <a:spcAft>
                <a:spcPts val="1600"/>
              </a:spcAft>
              <a:buNone/>
            </a:pPr>
            <a:r>
              <a:rPr lang="en"/>
              <a:t>What does the word “reflect” mean?</a:t>
            </a:r>
            <a:endParaRPr/>
          </a:p>
        </p:txBody>
      </p:sp>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165">
                                            <p:txEl>
                                              <p:pRg end="0" st="0"/>
                                            </p:txEl>
                                          </p:spTgt>
                                        </p:tgtEl>
                                        <p:attrNameLst>
                                          <p:attrName>style.visibility</p:attrName>
                                        </p:attrNameLst>
                                      </p:cBhvr>
                                      <p:to>
                                        <p:strVal val="visible"/>
                                      </p:to>
                                    </p:set>
                                    <p:animEffect filter="fade" transition="in">
                                      <p:cBhvr>
                                        <p:cTn dur="1000"/>
                                        <p:tgtEl>
                                          <p:spTgt spid="165">
                                            <p:txEl>
                                              <p:pRg end="0" st="0"/>
                                            </p:txEl>
                                          </p:spTgt>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165">
                                            <p:txEl>
                                              <p:pRg end="1" st="1"/>
                                            </p:txEl>
                                          </p:spTgt>
                                        </p:tgtEl>
                                        <p:attrNameLst>
                                          <p:attrName>style.visibility</p:attrName>
                                        </p:attrNameLst>
                                      </p:cBhvr>
                                      <p:to>
                                        <p:strVal val="visible"/>
                                      </p:to>
                                    </p:set>
                                    <p:animEffect filter="fade" transition="in">
                                      <p:cBhvr>
                                        <p:cTn dur="1000"/>
                                        <p:tgtEl>
                                          <p:spTgt spid="165">
                                            <p:txEl>
                                              <p:pRg end="1" st="1"/>
                                            </p:txEl>
                                          </p:spTgt>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2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69" name="Shape 169"/>
        <p:cNvGrpSpPr/>
        <p:nvPr/>
      </p:nvGrpSpPr>
      <p:grpSpPr>
        <a:xfrm>
          <a:off x="0" y="0"/>
          <a:ext cx="0" cy="0"/>
          <a:chOff x="0" y="0"/>
          <a:chExt cx="0" cy="0"/>
        </a:xfrm>
      </p:grpSpPr>
      <p:sp>
        <p:nvSpPr>
          <p:cNvPr id="170" name="Google Shape;170;p32"/>
          <p:cNvSpPr txBox="1"/>
          <p:nvPr>
            <p:ph type="title"/>
          </p:nvPr>
        </p:nvSpPr>
        <p:spPr>
          <a:xfrm>
            <a:off x="51875" y="445025"/>
            <a:ext cx="9026700" cy="5727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Tracking My Progress: Mid-Unit Recording Form</a:t>
            </a:r>
            <a:endParaRPr/>
          </a:p>
        </p:txBody>
      </p:sp>
      <p:sp>
        <p:nvSpPr>
          <p:cNvPr id="171" name="Google Shape;171;p32"/>
          <p:cNvSpPr txBox="1"/>
          <p:nvPr>
            <p:ph idx="1" type="body"/>
          </p:nvPr>
        </p:nvSpPr>
        <p:spPr>
          <a:xfrm>
            <a:off x="311700" y="1152475"/>
            <a:ext cx="8520600" cy="34164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You’ve done this before.  Your task is to think about how you are progressing toward the learning targets.</a:t>
            </a:r>
            <a:endParaRPr/>
          </a:p>
          <a:p>
            <a:pPr indent="0" lvl="0" marL="0" rtl="0" algn="l">
              <a:spcBef>
                <a:spcPts val="1600"/>
              </a:spcBef>
              <a:spcAft>
                <a:spcPts val="1600"/>
              </a:spcAft>
              <a:buNone/>
            </a:pPr>
            <a:r>
              <a:rPr lang="en"/>
              <a:t>Independently complete your progress forms</a:t>
            </a:r>
            <a:endParaRPr/>
          </a:p>
        </p:txBody>
      </p:sp>
    </p:spTree>
  </p:cSld>
  <p:clrMapOvr>
    <a:masterClrMapping/>
  </p:clrMapOvr>
</p:sld>
</file>

<file path=ppt/slides/slide2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75" name="Shape 175"/>
        <p:cNvGrpSpPr/>
        <p:nvPr/>
      </p:nvGrpSpPr>
      <p:grpSpPr>
        <a:xfrm>
          <a:off x="0" y="0"/>
          <a:ext cx="0" cy="0"/>
          <a:chOff x="0" y="0"/>
          <a:chExt cx="0" cy="0"/>
        </a:xfrm>
      </p:grpSpPr>
      <p:sp>
        <p:nvSpPr>
          <p:cNvPr id="176" name="Google Shape;176;p33"/>
          <p:cNvSpPr txBox="1"/>
          <p:nvPr>
            <p:ph type="title"/>
          </p:nvPr>
        </p:nvSpPr>
        <p:spPr>
          <a:xfrm>
            <a:off x="311700" y="445025"/>
            <a:ext cx="8520600" cy="5727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Closing and Assessment</a:t>
            </a:r>
            <a:endParaRPr/>
          </a:p>
        </p:txBody>
      </p:sp>
      <p:sp>
        <p:nvSpPr>
          <p:cNvPr id="177" name="Google Shape;177;p33"/>
          <p:cNvSpPr txBox="1"/>
          <p:nvPr>
            <p:ph idx="1" type="body"/>
          </p:nvPr>
        </p:nvSpPr>
        <p:spPr>
          <a:xfrm>
            <a:off x="311700" y="1152475"/>
            <a:ext cx="8520600" cy="3416400"/>
          </a:xfrm>
          <a:prstGeom prst="rect">
            <a:avLst/>
          </a:prstGeom>
        </p:spPr>
        <p:txBody>
          <a:bodyPr anchorCtr="0" anchor="t" bIns="91425" lIns="91425" spcFirstLastPara="1" rIns="91425" wrap="square" tIns="91425">
            <a:noAutofit/>
          </a:bodyPr>
          <a:lstStyle/>
          <a:p>
            <a:pPr indent="-342900" lvl="0" marL="457200" rtl="0" algn="l">
              <a:spcBef>
                <a:spcPts val="0"/>
              </a:spcBef>
              <a:spcAft>
                <a:spcPts val="0"/>
              </a:spcAft>
              <a:buSzPts val="1800"/>
              <a:buAutoNum type="alphaUcPeriod"/>
            </a:pPr>
            <a:r>
              <a:rPr lang="en"/>
              <a:t>Debrief (5 mins)</a:t>
            </a:r>
            <a:endParaRPr/>
          </a:p>
          <a:p>
            <a:pPr indent="0" lvl="0" marL="0" rtl="0" algn="l">
              <a:spcBef>
                <a:spcPts val="1600"/>
              </a:spcBef>
              <a:spcAft>
                <a:spcPts val="1600"/>
              </a:spcAft>
              <a:buNone/>
            </a:pPr>
            <a:r>
              <a:rPr lang="en"/>
              <a:t>Pair up and share your reflections</a:t>
            </a:r>
            <a:endParaRPr/>
          </a:p>
        </p:txBody>
      </p:sp>
    </p:spTree>
  </p:cSld>
  <p:clrMapOvr>
    <a:masterClrMapping/>
  </p:clrMapOvr>
</p:sld>
</file>

<file path=ppt/slides/slide2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81" name="Shape 181"/>
        <p:cNvGrpSpPr/>
        <p:nvPr/>
      </p:nvGrpSpPr>
      <p:grpSpPr>
        <a:xfrm>
          <a:off x="0" y="0"/>
          <a:ext cx="0" cy="0"/>
          <a:chOff x="0" y="0"/>
          <a:chExt cx="0" cy="0"/>
        </a:xfrm>
      </p:grpSpPr>
      <p:sp>
        <p:nvSpPr>
          <p:cNvPr id="182" name="Google Shape;182;p34"/>
          <p:cNvSpPr txBox="1"/>
          <p:nvPr>
            <p:ph type="title"/>
          </p:nvPr>
        </p:nvSpPr>
        <p:spPr>
          <a:xfrm>
            <a:off x="311700" y="445025"/>
            <a:ext cx="8520600" cy="5727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183" name="Google Shape;183;p34"/>
          <p:cNvSpPr txBox="1"/>
          <p:nvPr>
            <p:ph idx="1" type="body"/>
          </p:nvPr>
        </p:nvSpPr>
        <p:spPr>
          <a:xfrm>
            <a:off x="311700" y="1152475"/>
            <a:ext cx="8520600" cy="3416400"/>
          </a:xfrm>
          <a:prstGeom prst="rect">
            <a:avLst/>
          </a:prstGeom>
        </p:spPr>
        <p:txBody>
          <a:bodyPr anchorCtr="0" anchor="t" bIns="91425" lIns="91425" spcFirstLastPara="1" rIns="91425" wrap="square" tIns="91425">
            <a:noAutofit/>
          </a:bodyPr>
          <a:lstStyle/>
          <a:p>
            <a:pPr indent="0" lvl="0" marL="0" rtl="0" algn="l">
              <a:spcBef>
                <a:spcPts val="0"/>
              </a:spcBef>
              <a:spcAft>
                <a:spcPts val="1600"/>
              </a:spcAft>
              <a:buNone/>
            </a:pPr>
            <a:r>
              <a:t/>
            </a:r>
            <a:endParaRPr/>
          </a:p>
        </p:txBody>
      </p:sp>
      <p:pic>
        <p:nvPicPr>
          <p:cNvPr id="184" name="Google Shape;184;p34"/>
          <p:cNvPicPr preferRelativeResize="0"/>
          <p:nvPr/>
        </p:nvPicPr>
        <p:blipFill>
          <a:blip r:embed="rId3">
            <a:alphaModFix/>
          </a:blip>
          <a:stretch>
            <a:fillRect/>
          </a:stretch>
        </p:blipFill>
        <p:spPr>
          <a:xfrm>
            <a:off x="0" y="1067945"/>
            <a:ext cx="9144001" cy="2039310"/>
          </a:xfrm>
          <a:prstGeom prst="rect">
            <a:avLst/>
          </a:prstGeom>
          <a:noFill/>
          <a:ln>
            <a:noFill/>
          </a:ln>
        </p:spPr>
      </p:pic>
    </p:spTree>
  </p:cSld>
  <p:clrMapOvr>
    <a:masterClrMapping/>
  </p:clrMapOvr>
</p:sld>
</file>

<file path=ppt/theme/theme1.xml><?xml version="1.0" encoding="utf-8"?>
<a:theme xmlns:a="http://schemas.openxmlformats.org/drawingml/2006/main" xmlns:r="http://schemas.openxmlformats.org/officeDocument/2006/relationships">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a="http://schemas.openxmlformats.org/drawingml/2006/main" xmlns:r="http://schemas.openxmlformats.org/officeDocument/2006/relationships" name="Simple Light">
  <a:themeElements>
    <a:clrScheme name="Simple Light">
      <a:dk1>
        <a:srgbClr val="000000"/>
      </a:dk1>
      <a:lt1>
        <a:srgbClr val="FFFFFF"/>
      </a:lt1>
      <a:dk2>
        <a:srgbClr val="595959"/>
      </a:dk2>
      <a:lt2>
        <a:srgbClr val="EEEEEE"/>
      </a:lt2>
      <a:accent1>
        <a:srgbClr val="FFAB40"/>
      </a:accent1>
      <a:accent2>
        <a:srgbClr val="212121"/>
      </a:accent2>
      <a:accent3>
        <a:srgbClr val="78909C"/>
      </a:accent3>
      <a:accent4>
        <a:srgbClr val="FFAB40"/>
      </a:accent4>
      <a:accent5>
        <a:srgbClr val="0097A7"/>
      </a:accent5>
      <a:accent6>
        <a:srgbClr val="EEFF41"/>
      </a:accent6>
      <a:hlink>
        <a:srgbClr val="0097A7"/>
      </a:hlink>
      <a:folHlink>
        <a:srgbClr val="0097A7"/>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