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73b0c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73b0c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73b0cf6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73b0cf6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273b0cf6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273b0cf6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273b0cf6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273b0cf6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273b0cf6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273b0cf6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273b0cf6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273b0cf6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273b0cf6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1273b0cf6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73b0cf6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73b0cf6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273b0cf6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273b0cf6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273b958e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273b958e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273b0cf6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273b0cf6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273b0cf63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273b0cf6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273b0cf6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273b0cf6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273b0cf6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1273b0cf6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273b0cf63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273b0cf6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273b958e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273b958e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273b958e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273b958e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273b958e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1273b958e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2852c03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2852c03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273b958ed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273b958e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273b958e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273b958e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2852c035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2852c035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youtube.com/watch?v=GCo2uCLXvhk" TargetMode="Externa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www.youtube.com/watch?v=GCo2uCLXvhk" TargetMode="Externa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518724"/>
            <a:ext cx="9144001" cy="16393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636437"/>
            <a:ext cx="9143999" cy="34900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Homework Review and Introduce Learning Targets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Pre-assessment:</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don’t expect you to know all of the answers to this question, but I want to see what knowledge you already have</a:t>
            </a:r>
            <a:endParaRPr/>
          </a:p>
          <a:p>
            <a:pPr indent="-342900" lvl="0" marL="457200" rtl="0" algn="l">
              <a:spcBef>
                <a:spcPts val="1600"/>
              </a:spcBef>
              <a:spcAft>
                <a:spcPts val="0"/>
              </a:spcAft>
              <a:buClr>
                <a:srgbClr val="FF0000"/>
              </a:buClr>
              <a:buSzPts val="1800"/>
              <a:buChar char="●"/>
            </a:pPr>
            <a:r>
              <a:rPr lang="en">
                <a:solidFill>
                  <a:srgbClr val="FF0000"/>
                </a:solidFill>
              </a:rPr>
              <a:t>Make a list of insects and spiders that live in the area and say what role those insects play in the local ecosystem.</a:t>
            </a:r>
            <a:endParaRPr>
              <a:solidFill>
                <a:srgbClr val="FF0000"/>
              </a:solidFill>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animEffect filter="fade" transition="in">
                                      <p:cBhvr>
                                        <p:cTn dur="1000"/>
                                        <p:tgtEl>
                                          <p:spTgt spid="7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Since insects and spiders are food for many other organisms in the food chain, they are a valuable part of any ecosystem.</a:t>
            </a:r>
            <a:endParaRPr/>
          </a:p>
        </p:txBody>
      </p:sp>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Big Idea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build my knowledge about rainforest insects by examining different resources</a:t>
            </a:r>
            <a:endParaRPr/>
          </a:p>
          <a:p>
            <a:pPr indent="-342900" lvl="0" marL="457200" rtl="0" algn="l">
              <a:spcBef>
                <a:spcPts val="0"/>
              </a:spcBef>
              <a:spcAft>
                <a:spcPts val="0"/>
              </a:spcAft>
              <a:buSzPts val="1800"/>
              <a:buChar char="●"/>
            </a:pPr>
            <a:r>
              <a:rPr lang="en"/>
              <a:t>I can become knowledgeable about my rainforest insects by watching videos</a:t>
            </a:r>
            <a:endParaRPr/>
          </a:p>
          <a:p>
            <a:pPr indent="0" lvl="0" marL="0" rtl="0" algn="l">
              <a:spcBef>
                <a:spcPts val="1600"/>
              </a:spcBef>
              <a:spcAft>
                <a:spcPts val="1600"/>
              </a:spcAft>
              <a:buNone/>
            </a:pPr>
            <a:r>
              <a:rPr lang="en"/>
              <a:t>*What do you think you’ll be doing today?*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Effect filter="fade" transition="in">
                                      <p:cBhvr>
                                        <p:cTn dur="1000"/>
                                        <p:tgtEl>
                                          <p:spTgt spid="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Effect filter="fade" transition="in">
                                      <p:cBhvr>
                                        <p:cTn dur="1000"/>
                                        <p:tgtEl>
                                          <p:spTgt spid="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2" st="2"/>
                                            </p:txEl>
                                          </p:spTgt>
                                        </p:tgtEl>
                                        <p:attrNameLst>
                                          <p:attrName>style.visibility</p:attrName>
                                        </p:attrNameLst>
                                      </p:cBhvr>
                                      <p:to>
                                        <p:strVal val="visible"/>
                                      </p:to>
                                    </p:set>
                                    <p:animEffect filter="fade" transition="in">
                                      <p:cBhvr>
                                        <p:cTn dur="1000"/>
                                        <p:tgtEl>
                                          <p:spTgt spid="8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Taking Notes: Using Text Features and Pictures to Find Important Information Quickly (10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idx="1" type="body"/>
          </p:nvPr>
        </p:nvSpPr>
        <p:spPr>
          <a:xfrm>
            <a:off x="311700" y="1388100"/>
            <a:ext cx="8520600" cy="318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Join your expert group tables and take out your journals and set up a C/F/Q/R on your next blank page.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idx="1" type="body"/>
          </p:nvPr>
        </p:nvSpPr>
        <p:spPr>
          <a:xfrm>
            <a:off x="311700" y="588625"/>
            <a:ext cx="8520600" cy="398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focus for today is on learning from studying visual information.</a:t>
            </a:r>
            <a:endParaRPr/>
          </a:p>
          <a:p>
            <a:pPr indent="0" lvl="0" marL="0" rtl="0" algn="l">
              <a:spcBef>
                <a:spcPts val="1600"/>
              </a:spcBef>
              <a:spcAft>
                <a:spcPts val="1600"/>
              </a:spcAft>
              <a:buNone/>
            </a:pPr>
            <a:r>
              <a:rPr lang="en"/>
              <a:t>Have you ever heard the expression “A pictures is worth a thousand words?”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0" st="0"/>
                                            </p:txEl>
                                          </p:spTgt>
                                        </p:tgtEl>
                                        <p:attrNameLst>
                                          <p:attrName>style.visibility</p:attrName>
                                        </p:attrNameLst>
                                      </p:cBhvr>
                                      <p:to>
                                        <p:strVal val="visible"/>
                                      </p:to>
                                    </p:set>
                                    <p:animEffect filter="fade" transition="in">
                                      <p:cBhvr>
                                        <p:cTn dur="1000"/>
                                        <p:tgtEl>
                                          <p:spTgt spid="1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1" st="1"/>
                                            </p:txEl>
                                          </p:spTgt>
                                        </p:tgtEl>
                                        <p:attrNameLst>
                                          <p:attrName>style.visibility</p:attrName>
                                        </p:attrNameLst>
                                      </p:cBhvr>
                                      <p:to>
                                        <p:strVal val="visible"/>
                                      </p:to>
                                    </p:set>
                                    <p:animEffect filter="fade" transition="in">
                                      <p:cBhvr>
                                        <p:cTn dur="1000"/>
                                        <p:tgtEl>
                                          <p:spTgt spid="10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idx="1" type="body"/>
          </p:nvPr>
        </p:nvSpPr>
        <p:spPr>
          <a:xfrm>
            <a:off x="311700" y="618600"/>
            <a:ext cx="8520600" cy="39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Smart readers know how to “read” pictures as well as words, because they know that there is often a lot of valuable information in images.</a:t>
            </a:r>
            <a:endParaRPr/>
          </a:p>
          <a:p>
            <a:pPr indent="0" lvl="0" marL="0" rtl="0" algn="l">
              <a:spcBef>
                <a:spcPts val="1600"/>
              </a:spcBef>
              <a:spcAft>
                <a:spcPts val="1600"/>
              </a:spcAft>
              <a:buNone/>
            </a:pPr>
            <a:r>
              <a:rPr lang="en"/>
              <a:t>Today you will view the same image several times, just like you often reread complex text.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ph idx="1" type="body"/>
          </p:nvPr>
        </p:nvSpPr>
        <p:spPr>
          <a:xfrm>
            <a:off x="311700" y="318750"/>
            <a:ext cx="8520600" cy="425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notes on your C/F/Q/R:</a:t>
            </a:r>
            <a:endParaRPr/>
          </a:p>
          <a:p>
            <a:pPr indent="-342900" lvl="0" marL="457200" rtl="0" algn="l">
              <a:spcBef>
                <a:spcPts val="1600"/>
              </a:spcBef>
              <a:spcAft>
                <a:spcPts val="0"/>
              </a:spcAft>
              <a:buSzPts val="1800"/>
              <a:buAutoNum type="arabicPeriod"/>
            </a:pPr>
            <a:r>
              <a:rPr lang="en"/>
              <a:t>Two FACTS you observe about the photo</a:t>
            </a:r>
            <a:endParaRPr/>
          </a:p>
          <a:p>
            <a:pPr indent="-342900" lvl="0" marL="457200" rtl="0" algn="l">
              <a:spcBef>
                <a:spcPts val="0"/>
              </a:spcBef>
              <a:spcAft>
                <a:spcPts val="0"/>
              </a:spcAft>
              <a:buSzPts val="1800"/>
              <a:buAutoNum type="arabicPeriod"/>
            </a:pPr>
            <a:r>
              <a:rPr lang="en"/>
              <a:t>Any QUESTIONS you have looking at the photo</a:t>
            </a:r>
            <a:endParaRPr/>
          </a:p>
        </p:txBody>
      </p:sp>
      <p:pic>
        <p:nvPicPr>
          <p:cNvPr id="114" name="Google Shape;114;p23"/>
          <p:cNvPicPr preferRelativeResize="0"/>
          <p:nvPr/>
        </p:nvPicPr>
        <p:blipFill>
          <a:blip r:embed="rId3">
            <a:alphaModFix/>
          </a:blip>
          <a:stretch>
            <a:fillRect/>
          </a:stretch>
        </p:blipFill>
        <p:spPr>
          <a:xfrm>
            <a:off x="1249975" y="158675"/>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with your expert group</a:t>
            </a:r>
            <a:endParaRPr/>
          </a:p>
        </p:txBody>
      </p:sp>
      <p:sp>
        <p:nvSpPr>
          <p:cNvPr id="120" name="Google Shape;12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What did you learn by just looking at the picture?</a:t>
            </a:r>
            <a:endParaRPr/>
          </a:p>
          <a:p>
            <a:pPr indent="-342900" lvl="0" marL="457200" rtl="0" algn="l">
              <a:spcBef>
                <a:spcPts val="0"/>
              </a:spcBef>
              <a:spcAft>
                <a:spcPts val="0"/>
              </a:spcAft>
              <a:buSzPts val="1800"/>
              <a:buChar char="●"/>
            </a:pPr>
            <a:r>
              <a:rPr lang="en"/>
              <a:t>How was looking at the picture different from doing research by reading?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10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1000"/>
                                        <p:tgtEl>
                                          <p:spTgt spid="12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6" name="Google Shape;126;p25"/>
          <p:cNvPicPr preferRelativeResize="0"/>
          <p:nvPr/>
        </p:nvPicPr>
        <p:blipFill>
          <a:blip r:embed="rId3">
            <a:alphaModFix/>
          </a:blip>
          <a:stretch>
            <a:fillRect/>
          </a:stretch>
        </p:blipFill>
        <p:spPr>
          <a:xfrm>
            <a:off x="490600" y="0"/>
            <a:ext cx="8127994" cy="5143500"/>
          </a:xfrm>
          <a:prstGeom prst="rect">
            <a:avLst/>
          </a:prstGeom>
          <a:noFill/>
          <a:ln>
            <a:noFill/>
          </a:ln>
        </p:spPr>
      </p:pic>
      <p:sp>
        <p:nvSpPr>
          <p:cNvPr id="127" name="Google Shape;127;p25"/>
          <p:cNvSpPr/>
          <p:nvPr/>
        </p:nvSpPr>
        <p:spPr>
          <a:xfrm rot="3571920">
            <a:off x="891735" y="3224098"/>
            <a:ext cx="707612" cy="168762"/>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5"/>
          <p:cNvSpPr txBox="1"/>
          <p:nvPr/>
        </p:nvSpPr>
        <p:spPr>
          <a:xfrm>
            <a:off x="424300" y="2521325"/>
            <a:ext cx="1824000" cy="76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What does the key</a:t>
            </a:r>
            <a:endParaRPr b="1"/>
          </a:p>
          <a:p>
            <a:pPr indent="0" lvl="0" marL="0" rtl="0" algn="l">
              <a:spcBef>
                <a:spcPts val="0"/>
              </a:spcBef>
              <a:spcAft>
                <a:spcPts val="0"/>
              </a:spcAft>
              <a:buNone/>
            </a:pPr>
            <a:r>
              <a:rPr b="1" lang="en"/>
              <a:t>indicate?</a:t>
            </a:r>
            <a:endParaRPr b="1"/>
          </a:p>
        </p:txBody>
      </p:sp>
      <p:sp>
        <p:nvSpPr>
          <p:cNvPr id="129" name="Google Shape;129;p25"/>
          <p:cNvSpPr txBox="1"/>
          <p:nvPr/>
        </p:nvSpPr>
        <p:spPr>
          <a:xfrm>
            <a:off x="135950" y="113300"/>
            <a:ext cx="68088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What have you learned about ants from studying this map?</a:t>
            </a:r>
            <a:endParaRPr b="1" sz="1800"/>
          </a:p>
        </p:txBody>
      </p:sp>
      <p:pic>
        <p:nvPicPr>
          <p:cNvPr id="130" name="Google Shape;130;p25"/>
          <p:cNvPicPr preferRelativeResize="0"/>
          <p:nvPr/>
        </p:nvPicPr>
        <p:blipFill>
          <a:blip r:embed="rId4">
            <a:alphaModFix/>
          </a:blip>
          <a:stretch>
            <a:fillRect/>
          </a:stretch>
        </p:blipFill>
        <p:spPr>
          <a:xfrm>
            <a:off x="6234205" y="0"/>
            <a:ext cx="2909795" cy="5143500"/>
          </a:xfrm>
          <a:prstGeom prst="rect">
            <a:avLst/>
          </a:prstGeom>
          <a:noFill/>
          <a:ln>
            <a:noFill/>
          </a:ln>
        </p:spPr>
      </p:pic>
      <p:sp>
        <p:nvSpPr>
          <p:cNvPr id="131" name="Google Shape;131;p25"/>
          <p:cNvSpPr txBox="1"/>
          <p:nvPr/>
        </p:nvSpPr>
        <p:spPr>
          <a:xfrm>
            <a:off x="3206200" y="1756050"/>
            <a:ext cx="2968200" cy="168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This is an informational </a:t>
            </a:r>
            <a:r>
              <a:rPr b="1" i="1" lang="en" sz="1800"/>
              <a:t>text box, </a:t>
            </a:r>
            <a:r>
              <a:rPr b="1" lang="en" sz="1800"/>
              <a:t>and it is a text feature that you’ll be including when you write your rainforest field journals.</a:t>
            </a:r>
            <a:endParaRPr b="1" sz="1800"/>
          </a:p>
        </p:txBody>
      </p:sp>
      <p:sp>
        <p:nvSpPr>
          <p:cNvPr id="132" name="Google Shape;132;p25"/>
          <p:cNvSpPr txBox="1"/>
          <p:nvPr/>
        </p:nvSpPr>
        <p:spPr>
          <a:xfrm>
            <a:off x="2809675" y="3738675"/>
            <a:ext cx="35346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What categories are included?</a:t>
            </a:r>
            <a:endParaRPr b="1"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par>
                                <p:cTn fill="hold" nodeType="with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par>
                                <p:cTn fill="hold" nodeType="with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Expert Groups Instruction: Additional Practice and Independent Expert Group Work (15 mins)</a:t>
            </a:r>
            <a:endParaRPr/>
          </a:p>
        </p:txBody>
      </p:sp>
      <p:sp>
        <p:nvSpPr>
          <p:cNvPr id="138" name="Google Shape;138;p26"/>
          <p:cNvSpPr txBox="1"/>
          <p:nvPr>
            <p:ph idx="1" type="body"/>
          </p:nvPr>
        </p:nvSpPr>
        <p:spPr>
          <a:xfrm>
            <a:off x="311700" y="1973600"/>
            <a:ext cx="8520600" cy="259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Like yesterday, groups studying each topic will work on your own for part of the time, and with my support for part of the time.</a:t>
            </a:r>
            <a:endParaRPr/>
          </a:p>
          <a:p>
            <a:pPr indent="0" lvl="0" marL="0" rtl="0" algn="l">
              <a:spcBef>
                <a:spcPts val="1600"/>
              </a:spcBef>
              <a:spcAft>
                <a:spcPts val="1600"/>
              </a:spcAft>
              <a:buNone/>
            </a:pPr>
            <a:r>
              <a:rPr lang="en"/>
              <a:t>*Follow lesson plans*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Taking Notes from Videos (20 mins)</a:t>
            </a:r>
            <a:endParaRPr/>
          </a:p>
        </p:txBody>
      </p:sp>
      <p:sp>
        <p:nvSpPr>
          <p:cNvPr id="144" name="Google Shape;144;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continue to do research by watching a </a:t>
            </a:r>
            <a:r>
              <a:rPr i="1" lang="en"/>
              <a:t>documentary video</a:t>
            </a:r>
            <a:r>
              <a:rPr lang="en"/>
              <a:t>.</a:t>
            </a:r>
            <a:endParaRPr/>
          </a:p>
          <a:p>
            <a:pPr indent="0" lvl="0" marL="0" rtl="0" algn="l">
              <a:spcBef>
                <a:spcPts val="1600"/>
              </a:spcBef>
              <a:spcAft>
                <a:spcPts val="1600"/>
              </a:spcAft>
              <a:buNone/>
            </a:pPr>
            <a:r>
              <a:rPr lang="en"/>
              <a:t>Remember that we learned in unit 1 that documentaries are films or television programs that present information in a factual manner.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animEffect filter="fade" transition="in">
                                      <p:cBhvr>
                                        <p:cTn dur="1000"/>
                                        <p:tgtEl>
                                          <p:spTgt spid="1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animEffect filter="fade" transition="in">
                                      <p:cBhvr>
                                        <p:cTn dur="1000"/>
                                        <p:tgtEl>
                                          <p:spTgt spid="14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Text Features Anchor Chart</a:t>
            </a:r>
            <a:endParaRPr/>
          </a:p>
        </p:txBody>
      </p:sp>
      <p:sp>
        <p:nvSpPr>
          <p:cNvPr id="150" name="Google Shape;150;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back at the text features Anchor Chart and review the features of a documentary video.</a:t>
            </a:r>
            <a:endParaRPr/>
          </a:p>
          <a:p>
            <a:pPr indent="0" lvl="0" marL="0" rtl="0" algn="l">
              <a:spcBef>
                <a:spcPts val="1600"/>
              </a:spcBef>
              <a:spcAft>
                <a:spcPts val="1600"/>
              </a:spcAft>
              <a:buNone/>
            </a:pPr>
            <a:r>
              <a:rPr lang="en"/>
              <a:t>What can we learn from watching a film that we might not get from reading a book.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animEffect filter="fade" transition="in">
                                      <p:cBhvr>
                                        <p:cTn dur="1000"/>
                                        <p:tgtEl>
                                          <p:spTgt spid="1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1" st="1"/>
                                            </p:txEl>
                                          </p:spTgt>
                                        </p:tgtEl>
                                        <p:attrNameLst>
                                          <p:attrName>style.visibility</p:attrName>
                                        </p:attrNameLst>
                                      </p:cBhvr>
                                      <p:to>
                                        <p:strVal val="visible"/>
                                      </p:to>
                                    </p:set>
                                    <p:animEffect filter="fade" transition="in">
                                      <p:cBhvr>
                                        <p:cTn dur="1000"/>
                                        <p:tgtEl>
                                          <p:spTgt spid="15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idx="1" type="body"/>
          </p:nvPr>
        </p:nvSpPr>
        <p:spPr>
          <a:xfrm>
            <a:off x="140150" y="81750"/>
            <a:ext cx="8875500" cy="44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video is about both ants and butterflies.  It guest stars another insect as well, a kind of wasp called an ichneumon [ik-NEW-men] wasp.</a:t>
            </a:r>
            <a:endParaRPr/>
          </a:p>
          <a:p>
            <a:pPr indent="0" lvl="0" marL="0" rtl="0" algn="l">
              <a:spcBef>
                <a:spcPts val="1600"/>
              </a:spcBef>
              <a:spcAft>
                <a:spcPts val="1600"/>
              </a:spcAft>
              <a:buNone/>
            </a:pPr>
            <a:r>
              <a:rPr lang="en"/>
              <a:t>As you watch the video the first time through, think about how the ants contribute to the life cycle of the caterpillars, and how the caterpillars contribute to the life cycle of the wasp.  These are ways that both contribute to the rainforest ecosystem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animEffect filter="fade" transition="in">
                                      <p:cBhvr>
                                        <p:cTn dur="1000"/>
                                        <p:tgtEl>
                                          <p:spTgt spid="1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animEffect filter="fade" transition="in">
                                      <p:cBhvr>
                                        <p:cTn dur="1000"/>
                                        <p:tgtEl>
                                          <p:spTgt spid="15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Watch this amazing animal video showing the clever survival techniques of the caterpillar as it disguises itself as ant larvae, and the deceptive techniques of the wasp as it invades the same ants nest to lay its eggs inside the butterfly larvae. Brilliant images in this video from BBC animal and wildlife show 'Life in the Undergrowth' with Sir David Attenborough." id="162" name="Google Shape;162;p30" title="Butterfly eggs and caterpillar survival - Life in the Undergrowth - BBC Attenborough">
            <a:hlinkClick r:id="rId3"/>
          </p:cNvPr>
          <p:cNvPicPr preferRelativeResize="0"/>
          <p:nvPr/>
        </p:nvPicPr>
        <p:blipFill>
          <a:blip r:embed="rId4">
            <a:alphaModFix/>
          </a:blip>
          <a:stretch>
            <a:fillRect/>
          </a:stretch>
        </p:blipFill>
        <p:spPr>
          <a:xfrm>
            <a:off x="1143000" y="0"/>
            <a:ext cx="6858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Think-Pair-Share</a:t>
            </a:r>
            <a:endParaRPr/>
          </a:p>
        </p:txBody>
      </p:sp>
      <p:sp>
        <p:nvSpPr>
          <p:cNvPr id="168" name="Google Shape;168;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did you learn from watching the video about how caterpillars (which eventually become butterflies) or ants contribute to the rainforest ecosystem.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2"/>
          <p:cNvSpPr txBox="1"/>
          <p:nvPr>
            <p:ph idx="1" type="body"/>
          </p:nvPr>
        </p:nvSpPr>
        <p:spPr>
          <a:xfrm>
            <a:off x="311700" y="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Watch again, pausing to allow students to add to their C/F/Q/R</a:t>
            </a:r>
            <a:endParaRPr/>
          </a:p>
        </p:txBody>
      </p:sp>
      <p:pic>
        <p:nvPicPr>
          <p:cNvPr descr="Watch this amazing animal video showing the clever survival techniques of the caterpillar as it disguises itself as ant larvae, and the deceptive techniques of the wasp as it invades the same ants nest to lay its eggs inside the butterfly larvae. Brilliant images in this video from BBC animal and wildlife show 'Life in the Undergrowth' with Sir David Attenborough." id="174" name="Google Shape;174;p32" title="Butterfly eggs and caterpillar survival - Life in the Undergrowth - BBC Attenborough">
            <a:hlinkClick r:id="rId3"/>
          </p:cNvPr>
          <p:cNvPicPr preferRelativeResize="0"/>
          <p:nvPr/>
        </p:nvPicPr>
        <p:blipFill>
          <a:blip r:embed="rId4">
            <a:alphaModFix/>
          </a:blip>
          <a:stretch>
            <a:fillRect/>
          </a:stretch>
        </p:blipFill>
        <p:spPr>
          <a:xfrm>
            <a:off x="2621350" y="1108775"/>
            <a:ext cx="5379650" cy="4034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80" name="Google Shape;180;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Reviewing Learning Targets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7" name="Google Shape;187;p34"/>
          <p:cNvPicPr preferRelativeResize="0"/>
          <p:nvPr/>
        </p:nvPicPr>
        <p:blipFill>
          <a:blip r:embed="rId3">
            <a:alphaModFix/>
          </a:blip>
          <a:stretch>
            <a:fillRect/>
          </a:stretch>
        </p:blipFill>
        <p:spPr>
          <a:xfrm>
            <a:off x="0" y="636437"/>
            <a:ext cx="9143999" cy="34900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193" name="Google Shape;193;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4" name="Google Shape;194;p35"/>
          <p:cNvPicPr preferRelativeResize="0"/>
          <p:nvPr/>
        </p:nvPicPr>
        <p:blipFill>
          <a:blip r:embed="rId3">
            <a:alphaModFix/>
          </a:blip>
          <a:stretch>
            <a:fillRect/>
          </a:stretch>
        </p:blipFill>
        <p:spPr>
          <a:xfrm>
            <a:off x="0" y="1218293"/>
            <a:ext cx="9143999" cy="132976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