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f8501be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1f8501be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f8501be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f8501be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1f8501be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1f8501be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f8501be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1f8501be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1f8501be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1f8501be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1f8501be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1f8501be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1f8501be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1f8501be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1f8501be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1f8501be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1f8501bee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1f8501bee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1f8501bee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1f8501bee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1f8501be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1f8501be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1f8501be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1f8501be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1f8501bee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1f8501bee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f8501be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1f8501be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f8501bee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1f8501bee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lphaUcPeriod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05713"/>
            <a:ext cx="9144000" cy="160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400" y="273126"/>
            <a:ext cx="7727201" cy="415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Homework Review (10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65375" y="279925"/>
            <a:ext cx="8977200" cy="42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Return research journals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Think and talk about these questions with a partner: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Who chose to observe the same spot you wrote about before?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Who chose a different spot?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Why did you make that decision?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What impact did it have on your journal entry?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288700"/>
            <a:ext cx="8520600" cy="428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 you think Meg Lowman returns to the same place in the rainforest?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Why might she do that?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(read aloud pg. 17 “Meg begins…” through paragraph 1 on page 19.)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315050"/>
            <a:ext cx="8520600" cy="4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did Meg notice when she returned to this same region for many years?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Why did she keep coming back to investigate the same spot?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Introducing Learning Targets (5 min)</a:t>
            </a:r>
            <a:endParaRPr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 that we’ve been learning how to quote and paraphrase text in order to do research, as well as how to sort that information into categories.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What’s the difference between quoting and paraphrasing?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230050"/>
            <a:ext cx="8520600" cy="43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take notes by recording direct quotes from a text about rainforest insects.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take notes by paraphrasing information from a text about rainforest insects.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work cooperatively with my classmates in an expert research group.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Establishing Expert Groups (10 mins)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idx="1" type="body"/>
          </p:nvPr>
        </p:nvSpPr>
        <p:spPr>
          <a:xfrm>
            <a:off x="65375" y="51775"/>
            <a:ext cx="8942100" cy="45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smart thing researchers do is to make sure that they can talk with and learn from other experts who are studying the same or similar topics.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Remember how Meg Lowman sends research findings and reports to other scientists?  Although you’ll be doing individual research during this project, you’ll rely on your expert group during the process.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Think-Pair-Share</a:t>
            </a:r>
            <a:endParaRPr/>
          </a:p>
        </p:txBody>
      </p:sp>
      <p:sp>
        <p:nvSpPr>
          <p:cNvPr id="112" name="Google Shape;112;p23"/>
          <p:cNvSpPr txBox="1"/>
          <p:nvPr>
            <p:ph idx="1" type="body"/>
          </p:nvPr>
        </p:nvSpPr>
        <p:spPr>
          <a:xfrm>
            <a:off x="311700" y="1411975"/>
            <a:ext cx="8520600" cy="31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Talk with your partner about how an expert group could support your research process.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/>
          <p:nvPr>
            <p:ph idx="1" type="body"/>
          </p:nvPr>
        </p:nvSpPr>
        <p:spPr>
          <a:xfrm>
            <a:off x="311700" y="209725"/>
            <a:ext cx="8520600" cy="435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Half of our expert groups will continue to focus on ants, and the other half will research butterflies.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ANT GROUPS: There will be three different ant groups. Even </a:t>
            </a:r>
            <a:r>
              <a:rPr lang="en"/>
              <a:t>though they</a:t>
            </a:r>
            <a:r>
              <a:rPr lang="en"/>
              <a:t> are investigating different ant groups, you can collaborate with them, since they have the same topic of ants. The smaller group will be your permanent group.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5"/>
          <p:cNvSpPr txBox="1"/>
          <p:nvPr>
            <p:ph idx="1" type="body"/>
          </p:nvPr>
        </p:nvSpPr>
        <p:spPr>
          <a:xfrm>
            <a:off x="311700" y="218500"/>
            <a:ext cx="8520600" cy="435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with your group the Active Listening Criteria that will help you be a successful group.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Assign 1 person to be the note taker for today.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Researching in Expert Groups (30 mins)</a:t>
            </a:r>
            <a:endParaRPr/>
          </a:p>
        </p:txBody>
      </p:sp>
      <p:sp>
        <p:nvSpPr>
          <p:cNvPr id="128" name="Google Shape;12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be working with me for ½ of the time and in groups on your own for the other ½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Create a new C/F/Q/R note-catcher while I pass out </a:t>
            </a:r>
            <a:r>
              <a:rPr b="1" lang="en"/>
              <a:t>Expert Group Folders</a:t>
            </a:r>
            <a:endParaRPr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/>
          <p:nvPr>
            <p:ph idx="1" type="body"/>
          </p:nvPr>
        </p:nvSpPr>
        <p:spPr>
          <a:xfrm>
            <a:off x="311700" y="206925"/>
            <a:ext cx="8520600" cy="43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BUTTERFLY: Read through each step on your task card and think of any questions you may have about your task.  I will answer your questions after I’ve gotten the ant group set with their task card.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ANTS: (see lesson plans)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39" name="Google Shape;139;p28"/>
          <p:cNvSpPr txBox="1"/>
          <p:nvPr>
            <p:ph idx="1" type="body"/>
          </p:nvPr>
        </p:nvSpPr>
        <p:spPr>
          <a:xfrm>
            <a:off x="97300" y="1152475"/>
            <a:ext cx="895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ant expert needs to meet with 1 butterfly expert and share: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 interesting fact you learned about your rainforest insect today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well your expert group did in meeting the learning target of working cooperatively together.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