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84f95770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84f95770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84f957705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84f957705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84f957705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84f957705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84f957705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84f957705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84f957705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84f957705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84f957705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84f957705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84f957705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84f957705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84f957705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84f957705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84f957705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84f957705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84f957705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84f957705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84f957705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84f957705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84f957705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84f957705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84f957705_0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84f957705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84f957705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84f957705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84f957705_0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84f957705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84f957705_0_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84f957705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84f957705_0_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84f957705_0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84f957705_0_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84f957705_0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11f8276df8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11f8276df8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11f8276df8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11f8276df8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11f8276df8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11f8276df8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b="1" sz="3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AutoNum type="alphaUcPeriod"/>
              <a:defRPr sz="3000"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AutoNum type="alphaLcPeriod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AutoNum type="romanLcPeriod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AutoNum type="arabicPeriod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AutoNum type="romanLcPeriod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AutoNum type="arabicPeriod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AutoNum type="alphaLcPeriod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AutoNum type="romanLcPeriod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013782"/>
            <a:ext cx="9143999" cy="19722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847700"/>
            <a:ext cx="8953500" cy="3200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Opening</a:t>
            </a:r>
            <a:endParaRPr/>
          </a:p>
        </p:txBody>
      </p:sp>
      <p:sp>
        <p:nvSpPr>
          <p:cNvPr id="69" name="Google Shape;69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AutoNum type="alphaUcPeriod"/>
            </a:pPr>
            <a:r>
              <a:rPr lang="en"/>
              <a:t>Homework Review (5 mins)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/>
          <p:nvPr>
            <p:ph idx="1" type="body"/>
          </p:nvPr>
        </p:nvSpPr>
        <p:spPr>
          <a:xfrm>
            <a:off x="311700" y="57325"/>
            <a:ext cx="8520600" cy="514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Take out your field journals and exchange them with a partner.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Focus on how well the writer used precise descriptive language or sensory details.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Give kind, specific, and useful feedback: -Complement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-Question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-Suggestion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Work Time</a:t>
            </a:r>
            <a:endParaRPr/>
          </a:p>
        </p:txBody>
      </p:sp>
      <p:sp>
        <p:nvSpPr>
          <p:cNvPr id="80" name="Google Shape;80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lphaUcPeriod"/>
            </a:pPr>
            <a:r>
              <a:rPr lang="en"/>
              <a:t>Creating Categories for Information: A Researcher’s Version of 20 Questions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(10 mins)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450" y="2146250"/>
            <a:ext cx="8920674" cy="2997251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Learning Target</a:t>
            </a:r>
            <a:endParaRPr/>
          </a:p>
        </p:txBody>
      </p:sp>
      <p:sp>
        <p:nvSpPr>
          <p:cNvPr id="87" name="Google Shape;87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“I can sort information about rainforest insects into categories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9"/>
          <p:cNvSpPr txBox="1"/>
          <p:nvPr>
            <p:ph idx="1" type="body"/>
          </p:nvPr>
        </p:nvSpPr>
        <p:spPr>
          <a:xfrm>
            <a:off x="311700" y="165850"/>
            <a:ext cx="8520600" cy="440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will be gathering a lot of information in the next few days to help you answer the focusing questions: “How do [ants or butterflies] contribute to the rainforest ecosystem?”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As you do your research, the information you find will need to be organized.  One way to do this is to group facts into </a:t>
            </a:r>
            <a:r>
              <a:rPr i="1" lang="en"/>
              <a:t>categories</a:t>
            </a:r>
            <a:r>
              <a:rPr lang="en"/>
              <a:t> that capture the essential characteristics of their insects.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0"/>
          <p:cNvSpPr txBox="1"/>
          <p:nvPr>
            <p:ph idx="1" type="body"/>
          </p:nvPr>
        </p:nvSpPr>
        <p:spPr>
          <a:xfrm>
            <a:off x="311700" y="157075"/>
            <a:ext cx="8520600" cy="441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Think about the anchor chart we made in lesson 4.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We left the CATEGORY column blank.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You will go back and fill this in later today, but first you’re going to think a little bit more about what it means to </a:t>
            </a:r>
            <a:r>
              <a:rPr i="1" lang="en"/>
              <a:t>categorize</a:t>
            </a:r>
            <a:r>
              <a:rPr lang="en"/>
              <a:t> information.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idx="1" type="body"/>
          </p:nvPr>
        </p:nvSpPr>
        <p:spPr>
          <a:xfrm>
            <a:off x="311700" y="157075"/>
            <a:ext cx="8520600" cy="441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order to think of these categories we’re going to play a game that’s like 20 questions.  In that game you ask yes/no questions to try to guess what someone is thinking of.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In our version, you won’t just ask yes/no questions.  You get to ask BIG questions that need more than a yes/no answer.  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/>
          <p:nvPr>
            <p:ph idx="1" type="body"/>
          </p:nvPr>
        </p:nvSpPr>
        <p:spPr>
          <a:xfrm>
            <a:off x="118025" y="148300"/>
            <a:ext cx="8933400" cy="442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can ask any question that will give you important information so that you can quickly guess the animal I’m thinking of in as few questions as possible.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Guess my animal.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Example of a question: Where does this animal live?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The scientific word is </a:t>
            </a:r>
            <a:r>
              <a:rPr i="1" lang="en"/>
              <a:t>habitat</a:t>
            </a:r>
            <a:endParaRPr i="1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2" name="Google Shape;112;p23"/>
          <p:cNvCxnSpPr/>
          <p:nvPr/>
        </p:nvCxnSpPr>
        <p:spPr>
          <a:xfrm>
            <a:off x="4382900" y="34225"/>
            <a:ext cx="0" cy="5098500"/>
          </a:xfrm>
          <a:prstGeom prst="straightConnector1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3" name="Google Shape;113;p23"/>
          <p:cNvCxnSpPr/>
          <p:nvPr/>
        </p:nvCxnSpPr>
        <p:spPr>
          <a:xfrm flipH="1" rot="10800000">
            <a:off x="12725" y="449675"/>
            <a:ext cx="9196800" cy="43800"/>
          </a:xfrm>
          <a:prstGeom prst="straightConnector1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4" name="Google Shape;114;p23"/>
          <p:cNvSpPr txBox="1"/>
          <p:nvPr/>
        </p:nvSpPr>
        <p:spPr>
          <a:xfrm>
            <a:off x="179600" y="-118175"/>
            <a:ext cx="4203300" cy="55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rgbClr val="741B47"/>
                </a:solidFill>
              </a:rPr>
              <a:t>Question</a:t>
            </a:r>
            <a:endParaRPr b="1" sz="2800">
              <a:solidFill>
                <a:srgbClr val="741B47"/>
              </a:solidFill>
            </a:endParaRPr>
          </a:p>
        </p:txBody>
      </p:sp>
      <p:sp>
        <p:nvSpPr>
          <p:cNvPr id="115" name="Google Shape;115;p23"/>
          <p:cNvSpPr txBox="1"/>
          <p:nvPr/>
        </p:nvSpPr>
        <p:spPr>
          <a:xfrm>
            <a:off x="4446800" y="-41975"/>
            <a:ext cx="4203300" cy="55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rgbClr val="0B5394"/>
                </a:solidFill>
              </a:rPr>
              <a:t>Scientific Term</a:t>
            </a:r>
            <a:endParaRPr b="1" sz="2800">
              <a:solidFill>
                <a:srgbClr val="0B5394"/>
              </a:solidFill>
            </a:endParaRPr>
          </a:p>
        </p:txBody>
      </p:sp>
      <p:sp>
        <p:nvSpPr>
          <p:cNvPr id="116" name="Google Shape;116;p23"/>
          <p:cNvSpPr txBox="1"/>
          <p:nvPr/>
        </p:nvSpPr>
        <p:spPr>
          <a:xfrm>
            <a:off x="30275" y="533975"/>
            <a:ext cx="4308600" cy="7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0000"/>
                </a:solidFill>
              </a:rPr>
              <a:t>What do these animals look like?</a:t>
            </a:r>
            <a:endParaRPr sz="2400">
              <a:solidFill>
                <a:srgbClr val="FF0000"/>
              </a:solidFill>
            </a:endParaRPr>
          </a:p>
        </p:txBody>
      </p:sp>
      <p:sp>
        <p:nvSpPr>
          <p:cNvPr id="117" name="Google Shape;117;p23"/>
          <p:cNvSpPr txBox="1"/>
          <p:nvPr/>
        </p:nvSpPr>
        <p:spPr>
          <a:xfrm>
            <a:off x="4449875" y="533975"/>
            <a:ext cx="4308600" cy="7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0000"/>
                </a:solidFill>
              </a:rPr>
              <a:t>Physical characteristics</a:t>
            </a:r>
            <a:endParaRPr sz="2400">
              <a:solidFill>
                <a:srgbClr val="FF0000"/>
              </a:solidFill>
            </a:endParaRPr>
          </a:p>
        </p:txBody>
      </p:sp>
      <p:sp>
        <p:nvSpPr>
          <p:cNvPr id="118" name="Google Shape;118;p23"/>
          <p:cNvSpPr txBox="1"/>
          <p:nvPr/>
        </p:nvSpPr>
        <p:spPr>
          <a:xfrm>
            <a:off x="30275" y="1372175"/>
            <a:ext cx="4308600" cy="7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9900"/>
                </a:solidFill>
              </a:rPr>
              <a:t>What do they eat?</a:t>
            </a:r>
            <a:endParaRPr sz="2400">
              <a:solidFill>
                <a:srgbClr val="FF9900"/>
              </a:solidFill>
            </a:endParaRPr>
          </a:p>
        </p:txBody>
      </p:sp>
      <p:sp>
        <p:nvSpPr>
          <p:cNvPr id="119" name="Google Shape;119;p23"/>
          <p:cNvSpPr txBox="1"/>
          <p:nvPr/>
        </p:nvSpPr>
        <p:spPr>
          <a:xfrm>
            <a:off x="4373675" y="1372175"/>
            <a:ext cx="4308600" cy="7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9900"/>
                </a:solidFill>
              </a:rPr>
              <a:t>Food source</a:t>
            </a:r>
            <a:endParaRPr sz="2400">
              <a:solidFill>
                <a:srgbClr val="FF9900"/>
              </a:solidFill>
            </a:endParaRPr>
          </a:p>
        </p:txBody>
      </p:sp>
      <p:sp>
        <p:nvSpPr>
          <p:cNvPr id="120" name="Google Shape;120;p23"/>
          <p:cNvSpPr txBox="1"/>
          <p:nvPr/>
        </p:nvSpPr>
        <p:spPr>
          <a:xfrm>
            <a:off x="30275" y="1829375"/>
            <a:ext cx="4308600" cy="7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FF"/>
                </a:solidFill>
              </a:rPr>
              <a:t>Who/What are their enemies?</a:t>
            </a:r>
            <a:endParaRPr sz="2400">
              <a:solidFill>
                <a:srgbClr val="0000FF"/>
              </a:solidFill>
            </a:endParaRPr>
          </a:p>
        </p:txBody>
      </p:sp>
      <p:sp>
        <p:nvSpPr>
          <p:cNvPr id="121" name="Google Shape;121;p23"/>
          <p:cNvSpPr txBox="1"/>
          <p:nvPr/>
        </p:nvSpPr>
        <p:spPr>
          <a:xfrm>
            <a:off x="4373675" y="1829375"/>
            <a:ext cx="4308600" cy="7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FF"/>
                </a:solidFill>
              </a:rPr>
              <a:t>Predators</a:t>
            </a:r>
            <a:endParaRPr sz="2400">
              <a:solidFill>
                <a:srgbClr val="0000FF"/>
              </a:solidFill>
            </a:endParaRPr>
          </a:p>
        </p:txBody>
      </p:sp>
      <p:sp>
        <p:nvSpPr>
          <p:cNvPr id="122" name="Google Shape;122;p23"/>
          <p:cNvSpPr txBox="1"/>
          <p:nvPr/>
        </p:nvSpPr>
        <p:spPr>
          <a:xfrm>
            <a:off x="30275" y="2286575"/>
            <a:ext cx="4308600" cy="7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9900FF"/>
                </a:solidFill>
              </a:rPr>
              <a:t>How do they have babies?</a:t>
            </a:r>
            <a:endParaRPr sz="2400">
              <a:solidFill>
                <a:srgbClr val="9900FF"/>
              </a:solidFill>
            </a:endParaRPr>
          </a:p>
        </p:txBody>
      </p:sp>
      <p:sp>
        <p:nvSpPr>
          <p:cNvPr id="123" name="Google Shape;123;p23"/>
          <p:cNvSpPr txBox="1"/>
          <p:nvPr/>
        </p:nvSpPr>
        <p:spPr>
          <a:xfrm>
            <a:off x="4373675" y="2286575"/>
            <a:ext cx="4308600" cy="7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9900FF"/>
                </a:solidFill>
              </a:rPr>
              <a:t>Life cycle</a:t>
            </a:r>
            <a:endParaRPr sz="2400">
              <a:solidFill>
                <a:srgbClr val="9900FF"/>
              </a:solidFill>
            </a:endParaRPr>
          </a:p>
        </p:txBody>
      </p:sp>
      <p:sp>
        <p:nvSpPr>
          <p:cNvPr id="124" name="Google Shape;124;p23"/>
          <p:cNvSpPr txBox="1"/>
          <p:nvPr/>
        </p:nvSpPr>
        <p:spPr>
          <a:xfrm>
            <a:off x="30275" y="2743775"/>
            <a:ext cx="4308600" cy="7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38761D"/>
                </a:solidFill>
              </a:rPr>
              <a:t>How do they defend themselves against enemies?</a:t>
            </a:r>
            <a:endParaRPr sz="2400">
              <a:solidFill>
                <a:srgbClr val="38761D"/>
              </a:solidFill>
            </a:endParaRPr>
          </a:p>
        </p:txBody>
      </p:sp>
      <p:sp>
        <p:nvSpPr>
          <p:cNvPr id="125" name="Google Shape;125;p23"/>
          <p:cNvSpPr txBox="1"/>
          <p:nvPr/>
        </p:nvSpPr>
        <p:spPr>
          <a:xfrm>
            <a:off x="4373675" y="2819975"/>
            <a:ext cx="4308600" cy="7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38761D"/>
                </a:solidFill>
              </a:rPr>
              <a:t>Defenses</a:t>
            </a:r>
            <a:endParaRPr sz="2400">
              <a:solidFill>
                <a:srgbClr val="38761D"/>
              </a:solidFill>
            </a:endParaRPr>
          </a:p>
        </p:txBody>
      </p:sp>
      <p:sp>
        <p:nvSpPr>
          <p:cNvPr id="126" name="Google Shape;126;p23"/>
          <p:cNvSpPr txBox="1"/>
          <p:nvPr/>
        </p:nvSpPr>
        <p:spPr>
          <a:xfrm>
            <a:off x="30275" y="3581975"/>
            <a:ext cx="4308600" cy="7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A64D79"/>
                </a:solidFill>
              </a:rPr>
              <a:t>What do they do that’s interesting or unusual?</a:t>
            </a:r>
            <a:endParaRPr sz="2400">
              <a:solidFill>
                <a:srgbClr val="A64D79"/>
              </a:solidFill>
            </a:endParaRPr>
          </a:p>
        </p:txBody>
      </p:sp>
      <p:sp>
        <p:nvSpPr>
          <p:cNvPr id="127" name="Google Shape;127;p23"/>
          <p:cNvSpPr txBox="1"/>
          <p:nvPr/>
        </p:nvSpPr>
        <p:spPr>
          <a:xfrm>
            <a:off x="4373675" y="3658175"/>
            <a:ext cx="4308600" cy="7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A64D79"/>
                </a:solidFill>
              </a:rPr>
              <a:t>Behavior</a:t>
            </a:r>
            <a:endParaRPr sz="2400">
              <a:solidFill>
                <a:srgbClr val="A64D79"/>
              </a:solidFill>
            </a:endParaRPr>
          </a:p>
        </p:txBody>
      </p:sp>
      <p:sp>
        <p:nvSpPr>
          <p:cNvPr id="128" name="Google Shape;128;p23"/>
          <p:cNvSpPr txBox="1"/>
          <p:nvPr/>
        </p:nvSpPr>
        <p:spPr>
          <a:xfrm>
            <a:off x="30275" y="4420175"/>
            <a:ext cx="4308600" cy="7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6AA84F"/>
                </a:solidFill>
              </a:rPr>
              <a:t>Where do they live?</a:t>
            </a:r>
            <a:endParaRPr sz="2400">
              <a:solidFill>
                <a:srgbClr val="6AA84F"/>
              </a:solidFill>
            </a:endParaRPr>
          </a:p>
        </p:txBody>
      </p:sp>
      <p:sp>
        <p:nvSpPr>
          <p:cNvPr id="129" name="Google Shape;129;p23"/>
          <p:cNvSpPr txBox="1"/>
          <p:nvPr/>
        </p:nvSpPr>
        <p:spPr>
          <a:xfrm>
            <a:off x="4373675" y="4420175"/>
            <a:ext cx="4308600" cy="7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6AA84F"/>
                </a:solidFill>
              </a:rPr>
              <a:t>Habitat</a:t>
            </a:r>
            <a:endParaRPr sz="2400">
              <a:solidFill>
                <a:srgbClr val="6AA84F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4"/>
          <p:cNvSpPr txBox="1"/>
          <p:nvPr>
            <p:ph type="title"/>
          </p:nvPr>
        </p:nvSpPr>
        <p:spPr>
          <a:xfrm>
            <a:off x="3117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B. Sorting Information into Categories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(10 mins)</a:t>
            </a:r>
            <a:endParaRPr/>
          </a:p>
        </p:txBody>
      </p:sp>
      <p:sp>
        <p:nvSpPr>
          <p:cNvPr id="135" name="Google Shape;135;p24"/>
          <p:cNvSpPr txBox="1"/>
          <p:nvPr>
            <p:ph idx="1" type="body"/>
          </p:nvPr>
        </p:nvSpPr>
        <p:spPr>
          <a:xfrm>
            <a:off x="74550" y="913675"/>
            <a:ext cx="8994900" cy="410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Now you are going to practice sorting information about rainforest </a:t>
            </a:r>
            <a:r>
              <a:rPr lang="en"/>
              <a:t>insects and spiders</a:t>
            </a:r>
            <a:r>
              <a:rPr lang="en"/>
              <a:t> into categories, which will help you be able to fill in the categories column on the Ant Research C/F/Q/R chart from lesson 4.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400">
                <a:solidFill>
                  <a:srgbClr val="FF0000"/>
                </a:solidFill>
              </a:rPr>
              <a:t>*Spiders aren’t insects because they have 2, not 3, main body parts.  Like insects, they are arthropods, but spiders are in the class called arachnids.</a:t>
            </a:r>
            <a:endParaRPr sz="240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5"/>
          <p:cNvSpPr txBox="1"/>
          <p:nvPr>
            <p:ph idx="1" type="body"/>
          </p:nvPr>
        </p:nvSpPr>
        <p:spPr>
          <a:xfrm>
            <a:off x="153125" y="139525"/>
            <a:ext cx="8880600" cy="442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Each of you will receive one </a:t>
            </a:r>
            <a:r>
              <a:rPr b="1" lang="en"/>
              <a:t>Facts about Arthropods</a:t>
            </a:r>
            <a:r>
              <a:rPr lang="en"/>
              <a:t> strip to use for a mix and mingle activity.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Read your strip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Stand up and mingle.  Find a partner to talk with.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As a pair, discuss “Which category on the categories anchor chart does this strip belong with?  How do you know?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Use the </a:t>
            </a:r>
            <a:r>
              <a:rPr b="1" lang="en"/>
              <a:t>Facts about Arthropods Sorted into Categories</a:t>
            </a:r>
            <a:r>
              <a:rPr lang="en"/>
              <a:t> sheet to check how well you did.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C. Vocabulary and Research Time (25 mins)</a:t>
            </a:r>
            <a:endParaRPr/>
          </a:p>
        </p:txBody>
      </p:sp>
      <p:sp>
        <p:nvSpPr>
          <p:cNvPr id="151" name="Google Shape;151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You’re now ready to return to the chart we began in Lesson 4.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8"/>
          <p:cNvSpPr txBox="1"/>
          <p:nvPr>
            <p:ph idx="1" type="body"/>
          </p:nvPr>
        </p:nvSpPr>
        <p:spPr>
          <a:xfrm>
            <a:off x="0" y="2640525"/>
            <a:ext cx="8832300" cy="246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2400"/>
              <a:t>Read your paragraph silently for the gist, then discuss it with your group</a:t>
            </a:r>
            <a:endParaRPr sz="24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2400"/>
              <a:t>Circle identified words in the paragraph</a:t>
            </a:r>
            <a:endParaRPr sz="24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2400"/>
              <a:t>After I read the page aloud, use context clues to help define the identified words.</a:t>
            </a:r>
            <a:endParaRPr sz="2400"/>
          </a:p>
        </p:txBody>
      </p:sp>
      <p:sp>
        <p:nvSpPr>
          <p:cNvPr id="157" name="Google Shape;157;p28"/>
          <p:cNvSpPr txBox="1"/>
          <p:nvPr>
            <p:ph type="title"/>
          </p:nvPr>
        </p:nvSpPr>
        <p:spPr>
          <a:xfrm>
            <a:off x="3117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“Ants” text</a:t>
            </a:r>
            <a:endParaRPr/>
          </a:p>
        </p:txBody>
      </p:sp>
      <p:pic>
        <p:nvPicPr>
          <p:cNvPr id="158" name="Google Shape;158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1300" y="560525"/>
            <a:ext cx="5159950" cy="2116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500"/>
                                        <p:tgtEl>
                                          <p:spTgt spid="15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500"/>
                                        <p:tgtEl>
                                          <p:spTgt spid="15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500"/>
                                        <p:tgtEl>
                                          <p:spTgt spid="15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9"/>
          <p:cNvSpPr txBox="1"/>
          <p:nvPr>
            <p:ph idx="1" type="body"/>
          </p:nvPr>
        </p:nvSpPr>
        <p:spPr>
          <a:xfrm>
            <a:off x="170675" y="113200"/>
            <a:ext cx="8836800" cy="445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Share at your table what you think the words mean.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Once you know the definitions, add them to your glossary (just the words for your paragraph)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Talk to your group about one new piece of information you’ve learned from your assigned paragraph, and record this as a note in your C/F/Q/R by paraphrasing the information.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0"/>
          <p:cNvSpPr txBox="1"/>
          <p:nvPr>
            <p:ph idx="1" type="body"/>
          </p:nvPr>
        </p:nvSpPr>
        <p:spPr>
          <a:xfrm>
            <a:off x="311700" y="322525"/>
            <a:ext cx="8520600" cy="424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Work with your group to reread the FACTS that you listed on your C/F/Q/R page, and determine the CATEGORY it would correspond with.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Then, write it in the CATEGORY column next to the fact.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Each fact MUST be assigned a category.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Closing and Assessment</a:t>
            </a:r>
            <a:endParaRPr/>
          </a:p>
        </p:txBody>
      </p:sp>
      <p:sp>
        <p:nvSpPr>
          <p:cNvPr id="174" name="Google Shape;174;p3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lphaUcPeriod"/>
            </a:pPr>
            <a:r>
              <a:rPr lang="en"/>
              <a:t>Review Learning Targets (5 minutes)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Let’s use the Fist to Five strategy to see how well you understood what you learned today.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2"/>
          <p:cNvSpPr txBox="1"/>
          <p:nvPr>
            <p:ph idx="1" type="body"/>
          </p:nvPr>
        </p:nvSpPr>
        <p:spPr>
          <a:xfrm>
            <a:off x="311700" y="200950"/>
            <a:ext cx="8520600" cy="43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“I can sort information about rainforest insects into categories.”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“I can take notes by recording direct quotes from a text about rainforest insects.”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“I can take notes by paraphrasing information from a text about rainforest insects.”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B. Introducing Research Expert Groups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(5 mins)</a:t>
            </a:r>
            <a:endParaRPr/>
          </a:p>
        </p:txBody>
      </p:sp>
      <p:sp>
        <p:nvSpPr>
          <p:cNvPr id="185" name="Google Shape;185;p33"/>
          <p:cNvSpPr txBox="1"/>
          <p:nvPr>
            <p:ph idx="1" type="body"/>
          </p:nvPr>
        </p:nvSpPr>
        <p:spPr>
          <a:xfrm>
            <a:off x="311700" y="1501650"/>
            <a:ext cx="8520600" cy="306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the next lesson, you will begin your research in expert groups.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Groups will be researching either ants or butterflies in order to gather information to create a field journal page.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Ant or Butterfly?</a:t>
            </a:r>
            <a:endParaRPr/>
          </a:p>
        </p:txBody>
      </p:sp>
      <p:sp>
        <p:nvSpPr>
          <p:cNvPr id="191" name="Google Shape;191;p3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I want to know which expert group you’d prefer to be in and why.  I will do my best to make sure everyone gets to research their preferred arthropod.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